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822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D728FD29-DC72-4BF5-8965-E9167833F820}" type="datetimeFigureOut">
              <a:rPr lang="ru-RU" smtClean="0"/>
              <a:pPr/>
              <a:t>04.03.2022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96EA318-65E4-491A-BB63-87A954B87D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\Desktop\перемена с книгой\IMG_20210331_1043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00174"/>
            <a:ext cx="7072362" cy="51881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320040"/>
            <a:ext cx="7056338" cy="1143000"/>
          </a:xfrm>
        </p:spPr>
        <p:txBody>
          <a:bodyPr>
            <a:normAutofit fontScale="90000"/>
          </a:bodyPr>
          <a:lstStyle/>
          <a:p>
            <a:r>
              <a:rPr lang="ru-RU" sz="1000" dirty="0" smtClean="0"/>
              <a:t>РФ Забайкальский край </a:t>
            </a:r>
            <a:r>
              <a:rPr lang="ru-RU" sz="1000" dirty="0" err="1" smtClean="0"/>
              <a:t>Хилокский</a:t>
            </a:r>
            <a:r>
              <a:rPr lang="ru-RU" sz="1000" dirty="0" smtClean="0"/>
              <a:t> район</a:t>
            </a:r>
            <a:br>
              <a:rPr lang="ru-RU" sz="1000" dirty="0" smtClean="0"/>
            </a:br>
            <a:r>
              <a:rPr lang="ru-RU" sz="1000" dirty="0" smtClean="0"/>
              <a:t>Муниципальное бюджетное общеобразовательное учреждение  основная общеобразовательная  школа (МБОУ ООШ) № 24 с. </a:t>
            </a:r>
            <a:r>
              <a:rPr lang="ru-RU" sz="1000" dirty="0" err="1" smtClean="0"/>
              <a:t>Закульта</a:t>
            </a:r>
            <a:r>
              <a:rPr lang="ru-RU" sz="1000" dirty="0" smtClean="0"/>
              <a:t> </a:t>
            </a:r>
            <a:br>
              <a:rPr lang="ru-RU" sz="1000" dirty="0" smtClean="0"/>
            </a:br>
            <a:r>
              <a:rPr lang="ru-RU" sz="1000" dirty="0" smtClean="0"/>
              <a:t>Школьная библиотека</a:t>
            </a:r>
            <a:br>
              <a:rPr lang="ru-RU" sz="1000" dirty="0" smtClean="0"/>
            </a:br>
            <a:r>
              <a:rPr lang="ru-RU" sz="1000" dirty="0" smtClean="0"/>
              <a:t>Дети нашей школы: и начальные классы, и старшеклассники  очень любят посещать школьную библиотеку :</a:t>
            </a:r>
            <a:br>
              <a:rPr lang="ru-RU" sz="1000" dirty="0" smtClean="0"/>
            </a:br>
            <a:r>
              <a:rPr lang="ru-RU" sz="1000" dirty="0" smtClean="0"/>
              <a:t>изучать энциклопедии,</a:t>
            </a:r>
            <a:br>
              <a:rPr lang="ru-RU" sz="1000" dirty="0" smtClean="0"/>
            </a:br>
            <a:r>
              <a:rPr lang="ru-RU" sz="1000" dirty="0" smtClean="0"/>
              <a:t>рассматривать картины,</a:t>
            </a:r>
            <a:br>
              <a:rPr lang="ru-RU" sz="1000" dirty="0" smtClean="0"/>
            </a:br>
            <a:r>
              <a:rPr lang="ru-RU" sz="1000" dirty="0" smtClean="0"/>
              <a:t>пополнять багаж своих знаний  с помощью книг.</a:t>
            </a:r>
            <a:endParaRPr lang="ru-RU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\Desktop\перемена с книгой\IMG_20210330_135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7072362" cy="5715016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320040"/>
            <a:ext cx="7127776" cy="751506"/>
          </a:xfrm>
        </p:spPr>
        <p:txBody>
          <a:bodyPr>
            <a:norm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Особенно  часто  библиотеку посещают старшеклассники: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кому то надо сообщение подготовить,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кому доклад,</a:t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а кто то и за реферат оценку получит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esktop\перемена с книгой\IMG_20210330_0820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357158" y="928670"/>
            <a:ext cx="7215238" cy="511837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320040"/>
            <a:ext cx="7342090" cy="751506"/>
          </a:xfrm>
        </p:spPr>
        <p:txBody>
          <a:bodyPr>
            <a:normAutofit/>
          </a:bodyPr>
          <a:lstStyle/>
          <a:p>
            <a:r>
              <a:rPr lang="ru-RU" sz="1200" dirty="0" smtClean="0"/>
              <a:t>Самые любознательные – это наши первоклашки:</a:t>
            </a:r>
            <a:br>
              <a:rPr lang="ru-RU" sz="1200" dirty="0" smtClean="0"/>
            </a:br>
            <a:r>
              <a:rPr lang="ru-RU" sz="1200" dirty="0" smtClean="0"/>
              <a:t>только, только научились читать, писать и считать,</a:t>
            </a:r>
            <a:br>
              <a:rPr lang="ru-RU" sz="1200" dirty="0" smtClean="0"/>
            </a:br>
            <a:r>
              <a:rPr lang="ru-RU" sz="1200" dirty="0" smtClean="0"/>
              <a:t>а книги у них самые лучшие друзья</a:t>
            </a:r>
            <a:br>
              <a:rPr lang="ru-RU" sz="1200" dirty="0" smtClean="0"/>
            </a:br>
            <a:endParaRPr lang="ru-RU" sz="12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36</TotalTime>
  <Words>18</Words>
  <Application>Microsoft Office PowerPoint</Application>
  <PresentationFormat>Экран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Изящная</vt:lpstr>
      <vt:lpstr>РФ Забайкальский край Хилокский район Муниципальное бюджетное общеобразовательное учреждение  основная общеобразовательная  школа (МБОУ ООШ) № 24 с. Закульта  Школьная библиотека Дети нашей школы: и начальные классы, и старшеклассники  очень любят посещать школьную библиотеку : изучать энциклопедии, рассматривать картины, пополнять багаж своих знаний  с помощью книг.</vt:lpstr>
      <vt:lpstr>Особенно  часто  библиотеку посещают старшеклассники: кому то надо сообщение подготовить, кому доклад, а кто то и за реферат оценку получит</vt:lpstr>
      <vt:lpstr>Самые любознательные – это наши первоклашки: только, только научились читать, писать и считать, а книги у них самые лучшие друзья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Электрический заряд</dc:title>
  <dc:creator>Админ</dc:creator>
  <cp:lastModifiedBy>Админ</cp:lastModifiedBy>
  <cp:revision>7</cp:revision>
  <dcterms:created xsi:type="dcterms:W3CDTF">2020-04-15T12:37:48Z</dcterms:created>
  <dcterms:modified xsi:type="dcterms:W3CDTF">2022-03-04T14:24:25Z</dcterms:modified>
</cp:coreProperties>
</file>