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7" r:id="rId5"/>
    <p:sldId id="261" r:id="rId6"/>
    <p:sldId id="259" r:id="rId7"/>
    <p:sldId id="262" r:id="rId8"/>
    <p:sldId id="263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5" Type="http://schemas.openxmlformats.org/officeDocument/2006/relationships/image" Target="../media/image3.png"/><Relationship Id="rId4" Type="http://schemas.microsoft.com/office/2007/relationships/media" Target="../media/media1.mp3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5" Type="http://schemas.openxmlformats.org/officeDocument/2006/relationships/image" Target="../media/image3.png"/><Relationship Id="rId4" Type="http://schemas.microsoft.com/office/2007/relationships/media" Target="../media/media1.mp3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ages.forwallpaper.com/files/thumbs/preview/8/81057__snowdrops_p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52529" y="1676165"/>
            <a:ext cx="52346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/>
              <a:t>Открытое занятие для детей старшей группы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83017" y="3637473"/>
            <a:ext cx="498147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Подготовил</a:t>
            </a:r>
            <a:r>
              <a:rPr lang="ru-RU" b="1" i="1" dirty="0" smtClean="0"/>
              <a:t>а</a:t>
            </a:r>
            <a:r>
              <a:rPr lang="ru-RU" b="1" i="1" dirty="0" smtClean="0"/>
              <a:t>:</a:t>
            </a:r>
            <a:endParaRPr lang="ru-RU" b="1" i="1" dirty="0" smtClean="0"/>
          </a:p>
          <a:p>
            <a:endParaRPr lang="ru-RU" sz="1400" dirty="0" smtClean="0"/>
          </a:p>
          <a:p>
            <a:r>
              <a:rPr lang="ru-RU" sz="1400" dirty="0" smtClean="0"/>
              <a:t>Воспитатель </a:t>
            </a:r>
            <a:r>
              <a:rPr lang="ru-RU" sz="1400" dirty="0" err="1" smtClean="0"/>
              <a:t>Кинжалова</a:t>
            </a:r>
            <a:r>
              <a:rPr lang="ru-RU" sz="1400" dirty="0" smtClean="0"/>
              <a:t>  Ирина Михайловна</a:t>
            </a:r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9454" y="2217638"/>
            <a:ext cx="8007064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«Весеннее настроение»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26691" y="6309320"/>
            <a:ext cx="6494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1400" dirty="0" smtClean="0"/>
          </a:p>
          <a:p>
            <a:pPr algn="ctr"/>
            <a:r>
              <a:rPr lang="ru-RU" sz="1400" dirty="0" smtClean="0"/>
              <a:t>20</a:t>
            </a:r>
            <a:r>
              <a:rPr lang="en-US" sz="1400" dirty="0" smtClean="0"/>
              <a:t>21</a:t>
            </a:r>
            <a:r>
              <a:rPr lang="ru-RU" sz="1400" dirty="0" smtClean="0"/>
              <a:t>г</a:t>
            </a:r>
            <a:r>
              <a:rPr lang="ru-RU" sz="1400" dirty="0" smtClean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27484460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gifok.net/images/2016/05/07/Art_Gallery_3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95"/>
            <a:ext cx="9144000" cy="68376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288600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gifok.net/images/2016/05/07/Art_Gallery_3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95"/>
            <a:ext cx="9144000" cy="68376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Музыка-весеннее пробуждение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screen"/>
          <a:stretch>
            <a:fillRect/>
          </a:stretch>
        </p:blipFill>
        <p:spPr>
          <a:xfrm>
            <a:off x="1619672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405438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4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gifok.net/images/2016/05/07/Art_Gallery_3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95"/>
            <a:ext cx="9144000" cy="68376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383371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8"/>
            <a:ext cx="9252520" cy="6857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0" name="Picture 16" descr="http://galerey-room.ru/images/025808_1383695888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53922" y="3740371"/>
            <a:ext cx="1197937" cy="1418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6" descr="http://galerey-room.ru/images/025808_1383695888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004" y="5062321"/>
            <a:ext cx="1197937" cy="1418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" descr="http://galerey-room.ru/images/025808_1383695888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068" y="5062321"/>
            <a:ext cx="1197937" cy="1418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http://galerey-room.ru/images/025808_1383695888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83768" y="5363792"/>
            <a:ext cx="1197937" cy="1418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6" descr="http://galerey-room.ru/images/025808_1383695888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855" y="3825566"/>
            <a:ext cx="1299494" cy="15382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" descr="http://galerey-room.ru/images/025808_1383695888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20072" y="4369237"/>
            <a:ext cx="1197937" cy="1418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 descr="http://galerey-room.ru/images/025808_1383695888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272" y="4260469"/>
            <a:ext cx="1254712" cy="14852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6" descr="http://galerey-room.ru/images/025808_1383695888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656" y="4983693"/>
            <a:ext cx="1287463" cy="15239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882644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s4.fotokto.ru/photo/full/287/287543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" y="-14242"/>
            <a:ext cx="9137995" cy="68722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229814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2.bp.blogspot.com/-Kbz4j-WVLiY/U0rJx3N-i9I/AAAAAAAAAPU/XbTadWxl0nc/s1600/1941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937021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laycast.ru/uploads/2015/02/28/1237693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8" y="0"/>
            <a:ext cx="9145488" cy="68806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Музыка-весеннее пробуждение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screen"/>
          <a:stretch>
            <a:fillRect/>
          </a:stretch>
        </p:blipFill>
        <p:spPr>
          <a:xfrm>
            <a:off x="1907704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03727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4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laycast.ru/uploads/2015/02/28/1237693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94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868973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20</Words>
  <Application>Microsoft Office PowerPoint</Application>
  <PresentationFormat>Экран (4:3)</PresentationFormat>
  <Paragraphs>7</Paragraphs>
  <Slides>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Admin</cp:lastModifiedBy>
  <cp:revision>23</cp:revision>
  <dcterms:created xsi:type="dcterms:W3CDTF">2017-04-15T07:58:28Z</dcterms:created>
  <dcterms:modified xsi:type="dcterms:W3CDTF">2021-03-11T14:41:31Z</dcterms:modified>
</cp:coreProperties>
</file>