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4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C964-900E-4324-BA2C-6ECC2AE302B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D248-1FE0-47AF-AFDC-D78F61CDD2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491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C964-900E-4324-BA2C-6ECC2AE302B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D248-1FE0-47AF-AFDC-D78F61CDD2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334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C964-900E-4324-BA2C-6ECC2AE302B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D248-1FE0-47AF-AFDC-D78F61CDD2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535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C964-900E-4324-BA2C-6ECC2AE302B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D248-1FE0-47AF-AFDC-D78F61CDD2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116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C964-900E-4324-BA2C-6ECC2AE302B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D248-1FE0-47AF-AFDC-D78F61CDD2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74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C964-900E-4324-BA2C-6ECC2AE302B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D248-1FE0-47AF-AFDC-D78F61CDD2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315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C964-900E-4324-BA2C-6ECC2AE302B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D248-1FE0-47AF-AFDC-D78F61CDD2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14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C964-900E-4324-BA2C-6ECC2AE302B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D248-1FE0-47AF-AFDC-D78F61CDD2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001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C964-900E-4324-BA2C-6ECC2AE302B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D248-1FE0-47AF-AFDC-D78F61CDD2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326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C964-900E-4324-BA2C-6ECC2AE302B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D248-1FE0-47AF-AFDC-D78F61CDD2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920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C964-900E-4324-BA2C-6ECC2AE302B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D248-1FE0-47AF-AFDC-D78F61CDD2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868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7EC964-900E-4324-BA2C-6ECC2AE302B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6D248-1FE0-47AF-AFDC-D78F61CDD2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849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0" t="24598" r="23652" b="16398"/>
          <a:stretch/>
        </p:blipFill>
        <p:spPr bwMode="auto">
          <a:xfrm>
            <a:off x="0" y="-2222"/>
            <a:ext cx="9144000" cy="68602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78351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Здравствуй, мама!</a:t>
            </a:r>
            <a:br>
              <a:rPr lang="ru-RU" dirty="0"/>
            </a:br>
            <a:r>
              <a:rPr lang="ru-RU" dirty="0"/>
              <a:t>Мы ходили в поход. Рано утром мы вышли из </a:t>
            </a:r>
            <a:r>
              <a:rPr lang="ru-RU" u="sng" dirty="0" smtClean="0"/>
              <a:t>школы</a:t>
            </a:r>
            <a:r>
              <a:rPr lang="ru-RU" dirty="0" smtClean="0"/>
              <a:t>, </a:t>
            </a:r>
            <a:r>
              <a:rPr lang="ru-RU" dirty="0"/>
              <a:t>пошли по </a:t>
            </a:r>
            <a:r>
              <a:rPr lang="ru-RU" u="sng" dirty="0" smtClean="0"/>
              <a:t>полевой дороге</a:t>
            </a:r>
            <a:r>
              <a:rPr lang="ru-RU" dirty="0" smtClean="0"/>
              <a:t>  до </a:t>
            </a:r>
            <a:r>
              <a:rPr lang="ru-RU" u="sng" dirty="0" smtClean="0"/>
              <a:t>кустарников</a:t>
            </a:r>
            <a:r>
              <a:rPr lang="ru-RU" dirty="0" smtClean="0"/>
              <a:t>, </a:t>
            </a:r>
            <a:r>
              <a:rPr lang="ru-RU" dirty="0"/>
              <a:t>повернули на запад, прошли </a:t>
            </a:r>
            <a:r>
              <a:rPr lang="ru-RU" dirty="0" smtClean="0"/>
              <a:t>через </a:t>
            </a:r>
            <a:r>
              <a:rPr lang="ru-RU" u="sng" dirty="0" smtClean="0"/>
              <a:t>родник</a:t>
            </a:r>
            <a:r>
              <a:rPr lang="ru-RU" dirty="0" smtClean="0"/>
              <a:t>,</a:t>
            </a:r>
            <a:r>
              <a:rPr lang="ru-RU" dirty="0"/>
              <a:t> затем подошли к </a:t>
            </a:r>
            <a:r>
              <a:rPr lang="ru-RU" u="sng" dirty="0" smtClean="0"/>
              <a:t>лугу</a:t>
            </a:r>
            <a:r>
              <a:rPr lang="ru-RU" dirty="0" smtClean="0"/>
              <a:t>. </a:t>
            </a:r>
            <a:r>
              <a:rPr lang="ru-RU" dirty="0"/>
              <a:t>Дальше мы перешли через </a:t>
            </a:r>
            <a:r>
              <a:rPr lang="ru-RU" u="sng" dirty="0" smtClean="0"/>
              <a:t>мост</a:t>
            </a:r>
            <a:r>
              <a:rPr lang="ru-RU" dirty="0" smtClean="0"/>
              <a:t>. </a:t>
            </a:r>
            <a:r>
              <a:rPr lang="ru-RU" dirty="0"/>
              <a:t>Справа от нас был </a:t>
            </a:r>
            <a:r>
              <a:rPr lang="ru-RU" u="sng" dirty="0" smtClean="0"/>
              <a:t>колодец</a:t>
            </a:r>
            <a:r>
              <a:rPr lang="ru-RU" dirty="0" smtClean="0"/>
              <a:t>, </a:t>
            </a:r>
            <a:r>
              <a:rPr lang="ru-RU" dirty="0"/>
              <a:t>а слева </a:t>
            </a:r>
            <a:r>
              <a:rPr lang="ru-RU" u="sng" dirty="0" smtClean="0"/>
              <a:t>овраг</a:t>
            </a:r>
            <a:r>
              <a:rPr lang="ru-RU" dirty="0" smtClean="0"/>
              <a:t>. </a:t>
            </a:r>
            <a:r>
              <a:rPr lang="ru-RU" dirty="0"/>
              <a:t>Мы пошли по </a:t>
            </a:r>
            <a:r>
              <a:rPr lang="ru-RU" u="sng" dirty="0" smtClean="0"/>
              <a:t>полевой дороге </a:t>
            </a:r>
            <a:r>
              <a:rPr lang="ru-RU" dirty="0" smtClean="0"/>
              <a:t>до </a:t>
            </a:r>
            <a:r>
              <a:rPr lang="ru-RU" u="sng" dirty="0" smtClean="0"/>
              <a:t>мельницы</a:t>
            </a:r>
            <a:r>
              <a:rPr lang="ru-RU" dirty="0" smtClean="0"/>
              <a:t>. </a:t>
            </a:r>
            <a:r>
              <a:rPr lang="ru-RU" dirty="0"/>
              <a:t>Через некоторое время мы прошли </a:t>
            </a:r>
            <a:r>
              <a:rPr lang="ru-RU" u="sng" dirty="0" smtClean="0"/>
              <a:t>смешанный лес </a:t>
            </a:r>
            <a:r>
              <a:rPr lang="ru-RU" dirty="0"/>
              <a:t>и пошли вдоль </a:t>
            </a:r>
            <a:r>
              <a:rPr lang="ru-RU" u="sng" dirty="0" smtClean="0"/>
              <a:t>реки</a:t>
            </a:r>
            <a:r>
              <a:rPr lang="ru-RU" dirty="0" smtClean="0"/>
              <a:t>. </a:t>
            </a:r>
            <a:r>
              <a:rPr lang="ru-RU" dirty="0"/>
              <a:t>По </a:t>
            </a:r>
            <a:r>
              <a:rPr lang="ru-RU" u="sng" dirty="0" smtClean="0"/>
              <a:t>полевой дороге</a:t>
            </a:r>
            <a:r>
              <a:rPr lang="ru-RU" dirty="0" smtClean="0"/>
              <a:t>, </a:t>
            </a:r>
            <a:r>
              <a:rPr lang="ru-RU" dirty="0"/>
              <a:t>проходящей вдоль </a:t>
            </a:r>
            <a:r>
              <a:rPr lang="ru-RU" u="sng" dirty="0" smtClean="0"/>
              <a:t>луга</a:t>
            </a:r>
            <a:r>
              <a:rPr lang="ru-RU" dirty="0" smtClean="0"/>
              <a:t>, </a:t>
            </a:r>
            <a:r>
              <a:rPr lang="ru-RU" dirty="0"/>
              <a:t>мы вернулись в</a:t>
            </a:r>
            <a:r>
              <a:rPr lang="ru-RU"/>
              <a:t> </a:t>
            </a:r>
            <a:r>
              <a:rPr lang="ru-RU" u="sng" smtClean="0"/>
              <a:t>школу.</a:t>
            </a:r>
            <a:endParaRPr lang="ru-RU" u="sng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6179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0" t="24598" r="23652" b="1639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98829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377" y="430083"/>
            <a:ext cx="8570767" cy="311668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б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б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в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б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378" y="3620653"/>
            <a:ext cx="83860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Критерии: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правильных ответа – оценка «5»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правильных ответа – оценка «4»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правильных ответа – оценка «3»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1-2 правильных ответа – оценка «2»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4343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55</Words>
  <Application>Microsoft Office PowerPoint</Application>
  <PresentationFormat>Экран (4:3)</PresentationFormat>
  <Paragraphs>12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Кристина Киселева</dc:creator>
  <cp:lastModifiedBy>Кристина Киселева</cp:lastModifiedBy>
  <cp:revision>6</cp:revision>
  <dcterms:created xsi:type="dcterms:W3CDTF">2022-11-13T12:56:51Z</dcterms:created>
  <dcterms:modified xsi:type="dcterms:W3CDTF">2022-11-15T13:42:19Z</dcterms:modified>
</cp:coreProperties>
</file>