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sldIdLst>
    <p:sldId id="301" r:id="rId2"/>
    <p:sldId id="295" r:id="rId3"/>
    <p:sldId id="294" r:id="rId4"/>
    <p:sldId id="298" r:id="rId5"/>
    <p:sldId id="302" r:id="rId6"/>
    <p:sldId id="257" r:id="rId7"/>
    <p:sldId id="299" r:id="rId8"/>
    <p:sldId id="304" r:id="rId9"/>
    <p:sldId id="290" r:id="rId10"/>
    <p:sldId id="305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i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663300"/>
    <a:srgbClr val="A64646"/>
    <a:srgbClr val="F2DCA6"/>
    <a:srgbClr val="DEBA74"/>
    <a:srgbClr val="000066"/>
    <a:srgbClr val="C00000"/>
    <a:srgbClr val="0000CC"/>
    <a:srgbClr val="FF00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1" autoAdjust="0"/>
    <p:restoredTop sz="94664" autoAdjust="0"/>
  </p:normalViewPr>
  <p:slideViewPr>
    <p:cSldViewPr>
      <p:cViewPr varScale="1">
        <p:scale>
          <a:sx n="118" d="100"/>
          <a:sy n="118" d="100"/>
        </p:scale>
        <p:origin x="38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03341CAB-8EAE-480C-9A9B-695556D70F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71F1CBF-4BE8-4FE6-85DB-EB25EDE43C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F905FB7-ABF5-46FA-A5D7-04F707FCF55F}" type="datetimeFigureOut">
              <a:rPr lang="ru-RU"/>
              <a:pPr>
                <a:defRPr/>
              </a:pPr>
              <a:t>29.06.2021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36850E2B-AD4B-4E63-AFD7-72CA2B2DCE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2ACBF263-CD59-4E78-BF05-7935B6741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C97AC6-D977-4A5F-9B5D-297F5C82F7D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44F380-C574-4613-B15E-5B4D224DFE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58BE2DB-59D9-4BF5-B612-680408D31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A12F84A7-37B1-440C-A93B-9C1A7835008B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1117E31F-35FD-4715-8A5C-BFA7DD950BE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F584E6FB-870A-494E-928C-67C7FC4F418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8E5DE19-5F4A-4E9B-B9DC-492638A7709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B128C14A-C289-43A5-9D5F-9BC01FC1D19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96BCE51-DA70-4E9E-9948-20B9993E026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3DD0D38E-A06B-42D5-9AFC-7A80195B01F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B14C4F8-0499-4345-9233-121B8A11AFE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3BEB7E3D-6C69-49D6-B864-2266B122352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C5707E61-214B-4718-963A-5D0896FA7B3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B1A725FE-0CCA-4626-B4BE-65107F3ECE4E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6FD2D629-A3CA-4694-A5E5-537DD5960C9E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87A67DC-01ED-40C4-9516-9500303F46D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5AA07655-85BB-41CE-804E-C2027575E98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62DBAA68-1453-45F9-9E77-B109446953D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2BD93F27-8AA8-4921-8A61-F7849E1FC43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774ADD8D-7EA8-4131-90D2-7E7A7B580E9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B6B835EE-F237-4292-88BA-EAB7B43745C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0780F0DB-5514-4AC4-98F3-0B34DE650F0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23" name="Group 2">
            <a:extLst>
              <a:ext uri="{FF2B5EF4-FFF2-40B4-BE49-F238E27FC236}">
                <a16:creationId xmlns:a16="http://schemas.microsoft.com/office/drawing/2014/main" id="{FCD23C03-B3AC-48C5-945B-D1C106519893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4" name="Freeform 3">
              <a:extLst>
                <a:ext uri="{FF2B5EF4-FFF2-40B4-BE49-F238E27FC236}">
                  <a16:creationId xmlns:a16="http://schemas.microsoft.com/office/drawing/2014/main" id="{FD694393-CC14-4497-94F4-9766738FF31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5" name="Freeform 4">
              <a:extLst>
                <a:ext uri="{FF2B5EF4-FFF2-40B4-BE49-F238E27FC236}">
                  <a16:creationId xmlns:a16="http://schemas.microsoft.com/office/drawing/2014/main" id="{9A469F52-AE10-4F50-8F26-132FF06CF36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0E40B375-ABD9-42CA-AC5F-A3B269B9482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F76F65DE-DED4-4D26-A23E-3A7E8527D0D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0991681-3DDE-4CCE-A4C9-EE65E001DAE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D10C30F-33C5-4964-88E2-41C566AED68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F6D5ED33-957D-4D34-93A4-E6C98F21654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5D41A200-4DBE-4929-ACB1-5CD4E6938C8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52D31538-818E-47D0-B10F-5146DABD720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3" name="Rectangle 12">
              <a:extLst>
                <a:ext uri="{FF2B5EF4-FFF2-40B4-BE49-F238E27FC236}">
                  <a16:creationId xmlns:a16="http://schemas.microsoft.com/office/drawing/2014/main" id="{A70FB7D2-E094-450D-8B37-5290B0849268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4" name="Rectangle 13">
              <a:extLst>
                <a:ext uri="{FF2B5EF4-FFF2-40B4-BE49-F238E27FC236}">
                  <a16:creationId xmlns:a16="http://schemas.microsoft.com/office/drawing/2014/main" id="{D0F0AF51-9C07-4C38-94DA-430C602CA101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C9F7FC21-4297-46C6-9F81-3F53E90058A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811054B6-6AE7-4094-AA79-6C01C52445A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6A8260FB-F563-4953-9DC7-9EB32074889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9960046C-A52C-42A2-A1C8-20801C713EB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23B08762-EBAD-46A2-8BD3-B68A988BAC6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5790CB9C-3F10-4DEF-9A93-BD533185917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8AF300C2-CEAF-42BC-AD3D-8CA2323185D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2" name="Rectangle 23">
            <a:extLst>
              <a:ext uri="{FF2B5EF4-FFF2-40B4-BE49-F238E27FC236}">
                <a16:creationId xmlns:a16="http://schemas.microsoft.com/office/drawing/2014/main" id="{3746B64B-02CB-47A7-A441-19183326822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2297DC7E-1E01-42E4-84ED-BD7AED98CC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" name="Rectangle 25">
            <a:extLst>
              <a:ext uri="{FF2B5EF4-FFF2-40B4-BE49-F238E27FC236}">
                <a16:creationId xmlns:a16="http://schemas.microsoft.com/office/drawing/2014/main" id="{11D4B861-B725-439B-A5FA-65A5FDBE78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3F19E-861E-4C61-9368-BD4A42956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5288791"/>
      </p:ext>
    </p:extLst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29E9052A-CA4B-40B1-8DB8-AFFE33751D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C9D04032-E915-47C6-A6CE-3E7C611A62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F6D21676-D506-46B0-B42E-118F2EF9C0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4296A-B041-48EA-BECA-4FAE274AC0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4853198"/>
      </p:ext>
    </p:extLst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176B122A-7AFD-4563-995B-12009373BB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D7DF5D34-84FB-478B-9EE6-387B0BAF85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84D9F814-0CCF-4CE1-9E3B-B0A7BCDDB1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0E4FB-95E8-404A-A5FE-5E38020AC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2015732"/>
      </p:ext>
    </p:extLst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489330B6-F4DD-4F24-A2B2-95463E3611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CC33AB43-F056-4E4C-BA75-0750D057E3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B502E45C-6DA3-4287-A10A-7B708A6E87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AE4AB-FF93-426A-9CB4-30642A9F08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4085263"/>
      </p:ext>
    </p:extLst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5670B065-F8A1-408E-88CE-98555EF84B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3230821A-DA5D-4BFD-BAB2-94BBB74457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F1B55B94-4DEC-4C08-B95C-3C92C87BEA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B249C-5732-438B-BCCD-D82467F682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8839517"/>
      </p:ext>
    </p:extLst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71E0DA1D-E14C-4B0E-B2FF-F29831558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D9DC475B-9E6B-4B56-A3B6-2E78B61607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0075D61D-C5B5-4187-98DF-C2277FB03B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0F5E1-179E-4A5E-86D9-EDA7C0F1C3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811313"/>
      </p:ext>
    </p:extLst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2088F21A-6C20-4927-B965-B2E850CD9B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E4A360F8-6C7D-4F7C-8573-5F7319A353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B10727C2-F5AA-4139-B07C-C157836093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86A2B-E248-49D4-A936-92ACF0BB9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3438968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CF9346F8-3268-458E-B67C-9DF0E90ADA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901F9F23-C558-466D-85D0-ABC8376474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0BEC1AF7-221D-4450-A5A4-65DE068190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2F490-DADC-4DCB-BE1A-E816AC016F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4669480"/>
      </p:ext>
    </p:extLst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3">
            <a:extLst>
              <a:ext uri="{FF2B5EF4-FFF2-40B4-BE49-F238E27FC236}">
                <a16:creationId xmlns:a16="http://schemas.microsoft.com/office/drawing/2014/main" id="{74954439-DCB7-47C9-9433-2A1150F57D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>
            <a:extLst>
              <a:ext uri="{FF2B5EF4-FFF2-40B4-BE49-F238E27FC236}">
                <a16:creationId xmlns:a16="http://schemas.microsoft.com/office/drawing/2014/main" id="{0776436F-5191-4DB3-948E-EA05081964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>
            <a:extLst>
              <a:ext uri="{FF2B5EF4-FFF2-40B4-BE49-F238E27FC236}">
                <a16:creationId xmlns:a16="http://schemas.microsoft.com/office/drawing/2014/main" id="{58E98D64-4BCC-49FB-A313-5208845B98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10878-029D-4167-849B-DB10A4B1F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9664487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3">
            <a:extLst>
              <a:ext uri="{FF2B5EF4-FFF2-40B4-BE49-F238E27FC236}">
                <a16:creationId xmlns:a16="http://schemas.microsoft.com/office/drawing/2014/main" id="{181BEB87-D5FA-42E9-A1D7-5EB6DB4A02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2135F14D-DB69-4051-87A2-46AE34B610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264B2F33-D4E3-4E12-964B-9202886385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21AE0-6F92-42EE-88BB-23019DBB2F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1179732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id="{45587417-BED9-42DB-8D8E-BAE2701F00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19DCF04D-E3F9-41AC-96CE-D01E4DA3AD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>
            <a:extLst>
              <a:ext uri="{FF2B5EF4-FFF2-40B4-BE49-F238E27FC236}">
                <a16:creationId xmlns:a16="http://schemas.microsoft.com/office/drawing/2014/main" id="{2B1B51DF-7D72-49EF-8790-0B054A2F2A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0310E-5333-4B44-8E9D-55B3AED961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383380"/>
      </p:ext>
    </p:extLst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65022722-036D-45AE-9E36-A90CC9CBF5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43459268-0FCA-49C5-8C97-F32F2DADA6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11C75E57-7CE8-420A-9768-A4C779796C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88D13-D4F8-4723-92B6-8DBD9955F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3211067"/>
      </p:ext>
    </p:extLst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718FEEAB-F04A-4696-9E89-46EBAE733C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EE6D3F3E-1459-49FF-9F08-421118A6D7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0EB162E9-7886-4421-8BD3-2118784A65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D8DBB-F3F6-4708-BED7-CB43027F46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9462123"/>
      </p:ext>
    </p:extLst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193C6B2A-221C-4078-89E1-69A72A5F8C90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7107" name="Freeform 3">
              <a:extLst>
                <a:ext uri="{FF2B5EF4-FFF2-40B4-BE49-F238E27FC236}">
                  <a16:creationId xmlns:a16="http://schemas.microsoft.com/office/drawing/2014/main" id="{A61C4AEF-433C-4B52-8F61-4C7AD0924DC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08" name="Freeform 4">
              <a:extLst>
                <a:ext uri="{FF2B5EF4-FFF2-40B4-BE49-F238E27FC236}">
                  <a16:creationId xmlns:a16="http://schemas.microsoft.com/office/drawing/2014/main" id="{F3C5F3F0-1A35-4EC9-BF09-86CD1221CF6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09" name="Freeform 5">
              <a:extLst>
                <a:ext uri="{FF2B5EF4-FFF2-40B4-BE49-F238E27FC236}">
                  <a16:creationId xmlns:a16="http://schemas.microsoft.com/office/drawing/2014/main" id="{969027D0-936A-49BF-9673-AC89BB21CC3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0" name="Freeform 6">
              <a:extLst>
                <a:ext uri="{FF2B5EF4-FFF2-40B4-BE49-F238E27FC236}">
                  <a16:creationId xmlns:a16="http://schemas.microsoft.com/office/drawing/2014/main" id="{91C7213D-E8DC-4011-8920-DBC20CE79E5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1" name="Freeform 7">
              <a:extLst>
                <a:ext uri="{FF2B5EF4-FFF2-40B4-BE49-F238E27FC236}">
                  <a16:creationId xmlns:a16="http://schemas.microsoft.com/office/drawing/2014/main" id="{F8983136-41F4-4D63-8AE4-32BAB1307D4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2" name="Freeform 8">
              <a:extLst>
                <a:ext uri="{FF2B5EF4-FFF2-40B4-BE49-F238E27FC236}">
                  <a16:creationId xmlns:a16="http://schemas.microsoft.com/office/drawing/2014/main" id="{02CFDC65-7DD9-4ECD-8A6C-461479E9477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3" name="Freeform 9">
              <a:extLst>
                <a:ext uri="{FF2B5EF4-FFF2-40B4-BE49-F238E27FC236}">
                  <a16:creationId xmlns:a16="http://schemas.microsoft.com/office/drawing/2014/main" id="{28CDF5D4-947B-4BAA-A1A9-8A47DD69C40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4" name="Freeform 10">
              <a:extLst>
                <a:ext uri="{FF2B5EF4-FFF2-40B4-BE49-F238E27FC236}">
                  <a16:creationId xmlns:a16="http://schemas.microsoft.com/office/drawing/2014/main" id="{5B1980BF-3B77-4A9D-983E-05F8127F40A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5" name="Freeform 11">
              <a:extLst>
                <a:ext uri="{FF2B5EF4-FFF2-40B4-BE49-F238E27FC236}">
                  <a16:creationId xmlns:a16="http://schemas.microsoft.com/office/drawing/2014/main" id="{C16F5A3E-18FA-474D-BDA4-2C679004CA4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6" name="Rectangle 12">
              <a:extLst>
                <a:ext uri="{FF2B5EF4-FFF2-40B4-BE49-F238E27FC236}">
                  <a16:creationId xmlns:a16="http://schemas.microsoft.com/office/drawing/2014/main" id="{0C8A17CD-775D-44F4-8B21-2BF168FCD3FB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7" name="Rectangle 13">
              <a:extLst>
                <a:ext uri="{FF2B5EF4-FFF2-40B4-BE49-F238E27FC236}">
                  <a16:creationId xmlns:a16="http://schemas.microsoft.com/office/drawing/2014/main" id="{86350DA0-0075-44D8-9931-CA85DAE9161B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8" name="Freeform 14">
              <a:extLst>
                <a:ext uri="{FF2B5EF4-FFF2-40B4-BE49-F238E27FC236}">
                  <a16:creationId xmlns:a16="http://schemas.microsoft.com/office/drawing/2014/main" id="{8847FF98-2069-48C5-A4EE-B1CB7C52426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19" name="Freeform 15">
              <a:extLst>
                <a:ext uri="{FF2B5EF4-FFF2-40B4-BE49-F238E27FC236}">
                  <a16:creationId xmlns:a16="http://schemas.microsoft.com/office/drawing/2014/main" id="{95660A8D-8945-4075-ACE8-BB50E2B28ED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20" name="Freeform 16">
              <a:extLst>
                <a:ext uri="{FF2B5EF4-FFF2-40B4-BE49-F238E27FC236}">
                  <a16:creationId xmlns:a16="http://schemas.microsoft.com/office/drawing/2014/main" id="{2131FBC2-271D-4A3D-A698-C2CFA15EE42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21" name="Freeform 17">
              <a:extLst>
                <a:ext uri="{FF2B5EF4-FFF2-40B4-BE49-F238E27FC236}">
                  <a16:creationId xmlns:a16="http://schemas.microsoft.com/office/drawing/2014/main" id="{CF7A80EB-79E3-42D7-A3F3-750BB07E4096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22" name="Freeform 18">
              <a:extLst>
                <a:ext uri="{FF2B5EF4-FFF2-40B4-BE49-F238E27FC236}">
                  <a16:creationId xmlns:a16="http://schemas.microsoft.com/office/drawing/2014/main" id="{E9F38B09-DE19-4CDB-8EEB-1B6D080E5CD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23" name="Freeform 19">
              <a:extLst>
                <a:ext uri="{FF2B5EF4-FFF2-40B4-BE49-F238E27FC236}">
                  <a16:creationId xmlns:a16="http://schemas.microsoft.com/office/drawing/2014/main" id="{A3665B62-8FEC-42AF-8398-A624A239417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47124" name="Freeform 20">
              <a:extLst>
                <a:ext uri="{FF2B5EF4-FFF2-40B4-BE49-F238E27FC236}">
                  <a16:creationId xmlns:a16="http://schemas.microsoft.com/office/drawing/2014/main" id="{06336251-DD3F-4266-A70E-F30123C0788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47125" name="Rectangle 21">
            <a:extLst>
              <a:ext uri="{FF2B5EF4-FFF2-40B4-BE49-F238E27FC236}">
                <a16:creationId xmlns:a16="http://schemas.microsoft.com/office/drawing/2014/main" id="{8CF3618A-8DF6-4A13-8AF2-41FC5AEA64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47126" name="Rectangle 22">
            <a:extLst>
              <a:ext uri="{FF2B5EF4-FFF2-40B4-BE49-F238E27FC236}">
                <a16:creationId xmlns:a16="http://schemas.microsoft.com/office/drawing/2014/main" id="{0295BF9F-03D5-499B-B5AA-8D0B937669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7127" name="Rectangle 23">
            <a:extLst>
              <a:ext uri="{FF2B5EF4-FFF2-40B4-BE49-F238E27FC236}">
                <a16:creationId xmlns:a16="http://schemas.microsoft.com/office/drawing/2014/main" id="{4E8D91F9-3B23-4980-9AA1-FE8B73D2D0E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i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28" name="Rectangle 24">
            <a:extLst>
              <a:ext uri="{FF2B5EF4-FFF2-40B4-BE49-F238E27FC236}">
                <a16:creationId xmlns:a16="http://schemas.microsoft.com/office/drawing/2014/main" id="{27D2BE65-888D-486A-A0D3-E69521F5AF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i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29" name="Rectangle 25">
            <a:extLst>
              <a:ext uri="{FF2B5EF4-FFF2-40B4-BE49-F238E27FC236}">
                <a16:creationId xmlns:a16="http://schemas.microsoft.com/office/drawing/2014/main" id="{E623BF06-C892-428F-899F-B6AEEFC82D7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i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50E9A21-9DF7-40E1-B520-60680DBDD4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0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5" grpId="0"/>
      <p:bldP spid="47126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471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emf"/><Relationship Id="rId18" Type="http://schemas.openxmlformats.org/officeDocument/2006/relationships/image" Target="../media/image23.emf"/><Relationship Id="rId26" Type="http://schemas.openxmlformats.org/officeDocument/2006/relationships/image" Target="../media/image31.emf"/><Relationship Id="rId3" Type="http://schemas.openxmlformats.org/officeDocument/2006/relationships/image" Target="../media/image8.emf"/><Relationship Id="rId21" Type="http://schemas.openxmlformats.org/officeDocument/2006/relationships/image" Target="../media/image26.emf"/><Relationship Id="rId34" Type="http://schemas.openxmlformats.org/officeDocument/2006/relationships/image" Target="../media/image39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17" Type="http://schemas.openxmlformats.org/officeDocument/2006/relationships/image" Target="../media/image22.emf"/><Relationship Id="rId25" Type="http://schemas.openxmlformats.org/officeDocument/2006/relationships/image" Target="../media/image30.emf"/><Relationship Id="rId33" Type="http://schemas.openxmlformats.org/officeDocument/2006/relationships/image" Target="../media/image38.emf"/><Relationship Id="rId2" Type="http://schemas.openxmlformats.org/officeDocument/2006/relationships/image" Target="../media/image7.emf"/><Relationship Id="rId16" Type="http://schemas.openxmlformats.org/officeDocument/2006/relationships/image" Target="../media/image21.emf"/><Relationship Id="rId20" Type="http://schemas.openxmlformats.org/officeDocument/2006/relationships/image" Target="../media/image25.emf"/><Relationship Id="rId29" Type="http://schemas.openxmlformats.org/officeDocument/2006/relationships/image" Target="../media/image3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24" Type="http://schemas.openxmlformats.org/officeDocument/2006/relationships/image" Target="../media/image29.emf"/><Relationship Id="rId32" Type="http://schemas.openxmlformats.org/officeDocument/2006/relationships/image" Target="../media/image37.emf"/><Relationship Id="rId37" Type="http://schemas.openxmlformats.org/officeDocument/2006/relationships/image" Target="../media/image42.emf"/><Relationship Id="rId5" Type="http://schemas.openxmlformats.org/officeDocument/2006/relationships/image" Target="../media/image10.emf"/><Relationship Id="rId15" Type="http://schemas.openxmlformats.org/officeDocument/2006/relationships/image" Target="../media/image20.emf"/><Relationship Id="rId23" Type="http://schemas.openxmlformats.org/officeDocument/2006/relationships/image" Target="../media/image28.emf"/><Relationship Id="rId28" Type="http://schemas.openxmlformats.org/officeDocument/2006/relationships/image" Target="../media/image33.emf"/><Relationship Id="rId36" Type="http://schemas.openxmlformats.org/officeDocument/2006/relationships/image" Target="../media/image41.emf"/><Relationship Id="rId10" Type="http://schemas.openxmlformats.org/officeDocument/2006/relationships/image" Target="../media/image15.emf"/><Relationship Id="rId19" Type="http://schemas.openxmlformats.org/officeDocument/2006/relationships/image" Target="../media/image24.emf"/><Relationship Id="rId31" Type="http://schemas.openxmlformats.org/officeDocument/2006/relationships/image" Target="../media/image36.emf"/><Relationship Id="rId4" Type="http://schemas.openxmlformats.org/officeDocument/2006/relationships/image" Target="../media/image9.emf"/><Relationship Id="rId9" Type="http://schemas.openxmlformats.org/officeDocument/2006/relationships/image" Target="../media/image14.emf"/><Relationship Id="rId14" Type="http://schemas.openxmlformats.org/officeDocument/2006/relationships/image" Target="../media/image19.emf"/><Relationship Id="rId22" Type="http://schemas.openxmlformats.org/officeDocument/2006/relationships/image" Target="../media/image27.emf"/><Relationship Id="rId27" Type="http://schemas.openxmlformats.org/officeDocument/2006/relationships/image" Target="../media/image32.emf"/><Relationship Id="rId30" Type="http://schemas.openxmlformats.org/officeDocument/2006/relationships/image" Target="../media/image35.emf"/><Relationship Id="rId35" Type="http://schemas.openxmlformats.org/officeDocument/2006/relationships/image" Target="../media/image4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640A62-6B33-43F7-8DD5-24FA3B717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5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4D064EA-9C6D-41D4-89DD-1BA287BFA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80" y="0"/>
            <a:ext cx="8532440" cy="62373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0C1268-6EF9-423C-A6F2-D5157E0054E1}"/>
              </a:ext>
            </a:extLst>
          </p:cNvPr>
          <p:cNvSpPr txBox="1"/>
          <p:nvPr/>
        </p:nvSpPr>
        <p:spPr>
          <a:xfrm>
            <a:off x="179512" y="6309320"/>
            <a:ext cx="8442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Этап активизации знаний на открытом уроке</a:t>
            </a:r>
          </a:p>
        </p:txBody>
      </p:sp>
    </p:spTree>
    <p:extLst>
      <p:ext uri="{BB962C8B-B14F-4D97-AF65-F5344CB8AC3E}">
        <p14:creationId xmlns:p14="http://schemas.microsoft.com/office/powerpoint/2010/main" val="868289044"/>
      </p:ext>
    </p:extLst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00703150420915">
            <a:extLst>
              <a:ext uri="{FF2B5EF4-FFF2-40B4-BE49-F238E27FC236}">
                <a16:creationId xmlns:a16="http://schemas.microsoft.com/office/drawing/2014/main" id="{AF9E32F3-0AB3-4C81-8C9D-100FCD975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067" y="235131"/>
            <a:ext cx="4636353" cy="643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21CDB1D-2E48-4EEA-B6C4-07FE4E32DF93}"/>
              </a:ext>
            </a:extLst>
          </p:cNvPr>
          <p:cNvSpPr txBox="1">
            <a:spLocks/>
          </p:cNvSpPr>
          <p:nvPr/>
        </p:nvSpPr>
        <p:spPr>
          <a:xfrm>
            <a:off x="395536" y="3645024"/>
            <a:ext cx="4464496" cy="1190107"/>
          </a:xfrm>
          <a:prstGeom prst="rect">
            <a:avLst/>
          </a:prstGeom>
        </p:spPr>
        <p:txBody>
          <a:bodyPr anchor="b">
            <a:normAutofit fontScale="25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rgbClr val="FF8D3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8D3E"/>
                </a:solidFill>
                <a:latin typeface="Verdana" pitchFamily="34" charset="0"/>
              </a:defRPr>
            </a:lvl9pPr>
            <a:extLst/>
          </a:lstStyle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sz="3100" i="0" dirty="0">
                <a:solidFill>
                  <a:srgbClr val="C00000"/>
                </a:solidFill>
                <a:latin typeface="Verdana"/>
              </a:rPr>
            </a:br>
            <a:br>
              <a:rPr lang="ru-RU" sz="3100" i="0" dirty="0">
                <a:solidFill>
                  <a:srgbClr val="C00000"/>
                </a:solidFill>
                <a:latin typeface="Verdana"/>
              </a:rPr>
            </a:br>
            <a:br>
              <a:rPr lang="ru-RU" sz="3100" i="0" dirty="0">
                <a:solidFill>
                  <a:srgbClr val="C00000"/>
                </a:solidFill>
                <a:latin typeface="Verdana"/>
              </a:rPr>
            </a:br>
            <a:r>
              <a:rPr lang="ru-RU" sz="9600" i="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Лидия Михайловна Молокова -прототип  героини Распутина</a:t>
            </a:r>
            <a:br>
              <a:rPr lang="ru-RU" sz="6700" i="0" dirty="0">
                <a:solidFill>
                  <a:srgbClr val="C00000"/>
                </a:solidFill>
                <a:latin typeface="+mn-lt"/>
              </a:rPr>
            </a:br>
            <a:endParaRPr lang="ru-RU" sz="6700" i="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AAB99D-AD74-48E7-A349-33C1F13E07C5}"/>
              </a:ext>
            </a:extLst>
          </p:cNvPr>
          <p:cNvSpPr txBox="1"/>
          <p:nvPr/>
        </p:nvSpPr>
        <p:spPr>
          <a:xfrm>
            <a:off x="107504" y="548680"/>
            <a:ext cx="44644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Прототип </a:t>
            </a:r>
            <a:r>
              <a:rPr lang="ru-RU" sz="24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– реальное лицо, представление о котором послужило автору основой для создания литературного характера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5D0E5D-622E-412A-AC69-442D698729AA}"/>
              </a:ext>
            </a:extLst>
          </p:cNvPr>
          <p:cNvSpPr txBox="1"/>
          <p:nvPr/>
        </p:nvSpPr>
        <p:spPr>
          <a:xfrm>
            <a:off x="254000" y="4365625"/>
            <a:ext cx="885666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Считаете ли вы поступок Лидии Михайловны </a:t>
            </a:r>
            <a:r>
              <a:rPr lang="ru-RU" sz="4800" b="1" i="0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преступлением?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C0E709-59D0-44A7-AC64-48A4387A6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91" y="261169"/>
            <a:ext cx="7501617" cy="41044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FAA002-A1D8-4294-8D0A-9F2E872FC927}"/>
              </a:ext>
            </a:extLst>
          </p:cNvPr>
          <p:cNvSpPr txBox="1"/>
          <p:nvPr/>
        </p:nvSpPr>
        <p:spPr>
          <a:xfrm>
            <a:off x="117640" y="476672"/>
            <a:ext cx="857798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Характеристика литературного героя</a:t>
            </a:r>
          </a:p>
        </p:txBody>
      </p:sp>
      <p:sp useBgFill="1">
        <p:nvSpPr>
          <p:cNvPr id="3" name="TextBox 2">
            <a:extLst>
              <a:ext uri="{FF2B5EF4-FFF2-40B4-BE49-F238E27FC236}">
                <a16:creationId xmlns:a16="http://schemas.microsoft.com/office/drawing/2014/main" id="{BD2C7A06-B1F9-4027-BEE9-EBA1A0683927}"/>
              </a:ext>
            </a:extLst>
          </p:cNvPr>
          <p:cNvSpPr txBox="1"/>
          <p:nvPr/>
        </p:nvSpPr>
        <p:spPr>
          <a:xfrm>
            <a:off x="112713" y="1700213"/>
            <a:ext cx="9071714" cy="3847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Портрет. Манера держаться.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Речевая характеристика.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Описание жилища, предметов быта.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Семья, полученное воспитание, </a:t>
            </a:r>
          </a:p>
          <a:p>
            <a:pPr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история жизни.</a:t>
            </a:r>
          </a:p>
          <a:p>
            <a:pPr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5.Черты характера.</a:t>
            </a:r>
          </a:p>
          <a:p>
            <a:pPr>
              <a:defRPr/>
            </a:pPr>
            <a:r>
              <a:rPr lang="ru-RU" sz="32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6.Поступки и мотивы поведения героя.</a:t>
            </a:r>
          </a:p>
          <a:p>
            <a:pPr marL="457200" indent="-457200">
              <a:buFontTx/>
              <a:buAutoNum type="arabicPeriod"/>
              <a:defRPr/>
            </a:pPr>
            <a:endParaRPr lang="ru-RU" i="0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DFEF66-9F9C-4F42-BF77-A4EEF1BD2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2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81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>
            <a:extLst>
              <a:ext uri="{FF2B5EF4-FFF2-40B4-BE49-F238E27FC236}">
                <a16:creationId xmlns:a16="http://schemas.microsoft.com/office/drawing/2014/main" id="{6BCA2D19-6DBB-4EB1-A3EF-9037098E87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434698" y="1340768"/>
            <a:ext cx="5521702" cy="4718050"/>
          </a:xfrm>
        </p:spPr>
        <p:txBody>
          <a:bodyPr/>
          <a:lstStyle/>
          <a:p>
            <a:pPr marL="685800" algn="just" eaLnBrk="1" hangingPunct="1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ru-RU" sz="2400" i="1" dirty="0">
                <a:solidFill>
                  <a:srgbClr val="33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Истинное добро со стороны того, кто творит его, имеет меньшую память, чем со стороны того, кто его принимает.</a:t>
            </a:r>
          </a:p>
          <a:p>
            <a:pPr marL="685800" algn="just" eaLnBrk="1" hangingPunct="1"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ru-RU" sz="2400" i="1" dirty="0">
                <a:solidFill>
                  <a:srgbClr val="33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 то оно и добро, чтобы не искать прямой отдачи, а быть бескорыстным и уверенным в своей тихой чудодейственной силе.</a:t>
            </a:r>
          </a:p>
        </p:txBody>
      </p:sp>
      <p:pic>
        <p:nvPicPr>
          <p:cNvPr id="12291" name="Picture 21" descr="распутин">
            <a:extLst>
              <a:ext uri="{FF2B5EF4-FFF2-40B4-BE49-F238E27FC236}">
                <a16:creationId xmlns:a16="http://schemas.microsoft.com/office/drawing/2014/main" id="{6BC63F50-6545-4C38-9C13-136F28F64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685" y="1142152"/>
            <a:ext cx="3941762" cy="401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2A9F677-581D-45E8-8FCA-A428094A7C0F}"/>
              </a:ext>
            </a:extLst>
          </p:cNvPr>
          <p:cNvSpPr/>
          <p:nvPr/>
        </p:nvSpPr>
        <p:spPr>
          <a:xfrm>
            <a:off x="755576" y="262085"/>
            <a:ext cx="68082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374650" eaLnBrk="1" hangingPunct="1">
              <a:spcBef>
                <a:spcPct val="20000"/>
              </a:spcBef>
              <a:buClr>
                <a:srgbClr val="0000FF"/>
              </a:buClr>
              <a:buSzPct val="60000"/>
              <a:defRPr/>
            </a:pPr>
            <a:r>
              <a:rPr lang="ru-RU" sz="4800" b="1" i="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Принципы доброты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3CB8A4-EED6-4A33-92FF-DD610FD76030}"/>
              </a:ext>
            </a:extLst>
          </p:cNvPr>
          <p:cNvSpPr txBox="1"/>
          <p:nvPr/>
        </p:nvSpPr>
        <p:spPr>
          <a:xfrm>
            <a:off x="-387016" y="5152342"/>
            <a:ext cx="9463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1" u="none" strike="noStrike" kern="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Если, уйдя от человека, добро возвращается к нему через много лет совсем с другой стороны, тем больше оно обошло людей и тем шире был круг его действия.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5CB16218-6A31-47E6-8814-B1A89FBFF5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3959" y="288652"/>
            <a:ext cx="9142414" cy="5997575"/>
            <a:chOff x="-164" y="146"/>
            <a:chExt cx="5759" cy="3778"/>
          </a:xfrm>
        </p:grpSpPr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1E62AB44-A0F8-431B-B618-06B9D8289B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4" y="761"/>
              <a:ext cx="318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48143EBE-C5E7-4147-9B27-92B12ED0FC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4" y="761"/>
              <a:ext cx="318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>
              <a:extLst>
                <a:ext uri="{FF2B5EF4-FFF2-40B4-BE49-F238E27FC236}">
                  <a16:creationId xmlns:a16="http://schemas.microsoft.com/office/drawing/2014/main" id="{FB8DB62B-B1D5-4416-AA81-5F7E779651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3" y="777"/>
              <a:ext cx="3136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437560AB-1A02-4579-8136-C0D11E0891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3" y="777"/>
              <a:ext cx="3136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DBCEC6E1-A538-4749-8CA7-F7328724D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" y="797"/>
              <a:ext cx="3059" cy="109"/>
            </a:xfrm>
            <a:custGeom>
              <a:avLst/>
              <a:gdLst>
                <a:gd name="T0" fmla="*/ 0 w 3059"/>
                <a:gd name="T1" fmla="*/ 109 h 109"/>
                <a:gd name="T2" fmla="*/ 2951 w 3059"/>
                <a:gd name="T3" fmla="*/ 109 h 109"/>
                <a:gd name="T4" fmla="*/ 3059 w 3059"/>
                <a:gd name="T5" fmla="*/ 0 h 109"/>
                <a:gd name="T6" fmla="*/ 109 w 3059"/>
                <a:gd name="T7" fmla="*/ 0 h 109"/>
                <a:gd name="T8" fmla="*/ 0 w 305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9" h="109">
                  <a:moveTo>
                    <a:pt x="0" y="109"/>
                  </a:moveTo>
                  <a:lnTo>
                    <a:pt x="2951" y="109"/>
                  </a:lnTo>
                  <a:lnTo>
                    <a:pt x="3059" y="0"/>
                  </a:lnTo>
                  <a:lnTo>
                    <a:pt x="109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C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986F92BD-AE7B-4349-AEB2-7F826290F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" y="797"/>
              <a:ext cx="3059" cy="109"/>
            </a:xfrm>
            <a:custGeom>
              <a:avLst/>
              <a:gdLst>
                <a:gd name="T0" fmla="*/ 0 w 3059"/>
                <a:gd name="T1" fmla="*/ 109 h 109"/>
                <a:gd name="T2" fmla="*/ 2951 w 3059"/>
                <a:gd name="T3" fmla="*/ 109 h 109"/>
                <a:gd name="T4" fmla="*/ 3059 w 3059"/>
                <a:gd name="T5" fmla="*/ 0 h 109"/>
                <a:gd name="T6" fmla="*/ 109 w 3059"/>
                <a:gd name="T7" fmla="*/ 0 h 109"/>
                <a:gd name="T8" fmla="*/ 0 w 305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9" h="109">
                  <a:moveTo>
                    <a:pt x="0" y="109"/>
                  </a:moveTo>
                  <a:lnTo>
                    <a:pt x="2951" y="109"/>
                  </a:lnTo>
                  <a:lnTo>
                    <a:pt x="3059" y="0"/>
                  </a:lnTo>
                  <a:lnTo>
                    <a:pt x="109" y="0"/>
                  </a:lnTo>
                  <a:lnTo>
                    <a:pt x="0" y="109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5" name="Picture 11">
              <a:extLst>
                <a:ext uri="{FF2B5EF4-FFF2-40B4-BE49-F238E27FC236}">
                  <a16:creationId xmlns:a16="http://schemas.microsoft.com/office/drawing/2014/main" id="{12164A88-B5E7-4E32-8EB9-D1A4AD77CA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8" y="777"/>
              <a:ext cx="180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2FA0FB26-2CAF-4EED-85F3-AAF849305B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8" y="777"/>
              <a:ext cx="180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430AD99E-4358-4BA7-B65E-C73834A3A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" y="797"/>
              <a:ext cx="108" cy="544"/>
            </a:xfrm>
            <a:custGeom>
              <a:avLst/>
              <a:gdLst>
                <a:gd name="T0" fmla="*/ 0 w 108"/>
                <a:gd name="T1" fmla="*/ 544 h 544"/>
                <a:gd name="T2" fmla="*/ 108 w 108"/>
                <a:gd name="T3" fmla="*/ 435 h 544"/>
                <a:gd name="T4" fmla="*/ 108 w 108"/>
                <a:gd name="T5" fmla="*/ 0 h 544"/>
                <a:gd name="T6" fmla="*/ 0 w 108"/>
                <a:gd name="T7" fmla="*/ 109 h 544"/>
                <a:gd name="T8" fmla="*/ 0 w 10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44">
                  <a:moveTo>
                    <a:pt x="0" y="544"/>
                  </a:moveTo>
                  <a:lnTo>
                    <a:pt x="108" y="435"/>
                  </a:lnTo>
                  <a:lnTo>
                    <a:pt x="108" y="0"/>
                  </a:lnTo>
                  <a:lnTo>
                    <a:pt x="0" y="109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91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1D075AEA-27E9-49B9-AC7E-3F51832C0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" y="797"/>
              <a:ext cx="108" cy="544"/>
            </a:xfrm>
            <a:custGeom>
              <a:avLst/>
              <a:gdLst>
                <a:gd name="T0" fmla="*/ 0 w 108"/>
                <a:gd name="T1" fmla="*/ 544 h 544"/>
                <a:gd name="T2" fmla="*/ 108 w 108"/>
                <a:gd name="T3" fmla="*/ 435 h 544"/>
                <a:gd name="T4" fmla="*/ 108 w 108"/>
                <a:gd name="T5" fmla="*/ 0 h 544"/>
                <a:gd name="T6" fmla="*/ 0 w 108"/>
                <a:gd name="T7" fmla="*/ 109 h 544"/>
                <a:gd name="T8" fmla="*/ 0 w 108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44">
                  <a:moveTo>
                    <a:pt x="0" y="544"/>
                  </a:moveTo>
                  <a:lnTo>
                    <a:pt x="108" y="435"/>
                  </a:lnTo>
                  <a:lnTo>
                    <a:pt x="108" y="0"/>
                  </a:lnTo>
                  <a:lnTo>
                    <a:pt x="0" y="109"/>
                  </a:lnTo>
                  <a:lnTo>
                    <a:pt x="0" y="544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Rectangle 15">
              <a:extLst>
                <a:ext uri="{FF2B5EF4-FFF2-40B4-BE49-F238E27FC236}">
                  <a16:creationId xmlns:a16="http://schemas.microsoft.com/office/drawing/2014/main" id="{26BC9C02-49B1-4FF4-A6C8-9720CB98A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0" y="906"/>
              <a:ext cx="2951" cy="435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Rectangle 16">
              <a:extLst>
                <a:ext uri="{FF2B5EF4-FFF2-40B4-BE49-F238E27FC236}">
                  <a16:creationId xmlns:a16="http://schemas.microsoft.com/office/drawing/2014/main" id="{902A6AFE-E33B-4B10-B073-1233AA1F8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0" y="906"/>
              <a:ext cx="2951" cy="435"/>
            </a:xfrm>
            <a:prstGeom prst="rect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Rectangle 17">
              <a:extLst>
                <a:ext uri="{FF2B5EF4-FFF2-40B4-BE49-F238E27FC236}">
                  <a16:creationId xmlns:a16="http://schemas.microsoft.com/office/drawing/2014/main" id="{3492B641-7405-4620-A6B2-8C35131D9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" y="1020"/>
              <a:ext cx="16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Знание предмета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6633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042" name="Picture 18">
              <a:extLst>
                <a:ext uri="{FF2B5EF4-FFF2-40B4-BE49-F238E27FC236}">
                  <a16:creationId xmlns:a16="http://schemas.microsoft.com/office/drawing/2014/main" id="{1F597F2A-0B68-416E-9935-1ADB64B8E1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" y="1309"/>
              <a:ext cx="3294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19">
              <a:extLst>
                <a:ext uri="{FF2B5EF4-FFF2-40B4-BE49-F238E27FC236}">
                  <a16:creationId xmlns:a16="http://schemas.microsoft.com/office/drawing/2014/main" id="{B734FBAB-DC93-4A78-8019-A4C3E2E954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" y="1309"/>
              <a:ext cx="3294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20">
              <a:extLst>
                <a:ext uri="{FF2B5EF4-FFF2-40B4-BE49-F238E27FC236}">
                  <a16:creationId xmlns:a16="http://schemas.microsoft.com/office/drawing/2014/main" id="{3B889343-BEAF-4BB7-8D9E-ADC2D5AEA7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" y="1320"/>
              <a:ext cx="3234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21">
              <a:extLst>
                <a:ext uri="{FF2B5EF4-FFF2-40B4-BE49-F238E27FC236}">
                  <a16:creationId xmlns:a16="http://schemas.microsoft.com/office/drawing/2014/main" id="{4D294ADB-38E2-4069-891B-96A3D7D9A6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" y="1320"/>
              <a:ext cx="3234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7EFBAE86-E71E-41F3-B377-A08102C7B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" y="1341"/>
              <a:ext cx="3162" cy="125"/>
            </a:xfrm>
            <a:custGeom>
              <a:avLst/>
              <a:gdLst>
                <a:gd name="T0" fmla="*/ 0 w 3162"/>
                <a:gd name="T1" fmla="*/ 125 h 125"/>
                <a:gd name="T2" fmla="*/ 3039 w 3162"/>
                <a:gd name="T3" fmla="*/ 125 h 125"/>
                <a:gd name="T4" fmla="*/ 3162 w 3162"/>
                <a:gd name="T5" fmla="*/ 0 h 125"/>
                <a:gd name="T6" fmla="*/ 124 w 3162"/>
                <a:gd name="T7" fmla="*/ 0 h 125"/>
                <a:gd name="T8" fmla="*/ 0 w 316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2" h="125">
                  <a:moveTo>
                    <a:pt x="0" y="125"/>
                  </a:moveTo>
                  <a:lnTo>
                    <a:pt x="3039" y="125"/>
                  </a:lnTo>
                  <a:lnTo>
                    <a:pt x="3162" y="0"/>
                  </a:lnTo>
                  <a:lnTo>
                    <a:pt x="124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FFC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A6B71535-BE43-4062-8FE5-5D642C373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" y="1341"/>
              <a:ext cx="3162" cy="125"/>
            </a:xfrm>
            <a:custGeom>
              <a:avLst/>
              <a:gdLst>
                <a:gd name="T0" fmla="*/ 0 w 3162"/>
                <a:gd name="T1" fmla="*/ 125 h 125"/>
                <a:gd name="T2" fmla="*/ 3039 w 3162"/>
                <a:gd name="T3" fmla="*/ 125 h 125"/>
                <a:gd name="T4" fmla="*/ 3162 w 3162"/>
                <a:gd name="T5" fmla="*/ 0 h 125"/>
                <a:gd name="T6" fmla="*/ 124 w 3162"/>
                <a:gd name="T7" fmla="*/ 0 h 125"/>
                <a:gd name="T8" fmla="*/ 0 w 316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2" h="125">
                  <a:moveTo>
                    <a:pt x="0" y="125"/>
                  </a:moveTo>
                  <a:lnTo>
                    <a:pt x="3039" y="125"/>
                  </a:lnTo>
                  <a:lnTo>
                    <a:pt x="3162" y="0"/>
                  </a:lnTo>
                  <a:lnTo>
                    <a:pt x="124" y="0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190DBEFC-B515-45DD-ADBD-C1B4AB614F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" y="1320"/>
              <a:ext cx="196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25">
              <a:extLst>
                <a:ext uri="{FF2B5EF4-FFF2-40B4-BE49-F238E27FC236}">
                  <a16:creationId xmlns:a16="http://schemas.microsoft.com/office/drawing/2014/main" id="{C59D11CD-C648-41D6-9B40-3ED041D8F8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" y="1320"/>
              <a:ext cx="196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9C64C4CF-3A36-494E-A228-79CF91BF6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1341"/>
              <a:ext cx="123" cy="622"/>
            </a:xfrm>
            <a:custGeom>
              <a:avLst/>
              <a:gdLst>
                <a:gd name="T0" fmla="*/ 0 w 123"/>
                <a:gd name="T1" fmla="*/ 622 h 622"/>
                <a:gd name="T2" fmla="*/ 123 w 123"/>
                <a:gd name="T3" fmla="*/ 497 h 622"/>
                <a:gd name="T4" fmla="*/ 123 w 123"/>
                <a:gd name="T5" fmla="*/ 0 h 622"/>
                <a:gd name="T6" fmla="*/ 0 w 123"/>
                <a:gd name="T7" fmla="*/ 125 h 622"/>
                <a:gd name="T8" fmla="*/ 0 w 123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2">
                  <a:moveTo>
                    <a:pt x="0" y="622"/>
                  </a:moveTo>
                  <a:lnTo>
                    <a:pt x="123" y="497"/>
                  </a:lnTo>
                  <a:lnTo>
                    <a:pt x="123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91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83227FB1-1490-47A6-97C2-383247E3C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1341"/>
              <a:ext cx="123" cy="622"/>
            </a:xfrm>
            <a:custGeom>
              <a:avLst/>
              <a:gdLst>
                <a:gd name="T0" fmla="*/ 0 w 123"/>
                <a:gd name="T1" fmla="*/ 622 h 622"/>
                <a:gd name="T2" fmla="*/ 123 w 123"/>
                <a:gd name="T3" fmla="*/ 497 h 622"/>
                <a:gd name="T4" fmla="*/ 123 w 123"/>
                <a:gd name="T5" fmla="*/ 0 h 622"/>
                <a:gd name="T6" fmla="*/ 0 w 123"/>
                <a:gd name="T7" fmla="*/ 125 h 622"/>
                <a:gd name="T8" fmla="*/ 0 w 123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2">
                  <a:moveTo>
                    <a:pt x="0" y="622"/>
                  </a:moveTo>
                  <a:lnTo>
                    <a:pt x="123" y="497"/>
                  </a:lnTo>
                  <a:lnTo>
                    <a:pt x="123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426BCA88-5239-4269-8FE7-DA8AF0957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" y="1466"/>
              <a:ext cx="3039" cy="497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60343CA1-4949-4367-B85C-DCB833BAA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" y="1466"/>
              <a:ext cx="3039" cy="497"/>
            </a:xfrm>
            <a:prstGeom prst="rect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Rectangle 30">
              <a:extLst>
                <a:ext uri="{FF2B5EF4-FFF2-40B4-BE49-F238E27FC236}">
                  <a16:creationId xmlns:a16="http://schemas.microsoft.com/office/drawing/2014/main" id="{89A3AF56-F5FA-4B7C-8F48-9F168B06A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" y="1610"/>
              <a:ext cx="1498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Справедливость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6633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055" name="Picture 31">
              <a:extLst>
                <a:ext uri="{FF2B5EF4-FFF2-40B4-BE49-F238E27FC236}">
                  <a16:creationId xmlns:a16="http://schemas.microsoft.com/office/drawing/2014/main" id="{993F49EE-4AB5-40BA-8B1D-1BF1C2380E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" y="1929"/>
              <a:ext cx="3293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32">
              <a:extLst>
                <a:ext uri="{FF2B5EF4-FFF2-40B4-BE49-F238E27FC236}">
                  <a16:creationId xmlns:a16="http://schemas.microsoft.com/office/drawing/2014/main" id="{F5428A01-90BB-4689-A494-FB11582DA2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" y="1929"/>
              <a:ext cx="3293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33">
              <a:extLst>
                <a:ext uri="{FF2B5EF4-FFF2-40B4-BE49-F238E27FC236}">
                  <a16:creationId xmlns:a16="http://schemas.microsoft.com/office/drawing/2014/main" id="{CF51633D-5D38-4F0B-A727-4FA8C6543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" y="1945"/>
              <a:ext cx="323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34">
              <a:extLst>
                <a:ext uri="{FF2B5EF4-FFF2-40B4-BE49-F238E27FC236}">
                  <a16:creationId xmlns:a16="http://schemas.microsoft.com/office/drawing/2014/main" id="{9AC8BDD2-257E-4E44-B540-F42E3ACAE8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" y="1945"/>
              <a:ext cx="3239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857DDBD6-4F07-4B29-8017-1E53413F0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" y="1963"/>
              <a:ext cx="3161" cy="124"/>
            </a:xfrm>
            <a:custGeom>
              <a:avLst/>
              <a:gdLst>
                <a:gd name="T0" fmla="*/ 0 w 3161"/>
                <a:gd name="T1" fmla="*/ 124 h 124"/>
                <a:gd name="T2" fmla="*/ 3038 w 3161"/>
                <a:gd name="T3" fmla="*/ 124 h 124"/>
                <a:gd name="T4" fmla="*/ 3161 w 3161"/>
                <a:gd name="T5" fmla="*/ 0 h 124"/>
                <a:gd name="T6" fmla="*/ 123 w 3161"/>
                <a:gd name="T7" fmla="*/ 0 h 124"/>
                <a:gd name="T8" fmla="*/ 0 w 316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1" h="124">
                  <a:moveTo>
                    <a:pt x="0" y="124"/>
                  </a:moveTo>
                  <a:lnTo>
                    <a:pt x="3038" y="124"/>
                  </a:lnTo>
                  <a:lnTo>
                    <a:pt x="3161" y="0"/>
                  </a:lnTo>
                  <a:lnTo>
                    <a:pt x="123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FC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07EDE2D9-A0C0-470A-9204-EFF0EC839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" y="1963"/>
              <a:ext cx="3161" cy="124"/>
            </a:xfrm>
            <a:custGeom>
              <a:avLst/>
              <a:gdLst>
                <a:gd name="T0" fmla="*/ 0 w 3161"/>
                <a:gd name="T1" fmla="*/ 124 h 124"/>
                <a:gd name="T2" fmla="*/ 3038 w 3161"/>
                <a:gd name="T3" fmla="*/ 124 h 124"/>
                <a:gd name="T4" fmla="*/ 3161 w 3161"/>
                <a:gd name="T5" fmla="*/ 0 h 124"/>
                <a:gd name="T6" fmla="*/ 123 w 3161"/>
                <a:gd name="T7" fmla="*/ 0 h 124"/>
                <a:gd name="T8" fmla="*/ 0 w 316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1" h="124">
                  <a:moveTo>
                    <a:pt x="0" y="124"/>
                  </a:moveTo>
                  <a:lnTo>
                    <a:pt x="3038" y="124"/>
                  </a:lnTo>
                  <a:lnTo>
                    <a:pt x="3161" y="0"/>
                  </a:lnTo>
                  <a:lnTo>
                    <a:pt x="123" y="0"/>
                  </a:lnTo>
                  <a:lnTo>
                    <a:pt x="0" y="124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61" name="Picture 37">
              <a:extLst>
                <a:ext uri="{FF2B5EF4-FFF2-40B4-BE49-F238E27FC236}">
                  <a16:creationId xmlns:a16="http://schemas.microsoft.com/office/drawing/2014/main" id="{92C758D2-2F0B-40EC-BEEB-0E1FF0A92E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4" y="1940"/>
              <a:ext cx="191" cy="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2" name="Picture 38">
              <a:extLst>
                <a:ext uri="{FF2B5EF4-FFF2-40B4-BE49-F238E27FC236}">
                  <a16:creationId xmlns:a16="http://schemas.microsoft.com/office/drawing/2014/main" id="{414CE419-9A71-4EB6-8175-FA2188758A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4" y="1939"/>
              <a:ext cx="191" cy="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39">
              <a:extLst>
                <a:ext uri="{FF2B5EF4-FFF2-40B4-BE49-F238E27FC236}">
                  <a16:creationId xmlns:a16="http://schemas.microsoft.com/office/drawing/2014/main" id="{F4A21876-A4DC-46EB-8AFD-0795F6DB8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" y="1963"/>
              <a:ext cx="123" cy="621"/>
            </a:xfrm>
            <a:custGeom>
              <a:avLst/>
              <a:gdLst>
                <a:gd name="T0" fmla="*/ 0 w 123"/>
                <a:gd name="T1" fmla="*/ 621 h 621"/>
                <a:gd name="T2" fmla="*/ 123 w 123"/>
                <a:gd name="T3" fmla="*/ 497 h 621"/>
                <a:gd name="T4" fmla="*/ 123 w 123"/>
                <a:gd name="T5" fmla="*/ 0 h 621"/>
                <a:gd name="T6" fmla="*/ 0 w 123"/>
                <a:gd name="T7" fmla="*/ 124 h 621"/>
                <a:gd name="T8" fmla="*/ 0 w 123"/>
                <a:gd name="T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1">
                  <a:moveTo>
                    <a:pt x="0" y="621"/>
                  </a:moveTo>
                  <a:lnTo>
                    <a:pt x="123" y="497"/>
                  </a:lnTo>
                  <a:lnTo>
                    <a:pt x="123" y="0"/>
                  </a:lnTo>
                  <a:lnTo>
                    <a:pt x="0" y="124"/>
                  </a:lnTo>
                  <a:lnTo>
                    <a:pt x="0" y="621"/>
                  </a:lnTo>
                  <a:close/>
                </a:path>
              </a:pathLst>
            </a:custGeom>
            <a:solidFill>
              <a:srgbClr val="91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40">
              <a:extLst>
                <a:ext uri="{FF2B5EF4-FFF2-40B4-BE49-F238E27FC236}">
                  <a16:creationId xmlns:a16="http://schemas.microsoft.com/office/drawing/2014/main" id="{5918073B-9463-4416-BB55-84B1056E6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" y="1963"/>
              <a:ext cx="123" cy="621"/>
            </a:xfrm>
            <a:custGeom>
              <a:avLst/>
              <a:gdLst>
                <a:gd name="T0" fmla="*/ 0 w 123"/>
                <a:gd name="T1" fmla="*/ 621 h 621"/>
                <a:gd name="T2" fmla="*/ 123 w 123"/>
                <a:gd name="T3" fmla="*/ 497 h 621"/>
                <a:gd name="T4" fmla="*/ 123 w 123"/>
                <a:gd name="T5" fmla="*/ 0 h 621"/>
                <a:gd name="T6" fmla="*/ 0 w 123"/>
                <a:gd name="T7" fmla="*/ 124 h 621"/>
                <a:gd name="T8" fmla="*/ 0 w 123"/>
                <a:gd name="T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1">
                  <a:moveTo>
                    <a:pt x="0" y="621"/>
                  </a:moveTo>
                  <a:lnTo>
                    <a:pt x="123" y="497"/>
                  </a:lnTo>
                  <a:lnTo>
                    <a:pt x="123" y="0"/>
                  </a:lnTo>
                  <a:lnTo>
                    <a:pt x="0" y="124"/>
                  </a:lnTo>
                  <a:lnTo>
                    <a:pt x="0" y="621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Rectangle 41">
              <a:extLst>
                <a:ext uri="{FF2B5EF4-FFF2-40B4-BE49-F238E27FC236}">
                  <a16:creationId xmlns:a16="http://schemas.microsoft.com/office/drawing/2014/main" id="{1E5370C3-9E6C-4A5A-B5F5-9A7D49469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" y="2087"/>
              <a:ext cx="3038" cy="497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Rectangle 42">
              <a:extLst>
                <a:ext uri="{FF2B5EF4-FFF2-40B4-BE49-F238E27FC236}">
                  <a16:creationId xmlns:a16="http://schemas.microsoft.com/office/drawing/2014/main" id="{E4CE26CC-DC22-4096-B708-712238FB9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" y="2087"/>
              <a:ext cx="3038" cy="497"/>
            </a:xfrm>
            <a:prstGeom prst="rect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68" name="Picture 44">
              <a:extLst>
                <a:ext uri="{FF2B5EF4-FFF2-40B4-BE49-F238E27FC236}">
                  <a16:creationId xmlns:a16="http://schemas.microsoft.com/office/drawing/2014/main" id="{A3A457EE-EDE8-43C2-8BB4-23BED4429A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" y="2548"/>
              <a:ext cx="1775" cy="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9" name="Picture 45">
              <a:extLst>
                <a:ext uri="{FF2B5EF4-FFF2-40B4-BE49-F238E27FC236}">
                  <a16:creationId xmlns:a16="http://schemas.microsoft.com/office/drawing/2014/main" id="{6ACAFF20-B2BE-4812-85A0-D867A00FF1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" y="2548"/>
              <a:ext cx="1775" cy="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0" name="Picture 46">
              <a:extLst>
                <a:ext uri="{FF2B5EF4-FFF2-40B4-BE49-F238E27FC236}">
                  <a16:creationId xmlns:a16="http://schemas.microsoft.com/office/drawing/2014/main" id="{CE13744C-846B-4A86-B46A-F4B1A2B96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" y="2565"/>
              <a:ext cx="1726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1" name="Picture 47">
              <a:extLst>
                <a:ext uri="{FF2B5EF4-FFF2-40B4-BE49-F238E27FC236}">
                  <a16:creationId xmlns:a16="http://schemas.microsoft.com/office/drawing/2014/main" id="{6DC14344-60CF-449F-84E0-6AD1EE20B3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" y="2565"/>
              <a:ext cx="1726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Freeform 48">
              <a:extLst>
                <a:ext uri="{FF2B5EF4-FFF2-40B4-BE49-F238E27FC236}">
                  <a16:creationId xmlns:a16="http://schemas.microsoft.com/office/drawing/2014/main" id="{4A85D1E9-6A1A-4595-A70C-F5B485EC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584"/>
              <a:ext cx="1646" cy="125"/>
            </a:xfrm>
            <a:custGeom>
              <a:avLst/>
              <a:gdLst>
                <a:gd name="T0" fmla="*/ 0 w 1646"/>
                <a:gd name="T1" fmla="*/ 125 h 125"/>
                <a:gd name="T2" fmla="*/ 1523 w 1646"/>
                <a:gd name="T3" fmla="*/ 125 h 125"/>
                <a:gd name="T4" fmla="*/ 1646 w 1646"/>
                <a:gd name="T5" fmla="*/ 0 h 125"/>
                <a:gd name="T6" fmla="*/ 124 w 1646"/>
                <a:gd name="T7" fmla="*/ 0 h 125"/>
                <a:gd name="T8" fmla="*/ 0 w 1646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6" h="125">
                  <a:moveTo>
                    <a:pt x="0" y="125"/>
                  </a:moveTo>
                  <a:lnTo>
                    <a:pt x="1523" y="125"/>
                  </a:lnTo>
                  <a:lnTo>
                    <a:pt x="1646" y="0"/>
                  </a:lnTo>
                  <a:lnTo>
                    <a:pt x="124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FFC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49">
              <a:extLst>
                <a:ext uri="{FF2B5EF4-FFF2-40B4-BE49-F238E27FC236}">
                  <a16:creationId xmlns:a16="http://schemas.microsoft.com/office/drawing/2014/main" id="{366741EC-2FDF-454D-8656-865EC7C4E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584"/>
              <a:ext cx="1646" cy="125"/>
            </a:xfrm>
            <a:custGeom>
              <a:avLst/>
              <a:gdLst>
                <a:gd name="T0" fmla="*/ 0 w 1646"/>
                <a:gd name="T1" fmla="*/ 125 h 125"/>
                <a:gd name="T2" fmla="*/ 1523 w 1646"/>
                <a:gd name="T3" fmla="*/ 125 h 125"/>
                <a:gd name="T4" fmla="*/ 1646 w 1646"/>
                <a:gd name="T5" fmla="*/ 0 h 125"/>
                <a:gd name="T6" fmla="*/ 124 w 1646"/>
                <a:gd name="T7" fmla="*/ 0 h 125"/>
                <a:gd name="T8" fmla="*/ 0 w 1646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6" h="125">
                  <a:moveTo>
                    <a:pt x="0" y="125"/>
                  </a:moveTo>
                  <a:lnTo>
                    <a:pt x="1523" y="125"/>
                  </a:lnTo>
                  <a:lnTo>
                    <a:pt x="1646" y="0"/>
                  </a:lnTo>
                  <a:lnTo>
                    <a:pt x="124" y="0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74" name="Picture 50">
              <a:extLst>
                <a:ext uri="{FF2B5EF4-FFF2-40B4-BE49-F238E27FC236}">
                  <a16:creationId xmlns:a16="http://schemas.microsoft.com/office/drawing/2014/main" id="{CC03AB8E-25BB-45AD-A56E-FD9B5F4734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" y="2565"/>
              <a:ext cx="191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5" name="Picture 51">
              <a:extLst>
                <a:ext uri="{FF2B5EF4-FFF2-40B4-BE49-F238E27FC236}">
                  <a16:creationId xmlns:a16="http://schemas.microsoft.com/office/drawing/2014/main" id="{1CC0981B-53C4-45B0-BA0E-83DA340C2D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" y="2565"/>
              <a:ext cx="191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52">
              <a:extLst>
                <a:ext uri="{FF2B5EF4-FFF2-40B4-BE49-F238E27FC236}">
                  <a16:creationId xmlns:a16="http://schemas.microsoft.com/office/drawing/2014/main" id="{D8A9D5A4-72BD-4DAA-BF5A-5D2C07720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3" y="2584"/>
              <a:ext cx="123" cy="622"/>
            </a:xfrm>
            <a:custGeom>
              <a:avLst/>
              <a:gdLst>
                <a:gd name="T0" fmla="*/ 0 w 123"/>
                <a:gd name="T1" fmla="*/ 622 h 622"/>
                <a:gd name="T2" fmla="*/ 123 w 123"/>
                <a:gd name="T3" fmla="*/ 498 h 622"/>
                <a:gd name="T4" fmla="*/ 123 w 123"/>
                <a:gd name="T5" fmla="*/ 0 h 622"/>
                <a:gd name="T6" fmla="*/ 0 w 123"/>
                <a:gd name="T7" fmla="*/ 125 h 622"/>
                <a:gd name="T8" fmla="*/ 0 w 123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2">
                  <a:moveTo>
                    <a:pt x="0" y="622"/>
                  </a:moveTo>
                  <a:lnTo>
                    <a:pt x="123" y="498"/>
                  </a:lnTo>
                  <a:lnTo>
                    <a:pt x="123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91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53">
              <a:extLst>
                <a:ext uri="{FF2B5EF4-FFF2-40B4-BE49-F238E27FC236}">
                  <a16:creationId xmlns:a16="http://schemas.microsoft.com/office/drawing/2014/main" id="{A40F82CB-9A8F-4657-8AB6-1C3D22718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3" y="2584"/>
              <a:ext cx="123" cy="622"/>
            </a:xfrm>
            <a:custGeom>
              <a:avLst/>
              <a:gdLst>
                <a:gd name="T0" fmla="*/ 0 w 123"/>
                <a:gd name="T1" fmla="*/ 622 h 622"/>
                <a:gd name="T2" fmla="*/ 123 w 123"/>
                <a:gd name="T3" fmla="*/ 498 h 622"/>
                <a:gd name="T4" fmla="*/ 123 w 123"/>
                <a:gd name="T5" fmla="*/ 0 h 622"/>
                <a:gd name="T6" fmla="*/ 0 w 123"/>
                <a:gd name="T7" fmla="*/ 125 h 622"/>
                <a:gd name="T8" fmla="*/ 0 w 123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2">
                  <a:moveTo>
                    <a:pt x="0" y="622"/>
                  </a:moveTo>
                  <a:lnTo>
                    <a:pt x="123" y="498"/>
                  </a:lnTo>
                  <a:lnTo>
                    <a:pt x="123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Rectangle 54">
              <a:extLst>
                <a:ext uri="{FF2B5EF4-FFF2-40B4-BE49-F238E27FC236}">
                  <a16:creationId xmlns:a16="http://schemas.microsoft.com/office/drawing/2014/main" id="{34C18903-62E0-4D77-85DB-757BB9503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" y="2726"/>
              <a:ext cx="1523" cy="497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6" name="Rectangle 55">
              <a:extLst>
                <a:ext uri="{FF2B5EF4-FFF2-40B4-BE49-F238E27FC236}">
                  <a16:creationId xmlns:a16="http://schemas.microsoft.com/office/drawing/2014/main" id="{6CC3B0DC-8B79-4CF1-811C-303F4438F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" y="2709"/>
              <a:ext cx="1523" cy="497"/>
            </a:xfrm>
            <a:prstGeom prst="rect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37" name="Rectangle 56">
              <a:extLst>
                <a:ext uri="{FF2B5EF4-FFF2-40B4-BE49-F238E27FC236}">
                  <a16:creationId xmlns:a16="http://schemas.microsoft.com/office/drawing/2014/main" id="{6E1675F8-60E8-419B-843A-4505354DF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" y="2854"/>
              <a:ext cx="749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Доброта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6633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081" name="Picture 57">
              <a:extLst>
                <a:ext uri="{FF2B5EF4-FFF2-40B4-BE49-F238E27FC236}">
                  <a16:creationId xmlns:a16="http://schemas.microsoft.com/office/drawing/2014/main" id="{EA1838E8-F8FA-4395-8D25-3AE17E526E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4" y="3173"/>
              <a:ext cx="3631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2" name="Picture 58">
              <a:extLst>
                <a:ext uri="{FF2B5EF4-FFF2-40B4-BE49-F238E27FC236}">
                  <a16:creationId xmlns:a16="http://schemas.microsoft.com/office/drawing/2014/main" id="{B782B4D1-389F-4139-8261-DB913173D0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4" y="3173"/>
              <a:ext cx="3631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3" name="Picture 59">
              <a:extLst>
                <a:ext uri="{FF2B5EF4-FFF2-40B4-BE49-F238E27FC236}">
                  <a16:creationId xmlns:a16="http://schemas.microsoft.com/office/drawing/2014/main" id="{9E4BB250-1570-4DDE-ACF1-E0C8EDC1FB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1" y="3190"/>
              <a:ext cx="357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4" name="Picture 60">
              <a:extLst>
                <a:ext uri="{FF2B5EF4-FFF2-40B4-BE49-F238E27FC236}">
                  <a16:creationId xmlns:a16="http://schemas.microsoft.com/office/drawing/2014/main" id="{7709B706-4F19-441C-A92D-2017EE3B52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1" y="3190"/>
              <a:ext cx="357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39" name="Freeform 61">
              <a:extLst>
                <a:ext uri="{FF2B5EF4-FFF2-40B4-BE49-F238E27FC236}">
                  <a16:creationId xmlns:a16="http://schemas.microsoft.com/office/drawing/2014/main" id="{C97982B2-30B1-4A80-986E-20C9368FC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3206"/>
              <a:ext cx="3498" cy="125"/>
            </a:xfrm>
            <a:custGeom>
              <a:avLst/>
              <a:gdLst>
                <a:gd name="T0" fmla="*/ 0 w 3498"/>
                <a:gd name="T1" fmla="*/ 125 h 125"/>
                <a:gd name="T2" fmla="*/ 3375 w 3498"/>
                <a:gd name="T3" fmla="*/ 125 h 125"/>
                <a:gd name="T4" fmla="*/ 3498 w 3498"/>
                <a:gd name="T5" fmla="*/ 0 h 125"/>
                <a:gd name="T6" fmla="*/ 124 w 3498"/>
                <a:gd name="T7" fmla="*/ 0 h 125"/>
                <a:gd name="T8" fmla="*/ 0 w 349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8" h="125">
                  <a:moveTo>
                    <a:pt x="0" y="125"/>
                  </a:moveTo>
                  <a:lnTo>
                    <a:pt x="3375" y="125"/>
                  </a:lnTo>
                  <a:lnTo>
                    <a:pt x="3498" y="0"/>
                  </a:lnTo>
                  <a:lnTo>
                    <a:pt x="124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FFC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0" name="Freeform 62">
              <a:extLst>
                <a:ext uri="{FF2B5EF4-FFF2-40B4-BE49-F238E27FC236}">
                  <a16:creationId xmlns:a16="http://schemas.microsoft.com/office/drawing/2014/main" id="{4BBDD0AF-C9B4-4A2D-9761-E0E562862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3" y="3206"/>
              <a:ext cx="3498" cy="125"/>
            </a:xfrm>
            <a:custGeom>
              <a:avLst/>
              <a:gdLst>
                <a:gd name="T0" fmla="*/ 0 w 3498"/>
                <a:gd name="T1" fmla="*/ 125 h 125"/>
                <a:gd name="T2" fmla="*/ 3375 w 3498"/>
                <a:gd name="T3" fmla="*/ 125 h 125"/>
                <a:gd name="T4" fmla="*/ 3498 w 3498"/>
                <a:gd name="T5" fmla="*/ 0 h 125"/>
                <a:gd name="T6" fmla="*/ 124 w 3498"/>
                <a:gd name="T7" fmla="*/ 0 h 125"/>
                <a:gd name="T8" fmla="*/ 0 w 349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8" h="125">
                  <a:moveTo>
                    <a:pt x="0" y="125"/>
                  </a:moveTo>
                  <a:lnTo>
                    <a:pt x="3375" y="125"/>
                  </a:lnTo>
                  <a:lnTo>
                    <a:pt x="3498" y="0"/>
                  </a:lnTo>
                  <a:lnTo>
                    <a:pt x="124" y="0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87" name="Picture 63">
              <a:extLst>
                <a:ext uri="{FF2B5EF4-FFF2-40B4-BE49-F238E27FC236}">
                  <a16:creationId xmlns:a16="http://schemas.microsoft.com/office/drawing/2014/main" id="{769E9602-D765-44EF-A3C5-1FD7F9F5D5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7" y="3184"/>
              <a:ext cx="196" cy="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8" name="Picture 64">
              <a:extLst>
                <a:ext uri="{FF2B5EF4-FFF2-40B4-BE49-F238E27FC236}">
                  <a16:creationId xmlns:a16="http://schemas.microsoft.com/office/drawing/2014/main" id="{CC3C5F7D-8B09-4748-83F6-003932C06D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7" y="3184"/>
              <a:ext cx="196" cy="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Freeform 65">
              <a:extLst>
                <a:ext uri="{FF2B5EF4-FFF2-40B4-BE49-F238E27FC236}">
                  <a16:creationId xmlns:a16="http://schemas.microsoft.com/office/drawing/2014/main" id="{077A916D-4F34-48FD-8C95-2750D83D0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8" y="3206"/>
              <a:ext cx="123" cy="622"/>
            </a:xfrm>
            <a:custGeom>
              <a:avLst/>
              <a:gdLst>
                <a:gd name="T0" fmla="*/ 0 w 123"/>
                <a:gd name="T1" fmla="*/ 622 h 622"/>
                <a:gd name="T2" fmla="*/ 123 w 123"/>
                <a:gd name="T3" fmla="*/ 498 h 622"/>
                <a:gd name="T4" fmla="*/ 123 w 123"/>
                <a:gd name="T5" fmla="*/ 0 h 622"/>
                <a:gd name="T6" fmla="*/ 0 w 123"/>
                <a:gd name="T7" fmla="*/ 125 h 622"/>
                <a:gd name="T8" fmla="*/ 0 w 123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2">
                  <a:moveTo>
                    <a:pt x="0" y="622"/>
                  </a:moveTo>
                  <a:lnTo>
                    <a:pt x="123" y="498"/>
                  </a:lnTo>
                  <a:lnTo>
                    <a:pt x="123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91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2" name="Freeform 66">
              <a:extLst>
                <a:ext uri="{FF2B5EF4-FFF2-40B4-BE49-F238E27FC236}">
                  <a16:creationId xmlns:a16="http://schemas.microsoft.com/office/drawing/2014/main" id="{EA6AE63C-0C80-4DD8-BFC7-6CF3970CC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8" y="3206"/>
              <a:ext cx="123" cy="622"/>
            </a:xfrm>
            <a:custGeom>
              <a:avLst/>
              <a:gdLst>
                <a:gd name="T0" fmla="*/ 0 w 123"/>
                <a:gd name="T1" fmla="*/ 622 h 622"/>
                <a:gd name="T2" fmla="*/ 123 w 123"/>
                <a:gd name="T3" fmla="*/ 498 h 622"/>
                <a:gd name="T4" fmla="*/ 123 w 123"/>
                <a:gd name="T5" fmla="*/ 0 h 622"/>
                <a:gd name="T6" fmla="*/ 0 w 123"/>
                <a:gd name="T7" fmla="*/ 125 h 622"/>
                <a:gd name="T8" fmla="*/ 0 w 123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2">
                  <a:moveTo>
                    <a:pt x="0" y="622"/>
                  </a:moveTo>
                  <a:lnTo>
                    <a:pt x="123" y="498"/>
                  </a:lnTo>
                  <a:lnTo>
                    <a:pt x="123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3" name="Rectangle 67">
              <a:extLst>
                <a:ext uri="{FF2B5EF4-FFF2-40B4-BE49-F238E27FC236}">
                  <a16:creationId xmlns:a16="http://schemas.microsoft.com/office/drawing/2014/main" id="{5F97BDB0-6B86-4F74-B07D-BC8BFD365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" y="3331"/>
              <a:ext cx="3375" cy="497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4" name="Rectangle 68">
              <a:extLst>
                <a:ext uri="{FF2B5EF4-FFF2-40B4-BE49-F238E27FC236}">
                  <a16:creationId xmlns:a16="http://schemas.microsoft.com/office/drawing/2014/main" id="{CC8B3614-20F4-4987-B49B-61AF8F35D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" y="3331"/>
              <a:ext cx="3375" cy="497"/>
            </a:xfrm>
            <a:prstGeom prst="rect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5" name="Rectangle 69">
              <a:extLst>
                <a:ext uri="{FF2B5EF4-FFF2-40B4-BE49-F238E27FC236}">
                  <a16:creationId xmlns:a16="http://schemas.microsoft.com/office/drawing/2014/main" id="{A108BB00-0664-463F-B926-700EE97DF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" y="2216"/>
              <a:ext cx="29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Трудолюбие и ответственность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6633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094" name="Picture 70">
              <a:extLst>
                <a:ext uri="{FF2B5EF4-FFF2-40B4-BE49-F238E27FC236}">
                  <a16:creationId xmlns:a16="http://schemas.microsoft.com/office/drawing/2014/main" id="{59B51DC2-A0E9-4101-A61B-41318CF001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" y="2548"/>
              <a:ext cx="1922" cy="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5" name="Picture 71">
              <a:extLst>
                <a:ext uri="{FF2B5EF4-FFF2-40B4-BE49-F238E27FC236}">
                  <a16:creationId xmlns:a16="http://schemas.microsoft.com/office/drawing/2014/main" id="{465691AE-B8E6-4474-AF94-D36607E880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" y="2548"/>
              <a:ext cx="1922" cy="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6" name="Picture 72">
              <a:extLst>
                <a:ext uri="{FF2B5EF4-FFF2-40B4-BE49-F238E27FC236}">
                  <a16:creationId xmlns:a16="http://schemas.microsoft.com/office/drawing/2014/main" id="{32F27491-DEE9-49E0-857E-C41A106B06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" y="2565"/>
              <a:ext cx="1862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7" name="Picture 73">
              <a:extLst>
                <a:ext uri="{FF2B5EF4-FFF2-40B4-BE49-F238E27FC236}">
                  <a16:creationId xmlns:a16="http://schemas.microsoft.com/office/drawing/2014/main" id="{EA098B4E-5EEE-43D7-9BFA-D36AF98DAC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" y="2565"/>
              <a:ext cx="1862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6" name="Freeform 74">
              <a:extLst>
                <a:ext uri="{FF2B5EF4-FFF2-40B4-BE49-F238E27FC236}">
                  <a16:creationId xmlns:a16="http://schemas.microsoft.com/office/drawing/2014/main" id="{CBEC8AF0-3F1C-4CE4-9591-5D26DADDF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8" y="2606"/>
              <a:ext cx="1861" cy="136"/>
            </a:xfrm>
            <a:custGeom>
              <a:avLst/>
              <a:gdLst>
                <a:gd name="T0" fmla="*/ 0 w 1790"/>
                <a:gd name="T1" fmla="*/ 125 h 125"/>
                <a:gd name="T2" fmla="*/ 1666 w 1790"/>
                <a:gd name="T3" fmla="*/ 125 h 125"/>
                <a:gd name="T4" fmla="*/ 1790 w 1790"/>
                <a:gd name="T5" fmla="*/ 0 h 125"/>
                <a:gd name="T6" fmla="*/ 123 w 1790"/>
                <a:gd name="T7" fmla="*/ 0 h 125"/>
                <a:gd name="T8" fmla="*/ 0 w 1790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0" h="125">
                  <a:moveTo>
                    <a:pt x="0" y="125"/>
                  </a:moveTo>
                  <a:lnTo>
                    <a:pt x="1666" y="125"/>
                  </a:lnTo>
                  <a:lnTo>
                    <a:pt x="1790" y="0"/>
                  </a:lnTo>
                  <a:lnTo>
                    <a:pt x="123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FFC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7" name="Freeform 75">
              <a:extLst>
                <a:ext uri="{FF2B5EF4-FFF2-40B4-BE49-F238E27FC236}">
                  <a16:creationId xmlns:a16="http://schemas.microsoft.com/office/drawing/2014/main" id="{2D43246F-5A04-4CBF-9EEB-DB2141376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" y="2584"/>
              <a:ext cx="1790" cy="125"/>
            </a:xfrm>
            <a:custGeom>
              <a:avLst/>
              <a:gdLst>
                <a:gd name="T0" fmla="*/ 0 w 1790"/>
                <a:gd name="T1" fmla="*/ 125 h 125"/>
                <a:gd name="T2" fmla="*/ 1666 w 1790"/>
                <a:gd name="T3" fmla="*/ 125 h 125"/>
                <a:gd name="T4" fmla="*/ 1790 w 1790"/>
                <a:gd name="T5" fmla="*/ 0 h 125"/>
                <a:gd name="T6" fmla="*/ 123 w 1790"/>
                <a:gd name="T7" fmla="*/ 0 h 125"/>
                <a:gd name="T8" fmla="*/ 0 w 1790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0" h="125">
                  <a:moveTo>
                    <a:pt x="0" y="125"/>
                  </a:moveTo>
                  <a:lnTo>
                    <a:pt x="1666" y="125"/>
                  </a:lnTo>
                  <a:lnTo>
                    <a:pt x="1790" y="0"/>
                  </a:lnTo>
                  <a:lnTo>
                    <a:pt x="123" y="0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00" name="Picture 76">
              <a:extLst>
                <a:ext uri="{FF2B5EF4-FFF2-40B4-BE49-F238E27FC236}">
                  <a16:creationId xmlns:a16="http://schemas.microsoft.com/office/drawing/2014/main" id="{70885000-1328-4E01-A161-C63B49F97F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3" y="2565"/>
              <a:ext cx="196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1" name="Picture 77">
              <a:extLst>
                <a:ext uri="{FF2B5EF4-FFF2-40B4-BE49-F238E27FC236}">
                  <a16:creationId xmlns:a16="http://schemas.microsoft.com/office/drawing/2014/main" id="{4E14C778-0F8B-4CFD-BE76-340182B570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3" y="2565"/>
              <a:ext cx="196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Freeform 78">
              <a:extLst>
                <a:ext uri="{FF2B5EF4-FFF2-40B4-BE49-F238E27FC236}">
                  <a16:creationId xmlns:a16="http://schemas.microsoft.com/office/drawing/2014/main" id="{476601CC-7EB1-49A1-9E19-D5206B6C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2584"/>
              <a:ext cx="112" cy="622"/>
            </a:xfrm>
            <a:custGeom>
              <a:avLst/>
              <a:gdLst>
                <a:gd name="T0" fmla="*/ 0 w 124"/>
                <a:gd name="T1" fmla="*/ 622 h 622"/>
                <a:gd name="T2" fmla="*/ 124 w 124"/>
                <a:gd name="T3" fmla="*/ 498 h 622"/>
                <a:gd name="T4" fmla="*/ 124 w 124"/>
                <a:gd name="T5" fmla="*/ 0 h 622"/>
                <a:gd name="T6" fmla="*/ 0 w 124"/>
                <a:gd name="T7" fmla="*/ 125 h 622"/>
                <a:gd name="T8" fmla="*/ 0 w 124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22">
                  <a:moveTo>
                    <a:pt x="0" y="622"/>
                  </a:moveTo>
                  <a:lnTo>
                    <a:pt x="124" y="498"/>
                  </a:lnTo>
                  <a:lnTo>
                    <a:pt x="124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91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49" name="Freeform 79">
              <a:extLst>
                <a:ext uri="{FF2B5EF4-FFF2-40B4-BE49-F238E27FC236}">
                  <a16:creationId xmlns:a16="http://schemas.microsoft.com/office/drawing/2014/main" id="{E7A52906-8661-4DBA-8454-EA0DC48D5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2584"/>
              <a:ext cx="124" cy="622"/>
            </a:xfrm>
            <a:custGeom>
              <a:avLst/>
              <a:gdLst>
                <a:gd name="T0" fmla="*/ 0 w 124"/>
                <a:gd name="T1" fmla="*/ 622 h 622"/>
                <a:gd name="T2" fmla="*/ 124 w 124"/>
                <a:gd name="T3" fmla="*/ 498 h 622"/>
                <a:gd name="T4" fmla="*/ 124 w 124"/>
                <a:gd name="T5" fmla="*/ 0 h 622"/>
                <a:gd name="T6" fmla="*/ 0 w 124"/>
                <a:gd name="T7" fmla="*/ 125 h 622"/>
                <a:gd name="T8" fmla="*/ 0 w 124"/>
                <a:gd name="T9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22">
                  <a:moveTo>
                    <a:pt x="0" y="622"/>
                  </a:moveTo>
                  <a:lnTo>
                    <a:pt x="124" y="498"/>
                  </a:lnTo>
                  <a:lnTo>
                    <a:pt x="124" y="0"/>
                  </a:lnTo>
                  <a:lnTo>
                    <a:pt x="0" y="125"/>
                  </a:lnTo>
                  <a:lnTo>
                    <a:pt x="0" y="622"/>
                  </a:lnTo>
                  <a:close/>
                </a:path>
              </a:pathLst>
            </a:cu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50" name="Rectangle 80">
              <a:extLst>
                <a:ext uri="{FF2B5EF4-FFF2-40B4-BE49-F238E27FC236}">
                  <a16:creationId xmlns:a16="http://schemas.microsoft.com/office/drawing/2014/main" id="{E16BACE7-D00F-44D4-952B-E945FB313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8" y="2709"/>
              <a:ext cx="1766" cy="497"/>
            </a:xfrm>
            <a:prstGeom prst="rec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51" name="Rectangle 81">
              <a:extLst>
                <a:ext uri="{FF2B5EF4-FFF2-40B4-BE49-F238E27FC236}">
                  <a16:creationId xmlns:a16="http://schemas.microsoft.com/office/drawing/2014/main" id="{30D223F9-CBFE-4FAF-A9D6-063F4458E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709"/>
              <a:ext cx="1756" cy="497"/>
            </a:xfrm>
            <a:prstGeom prst="rect">
              <a:avLst/>
            </a:prstGeom>
            <a:noFill/>
            <a:ln w="7938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52" name="Rectangle 82">
              <a:extLst>
                <a:ext uri="{FF2B5EF4-FFF2-40B4-BE49-F238E27FC236}">
                  <a16:creationId xmlns:a16="http://schemas.microsoft.com/office/drawing/2014/main" id="{6BF4505C-A2EC-4615-A0EE-A0E46799A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0" y="2747"/>
              <a:ext cx="1361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Душевная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чуткость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6633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14353" name="Rectangle 83">
              <a:extLst>
                <a:ext uri="{FF2B5EF4-FFF2-40B4-BE49-F238E27FC236}">
                  <a16:creationId xmlns:a16="http://schemas.microsoft.com/office/drawing/2014/main" id="{C6C12E0E-95D3-4CF9-A25C-D1C551C1B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6" y="2854"/>
              <a:ext cx="560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anose="02020603050405020304" pitchFamily="18" charset="0"/>
                </a:rPr>
                <a:t>           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54" name="Rectangle 84">
              <a:extLst>
                <a:ext uri="{FF2B5EF4-FFF2-40B4-BE49-F238E27FC236}">
                  <a16:creationId xmlns:a16="http://schemas.microsoft.com/office/drawing/2014/main" id="{D328D5C7-7739-4EA5-AD0D-34C84340B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" y="362"/>
              <a:ext cx="5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7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anose="02020603050405020304" pitchFamily="18" charset="0"/>
                </a:rPr>
                <a:t> </a:t>
              </a:r>
              <a:endPara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55" name="Rectangle 85">
              <a:extLst>
                <a:ext uri="{FF2B5EF4-FFF2-40B4-BE49-F238E27FC236}">
                  <a16:creationId xmlns:a16="http://schemas.microsoft.com/office/drawing/2014/main" id="{9512DD05-C264-4CA6-B6DE-D85765F1C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7" y="146"/>
              <a:ext cx="559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3200" b="1" i="0" u="none" strike="noStrike" cap="none" normalizeH="0" baseline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Лучшие качества современного учителя</a:t>
              </a:r>
              <a:endParaRPr kumimoji="0" lang="ru-RU" altLang="ru-RU" sz="32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88" name="Rectangle 30">
            <a:extLst>
              <a:ext uri="{FF2B5EF4-FFF2-40B4-BE49-F238E27FC236}">
                <a16:creationId xmlns:a16="http://schemas.microsoft.com/office/drawing/2014/main" id="{FBEA3E6A-4986-43EF-B517-F23AB4473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753" y="5543360"/>
            <a:ext cx="1359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200" b="1" i="0" dirty="0">
                <a:solidFill>
                  <a:srgbClr val="6633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Терпение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663300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C7595D-AAB2-41CC-8E5C-240CD2BB9FF6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107504" y="764704"/>
            <a:ext cx="8928992" cy="4536504"/>
          </a:xfrm>
        </p:spPr>
        <p:txBody>
          <a:bodyPr/>
          <a:lstStyle/>
          <a:p>
            <a:r>
              <a:rPr lang="ru-RU" sz="6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«Учитель, которого </a:t>
            </a:r>
          </a:p>
          <a:p>
            <a:r>
              <a:rPr lang="ru-RU" sz="6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Я ВЫБИРАЮ, </a:t>
            </a:r>
          </a:p>
          <a:p>
            <a:r>
              <a:rPr lang="ru-RU" sz="6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должен быть…»</a:t>
            </a:r>
            <a:endParaRPr lang="ru-RU" sz="66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1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Администратор\Мои документы\Мои рисунки\i470e604302b5e.jpg">
            <a:extLst>
              <a:ext uri="{FF2B5EF4-FFF2-40B4-BE49-F238E27FC236}">
                <a16:creationId xmlns:a16="http://schemas.microsoft.com/office/drawing/2014/main" id="{3979C18F-7727-4E90-870C-407B6C538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t="26428" r="3448" b="12262"/>
          <a:stretch>
            <a:fillRect/>
          </a:stretch>
        </p:blipFill>
        <p:spPr bwMode="auto">
          <a:xfrm>
            <a:off x="1307244" y="3196220"/>
            <a:ext cx="6529511" cy="352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BD14D06-70EE-4A91-B064-CC0E8AFD8C97}"/>
              </a:ext>
            </a:extLst>
          </p:cNvPr>
          <p:cNvSpPr/>
          <p:nvPr/>
        </p:nvSpPr>
        <p:spPr>
          <a:xfrm>
            <a:off x="0" y="406400"/>
            <a:ext cx="91440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3200" i="0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71AB8C-68C3-4554-8E02-BD05ED0D70EB}"/>
              </a:ext>
            </a:extLst>
          </p:cNvPr>
          <p:cNvSpPr txBox="1"/>
          <p:nvPr/>
        </p:nvSpPr>
        <p:spPr>
          <a:xfrm>
            <a:off x="-756493" y="122911"/>
            <a:ext cx="885825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Домашнее задание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97C0A8-7E8D-4B7A-B2A8-2A3E5D04EE36}"/>
              </a:ext>
            </a:extLst>
          </p:cNvPr>
          <p:cNvSpPr txBox="1"/>
          <p:nvPr/>
        </p:nvSpPr>
        <p:spPr>
          <a:xfrm>
            <a:off x="107504" y="1128337"/>
            <a:ext cx="8292976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179705" algn="l">
              <a:lnSpc>
                <a:spcPct val="150000"/>
              </a:lnSpc>
            </a:pPr>
            <a:r>
              <a:rPr lang="ru-RU" sz="2400" b="1" i="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1.Устный рассказ с использованием кластера </a:t>
            </a:r>
          </a:p>
          <a:p>
            <a:pPr indent="179705" algn="l">
              <a:lnSpc>
                <a:spcPct val="150000"/>
              </a:lnSpc>
            </a:pPr>
            <a:r>
              <a:rPr lang="ru-RU" sz="2400" b="1" i="0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о Лидии Михайловне.</a:t>
            </a:r>
          </a:p>
          <a:p>
            <a:pPr indent="179705" algn="l">
              <a:lnSpc>
                <a:spcPct val="150000"/>
              </a:lnSpc>
            </a:pPr>
            <a:r>
              <a:rPr lang="ru-RU" sz="24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2.Эссе: Учитель, которого я выбираю.</a:t>
            </a:r>
            <a:endParaRPr lang="ru-RU" sz="2400" b="1" i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9"/>
</p:tagLst>
</file>

<file path=ppt/theme/theme1.xml><?xml version="1.0" encoding="utf-8"?>
<a:theme xmlns:a="http://schemas.openxmlformats.org/drawingml/2006/main" name="Клен">
  <a:themeElements>
    <a:clrScheme name="Клен 7">
      <a:dk1>
        <a:srgbClr val="80ACC4"/>
      </a:dk1>
      <a:lt1>
        <a:srgbClr val="FFFFFF"/>
      </a:lt1>
      <a:dk2>
        <a:srgbClr val="B3D1DF"/>
      </a:dk2>
      <a:lt2>
        <a:srgbClr val="FFFFFF"/>
      </a:lt2>
      <a:accent1>
        <a:srgbClr val="5089A8"/>
      </a:accent1>
      <a:accent2>
        <a:srgbClr val="BBC6DB"/>
      </a:accent2>
      <a:accent3>
        <a:srgbClr val="D6E5EC"/>
      </a:accent3>
      <a:accent4>
        <a:srgbClr val="DADADA"/>
      </a:accent4>
      <a:accent5>
        <a:srgbClr val="B3C4D1"/>
      </a:accent5>
      <a:accent6>
        <a:srgbClr val="A9B3C6"/>
      </a:accent6>
      <a:hlink>
        <a:srgbClr val="0000FF"/>
      </a:hlink>
      <a:folHlink>
        <a:srgbClr val="006699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AAAAA"/>
            </a:gs>
            <a:gs pos="100000">
              <a:srgbClr val="000082">
                <a:alpha val="0"/>
              </a:srgb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AAAAA"/>
            </a:gs>
            <a:gs pos="100000">
              <a:srgbClr val="000082">
                <a:alpha val="0"/>
              </a:srgb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1453</TotalTime>
  <Words>207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Calibri</vt:lpstr>
      <vt:lpstr>Courier New</vt:lpstr>
      <vt:lpstr>Times New Roman</vt:lpstr>
      <vt:lpstr>Verdana</vt:lpstr>
      <vt:lpstr>Wingdings</vt:lpstr>
      <vt:lpstr>Клен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французского</dc:title>
  <dc:creator>Костян</dc:creator>
  <cp:lastModifiedBy>Пользователь</cp:lastModifiedBy>
  <cp:revision>78</cp:revision>
  <dcterms:created xsi:type="dcterms:W3CDTF">2011-02-13T12:48:52Z</dcterms:created>
  <dcterms:modified xsi:type="dcterms:W3CDTF">2021-06-29T17:36:22Z</dcterms:modified>
</cp:coreProperties>
</file>