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2" r:id="rId2"/>
    <p:sldId id="258" r:id="rId3"/>
    <p:sldId id="256" r:id="rId4"/>
    <p:sldId id="257" r:id="rId5"/>
    <p:sldId id="259" r:id="rId6"/>
    <p:sldId id="263" r:id="rId7"/>
    <p:sldId id="264" r:id="rId8"/>
    <p:sldId id="265" r:id="rId9"/>
    <p:sldId id="266" r:id="rId10"/>
    <p:sldId id="260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9/28/2020</a:t>
            </a:fld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9/28/2020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9/28/2020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9/28/2020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9/28/2020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9/28/2020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9/28/2020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9/28/2020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9/28/2020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9/28/2020</a:t>
            </a:fld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82;&#1083;&#1072;&#1089;&#1089;&#1085;&#1099;&#1081;%20&#1095;&#1072;&#1089;%20&#171;&#1055;&#1086;&#1084;&#1085;&#1080;&#1084;%20&#1042;&#1072;&#1096;%20&#1055;&#1086;&#1076;&#1074;&#1080;&#1075;,%20&#1075;&#1086;&#1088;&#1076;&#1080;&#1084;&#1089;&#1103;%20&#1055;&#1086;&#1073;&#1077;&#1076;&#1086;&#1081;&#187;\&#1052;&#1072;&#1088;&#1082;%20&#1041;&#1077;&#1088;&#1085;&#1077;&#1089;%20-%20&#1046;&#1091;&#1088;&#1072;&#1074;&#1083;&#1080;.mp3" TargetMode="Externa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Admin\Desktop\&#1082;&#1083;&#1072;&#1089;&#1089;&#1085;&#1099;&#1081;%20&#1095;&#1072;&#1089;%20&#171;&#1055;&#1086;&#1084;&#1085;&#1080;&#1084;%20&#1042;&#1072;&#1096;%20&#1055;&#1086;&#1076;&#1074;&#1080;&#1075;,%20&#1075;&#1086;&#1088;&#1076;&#1080;&#1084;&#1089;&#1103;%20&#1055;&#1086;&#1073;&#1077;&#1076;&#1086;&#1081;&#187;\&#1044;&#1077;&#1085;&#1100;%20&#1055;&#1086;&#1073;&#1077;&#1076;&#1099;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3.xml"/><Relationship Id="rId1" Type="http://schemas.openxmlformats.org/officeDocument/2006/relationships/audio" Target="file:///C:\Users\Admin\Desktop\&#1082;&#1083;&#1072;&#1089;&#1089;&#1085;&#1099;&#1081;%20&#1095;&#1072;&#1089;%20&#171;&#1055;&#1086;&#1084;&#1085;&#1080;&#1084;%20&#1042;&#1072;&#1096;%20&#1055;&#1086;&#1076;&#1074;&#1080;&#1075;,%20&#1075;&#1086;&#1088;&#1076;&#1080;&#1084;&#1089;&#1103;%20&#1055;&#1086;&#1073;&#1077;&#1076;&#1086;&#1081;&#187;\&#1051;&#1077;&#1074;&#1080;&#1090;&#1072;&#1085;%20&#1086;%20&#1085;&#1072;&#1095;&#1072;&#1083;&#1077;%20&#1074;&#1086;&#1081;&#1085;&#1099;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31242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</a:rPr>
              <a:t>Классный </a:t>
            </a:r>
            <a:r>
              <a:rPr lang="ru-RU" sz="4800" b="1" dirty="0" smtClean="0">
                <a:solidFill>
                  <a:srgbClr val="002060"/>
                </a:solidFill>
              </a:rPr>
              <a:t>час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sz="48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28904"/>
          <a:stretch>
            <a:fillRect/>
          </a:stretch>
        </p:blipFill>
        <p:spPr bwMode="auto">
          <a:xfrm>
            <a:off x="990600" y="3048000"/>
            <a:ext cx="71628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524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pic>
        <p:nvPicPr>
          <p:cNvPr id="2050" name="Picture 2" descr="C:\Users\Admin\Desktop\1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t="12430" b="31132"/>
          <a:stretch>
            <a:fillRect/>
          </a:stretch>
        </p:blipFill>
        <p:spPr bwMode="auto">
          <a:xfrm>
            <a:off x="457200" y="1524000"/>
            <a:ext cx="8229600" cy="4495800"/>
          </a:xfrm>
          <a:prstGeom prst="rect">
            <a:avLst/>
          </a:prstGeom>
          <a:noFill/>
        </p:spPr>
      </p:pic>
      <p:pic>
        <p:nvPicPr>
          <p:cNvPr id="8" name="Марк Бернес - Журавл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772400" y="5257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27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4" descr="97509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533400"/>
            <a:ext cx="8077200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День Побе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696200" y="5867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6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543" r="3632"/>
          <a:stretch>
            <a:fillRect/>
          </a:stretch>
        </p:blipFill>
        <p:spPr bwMode="auto">
          <a:xfrm>
            <a:off x="523240" y="533400"/>
            <a:ext cx="823976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8fa223d386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228600"/>
            <a:ext cx="8458200" cy="634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2895600"/>
            <a:ext cx="7772400" cy="2873375"/>
          </a:xfrm>
        </p:spPr>
        <p:txBody>
          <a:bodyPr/>
          <a:lstStyle/>
          <a:p>
            <a:r>
              <a:rPr lang="ru-RU" dirty="0" smtClean="0">
                <a:solidFill>
                  <a:srgbClr val="CC3300"/>
                </a:solidFill>
              </a:rPr>
              <a:t>22 июня 1941 года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733800"/>
            <a:ext cx="7772400" cy="1295400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Левитан о начале войн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00" y="4572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7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5" descr="Война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026" y="304800"/>
            <a:ext cx="3788907" cy="6248400"/>
          </a:xfrm>
          <a:prstGeom prst="rect">
            <a:avLst/>
          </a:prstGeom>
          <a:noFill/>
          <a:ln w="635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Picture 2" descr="E:\9 мая,концерт\p1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83028"/>
            <a:ext cx="4619628" cy="3431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 l="14844" t="40625" r="12500" b="3125"/>
          <a:stretch>
            <a:fillRect/>
          </a:stretch>
        </p:blipFill>
        <p:spPr bwMode="auto">
          <a:xfrm>
            <a:off x="3810000" y="3357563"/>
            <a:ext cx="4985657" cy="327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764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Пономаренко </a:t>
            </a:r>
            <a:r>
              <a:rPr lang="ru-RU" sz="3200" dirty="0" smtClean="0">
                <a:solidFill>
                  <a:srgbClr val="002060"/>
                </a:solidFill>
              </a:rPr>
              <a:t/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Николай Архипович</a:t>
            </a:r>
            <a:r>
              <a:rPr lang="ru-RU" sz="3200" dirty="0" smtClean="0">
                <a:solidFill>
                  <a:srgbClr val="002060"/>
                </a:solidFill>
              </a:rPr>
              <a:t/>
            </a:r>
            <a:br>
              <a:rPr lang="ru-RU" sz="3200" dirty="0" smtClean="0">
                <a:solidFill>
                  <a:srgbClr val="002060"/>
                </a:solidFill>
              </a:rPr>
            </a:b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Наш земляк после ускоренного курса обучения в Киевском Высшем Медицинском училище в 1942 году был назначен фельдшером и проходил службу сначала на Западном, затем на Сталинградском фронте. </a:t>
            </a:r>
            <a:endParaRPr lang="ru-RU" dirty="0"/>
          </a:p>
        </p:txBody>
      </p:sp>
      <p:pic>
        <p:nvPicPr>
          <p:cNvPr id="5" name="Содержимое 3" descr="D:\Снимок Пономаренко.PNG"/>
          <p:cNvPicPr>
            <a:picLocks noGrp="1"/>
          </p:cNvPicPr>
          <p:nvPr>
            <p:ph sz="half" idx="1"/>
          </p:nvPr>
        </p:nvPicPr>
        <p:blipFill>
          <a:blip r:embed="rId2"/>
          <a:srcRect l="4185" t="2132" r="7586" b="1919"/>
          <a:stretch>
            <a:fillRect/>
          </a:stretch>
        </p:blipFill>
        <p:spPr bwMode="auto">
          <a:xfrm>
            <a:off x="609600" y="1870906"/>
            <a:ext cx="3505200" cy="4606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858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err="1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Бершанская</a:t>
            </a:r>
            <a:r>
              <a:rPr lang="ru-RU" sz="3200" b="1" dirty="0" smtClean="0">
                <a:solidFill>
                  <a:srgbClr val="002060"/>
                </a:solidFill>
                <a:latin typeface="+mn-lt"/>
                <a:cs typeface="Times New Roman" pitchFamily="18" charset="0"/>
              </a:rPr>
              <a:t> Евдокия Давыдовна </a:t>
            </a:r>
            <a:endParaRPr lang="ru-RU" sz="3200" b="1" dirty="0">
              <a:solidFill>
                <a:srgbClr val="00206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5800" y="1447800"/>
            <a:ext cx="4648200" cy="1143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Окончила </a:t>
            </a:r>
            <a:r>
              <a:rPr lang="ru-RU" sz="2000" dirty="0" err="1" smtClean="0">
                <a:solidFill>
                  <a:schemeClr val="tx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Батайскую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школу </a:t>
            </a:r>
            <a:r>
              <a:rPr lang="ru-RU" sz="2000" dirty="0" smtClean="0"/>
              <a:t>пилотов.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19600" y="1828800"/>
            <a:ext cx="4724400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000" dirty="0" smtClean="0"/>
              <a:t>Евдокия </a:t>
            </a:r>
            <a:r>
              <a:rPr lang="ru-RU" sz="2000" dirty="0" err="1" smtClean="0"/>
              <a:t>Бершанская</a:t>
            </a:r>
            <a:r>
              <a:rPr lang="ru-RU" sz="2000" dirty="0" smtClean="0"/>
              <a:t>, как опытный летчик, стала командиром 588-го ночного бомбардировочного полка. В этом единственном за всю Вторую мировую войну полку мужчин не было – только девушки от 17 до 22 лет. Летчиц, громивших фашистов с воздуха наравне с мужчинами, враги называли «ночными ведьмами». Полк под командованием Евдокии </a:t>
            </a:r>
            <a:r>
              <a:rPr lang="ru-RU" sz="2000" dirty="0" err="1" smtClean="0"/>
              <a:t>Бершанской</a:t>
            </a:r>
            <a:r>
              <a:rPr lang="ru-RU" sz="2000" dirty="0" smtClean="0"/>
              <a:t> прошел с боями до Берлина, принимал участие в освобождении Северного Кавказа и Кубани.</a:t>
            </a:r>
          </a:p>
          <a:p>
            <a:endParaRPr lang="ru-RU" dirty="0"/>
          </a:p>
        </p:txBody>
      </p:sp>
      <p:pic>
        <p:nvPicPr>
          <p:cNvPr id="1026" name="Picture 2" descr="C:\Users\Admin\Desktop\для работы\rshanskaya_evdokiya_davydovna_cropped_v__zvwa67b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66115" y="1646238"/>
            <a:ext cx="3620770" cy="4525962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Музей военной техники «Военная горка»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3074" name="Picture 2" descr="C:\Users\Admin\Desktop\IMG-20200814-WA000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0" y="1524000"/>
            <a:ext cx="3394472" cy="4525962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rcRect l="28750" t="9474" r="22500" b="46316"/>
          <a:stretch>
            <a:fillRect/>
          </a:stretch>
        </p:blipFill>
        <p:spPr bwMode="auto">
          <a:xfrm>
            <a:off x="381000" y="2133600"/>
            <a:ext cx="47053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500458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t="15306" b="23469"/>
          <a:stretch>
            <a:fillRect/>
          </a:stretch>
        </p:blipFill>
        <p:spPr bwMode="auto">
          <a:xfrm>
            <a:off x="2667000" y="533400"/>
            <a:ext cx="3733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 t="28334" b="18333"/>
          <a:stretch>
            <a:fillRect/>
          </a:stretch>
        </p:blipFill>
        <p:spPr bwMode="auto">
          <a:xfrm>
            <a:off x="609600" y="3688080"/>
            <a:ext cx="7924800" cy="3169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270</TotalTime>
  <Words>120</Words>
  <PresentationFormat>Экран (4:3)</PresentationFormat>
  <Paragraphs>12</Paragraphs>
  <Slides>10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Литейная</vt:lpstr>
      <vt:lpstr>Классный час </vt:lpstr>
      <vt:lpstr>Слайд 2</vt:lpstr>
      <vt:lpstr>Слайд 3</vt:lpstr>
      <vt:lpstr>22 июня 1941 года</vt:lpstr>
      <vt:lpstr>Слайд 5</vt:lpstr>
      <vt:lpstr>Пономаренко  Николай Архипович </vt:lpstr>
      <vt:lpstr>Бершанская Евдокия Давыдовна </vt:lpstr>
      <vt:lpstr>Музей военной техники «Военная горка»</vt:lpstr>
      <vt:lpstr>Слайд 9</vt:lpstr>
      <vt:lpstr> 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28</cp:revision>
  <dcterms:created xsi:type="dcterms:W3CDTF">2020-08-23T17:11:28Z</dcterms:created>
  <dcterms:modified xsi:type="dcterms:W3CDTF">2020-09-28T15:43:33Z</dcterms:modified>
</cp:coreProperties>
</file>