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6" r:id="rId3"/>
    <p:sldId id="261" r:id="rId4"/>
    <p:sldId id="259" r:id="rId5"/>
    <p:sldId id="260" r:id="rId6"/>
    <p:sldId id="262" r:id="rId7"/>
    <p:sldId id="280" r:id="rId8"/>
    <p:sldId id="281" r:id="rId9"/>
    <p:sldId id="282" r:id="rId10"/>
    <p:sldId id="288" r:id="rId11"/>
    <p:sldId id="266" r:id="rId12"/>
    <p:sldId id="289" r:id="rId13"/>
    <p:sldId id="290" r:id="rId14"/>
    <p:sldId id="291" r:id="rId15"/>
    <p:sldId id="292" r:id="rId16"/>
    <p:sldId id="293" r:id="rId17"/>
    <p:sldId id="294" r:id="rId18"/>
    <p:sldId id="283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718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25;&#1041;&#1040;\&#1052;&#1086;&#1080;%20&#1084;&#1072;&#1090;&#1077;&#1088;&#1080;&#1072;&#1083;&#1099;\&#1040;&#1090;&#1090;&#1077;&#1089;&#1090;&#1072;&#1094;&#1080;&#1103;\&#1050;&#1086;&#1085;&#1082;&#1091;&#1088;&#1089;%20&#1082;&#1083;&#1072;&#1089;&#1089;&#1085;&#1099;&#1081;%20&#1089;&#1072;&#1084;&#1099;&#1081;%20&#1082;&#1083;&#1072;&#1089;&#1089;&#1085;&#1099;&#1081;\&#1060;&#1080;&#1083;&#1080;&#1085;&#1086;&#1074;&#1072;%20&#1045;.&#1057;.%20&#1057;&#1054;&#1064;%202\&#1050;&#1083;&#1072;&#1089;&#1089;&#1085;&#1099;&#1077;%20&#1095;&#1072;&#1089;&#1099;\&#1055;&#1088;&#1072;&#1079;&#1076;&#1085;&#1080;&#1082;%20&#1089;&#1086;%20&#1089;&#1083;&#1077;&#1079;&#1072;&#1084;&#1080;%20&#1085;&#1072;%20&#1075;&#1083;&#1072;&#1079;&#1072;&#1093;%20&#1082;%2070-&#1083;&#1077;&#1090;&#1080;&#1102;%20&#1055;&#1086;&#1073;&#1077;&#1076;&#1099;%20&#1074;%20&#1042;&#1054;&#1074;\&#1053;&#1072;%20&#1087;&#1086;&#1083;&#1077;%20&#1090;&#1072;&#1085;&#1082;&#1080;%20&#1075;&#1088;&#1086;&#1093;&#1086;&#1090;&#1072;&#1083;&#1080;.mp3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25;&#1041;&#1040;\&#1052;&#1086;&#1080;%20&#1084;&#1072;&#1090;&#1077;&#1088;&#1080;&#1072;&#1083;&#1099;\&#1040;&#1090;&#1090;&#1077;&#1089;&#1090;&#1072;&#1094;&#1080;&#1103;\&#1050;&#1086;&#1085;&#1082;&#1091;&#1088;&#1089;%20&#1082;&#1083;&#1072;&#1089;&#1089;&#1085;&#1099;&#1081;%20&#1089;&#1072;&#1084;&#1099;&#1081;%20&#1082;&#1083;&#1072;&#1089;&#1089;&#1085;&#1099;&#1081;\&#1060;&#1080;&#1083;&#1080;&#1085;&#1086;&#1074;&#1072;%20&#1045;.&#1057;.%20&#1057;&#1054;&#1064;%202\&#1050;&#1083;&#1072;&#1089;&#1089;&#1085;&#1099;&#1077;%20&#1095;&#1072;&#1089;&#1099;\&#1055;&#1088;&#1072;&#1079;&#1076;&#1085;&#1080;&#1082;%20&#1089;&#1086;%20&#1089;&#1083;&#1077;&#1079;&#1072;&#1084;&#1080;%20&#1085;&#1072;%20&#1075;&#1083;&#1072;&#1079;&#1072;&#1093;%20&#1082;%2070-&#1083;&#1077;&#1090;&#1080;&#1102;%20&#1055;&#1086;&#1073;&#1077;&#1076;&#1099;%20&#1074;%20&#1042;&#1054;&#1074;\&#1042;%20&#1079;&#1077;&#1084;&#1083;&#1103;&#1085;&#1082;&#1077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25;&#1041;&#1040;\&#1052;&#1086;&#1080;%20&#1084;&#1072;&#1090;&#1077;&#1088;&#1080;&#1072;&#1083;&#1099;\&#1040;&#1090;&#1090;&#1077;&#1089;&#1090;&#1072;&#1094;&#1080;&#1103;\&#1050;&#1086;&#1085;&#1082;&#1091;&#1088;&#1089;%20&#1082;&#1083;&#1072;&#1089;&#1089;&#1085;&#1099;&#1081;%20&#1089;&#1072;&#1084;&#1099;&#1081;%20&#1082;&#1083;&#1072;&#1089;&#1089;&#1085;&#1099;&#1081;\&#1060;&#1080;&#1083;&#1080;&#1085;&#1086;&#1074;&#1072;%20&#1045;.&#1057;.%20&#1057;&#1054;&#1064;%202\&#1050;&#1083;&#1072;&#1089;&#1089;&#1085;&#1099;&#1077;%20&#1095;&#1072;&#1089;&#1099;\&#1055;&#1088;&#1072;&#1079;&#1076;&#1085;&#1080;&#1082;%20&#1089;&#1086;%20&#1089;&#1083;&#1077;&#1079;&#1072;&#1084;&#1080;%20&#1085;&#1072;%20&#1075;&#1083;&#1072;&#1079;&#1072;&#1093;%20&#1082;%2070-&#1083;&#1077;&#1090;&#1080;&#1102;%20&#1055;&#1086;&#1073;&#1077;&#1076;&#1099;%20&#1074;%20&#1042;&#1054;&#1074;\&#1054;&#1075;&#1086;&#1085;&#1105;&#1082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9;&#1063;&#1025;&#1041;&#1040;\&#1052;&#1086;&#1080;%20&#1084;&#1072;&#1090;&#1077;&#1088;&#1080;&#1072;&#1083;&#1099;\&#1040;&#1090;&#1090;&#1077;&#1089;&#1090;&#1072;&#1094;&#1080;&#1103;\&#1050;&#1086;&#1085;&#1082;&#1091;&#1088;&#1089;%20&#1082;&#1083;&#1072;&#1089;&#1089;&#1085;&#1099;&#1081;%20&#1089;&#1072;&#1084;&#1099;&#1081;%20&#1082;&#1083;&#1072;&#1089;&#1089;&#1085;&#1099;&#1081;\&#1060;&#1080;&#1083;&#1080;&#1085;&#1086;&#1074;&#1072;%20&#1045;.&#1057;.%20&#1057;&#1054;&#1064;%202\&#1050;&#1083;&#1072;&#1089;&#1089;&#1085;&#1099;&#1077;%20&#1095;&#1072;&#1089;&#1099;\&#1055;&#1088;&#1072;&#1079;&#1076;&#1085;&#1080;&#1082;%20&#1089;&#1086;%20&#1089;&#1083;&#1077;&#1079;&#1072;&#1084;&#1080;%20&#1085;&#1072;%20&#1075;&#1083;&#1072;&#1079;&#1072;&#1093;%20&#1082;%2070-&#1083;&#1077;&#1090;&#1080;&#1102;%20&#1055;&#1086;&#1073;&#1077;&#1076;&#1099;%20&#1074;%20&#1042;&#1054;&#1074;\&#1046;&#1091;&#1088;&#1072;&#1074;&#1083;&#1080;.mp3" TargetMode="Externa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&amp;text=%D1%84" TargetMode="External"/><Relationship Id="rId3" Type="http://schemas.openxmlformats.org/officeDocument/2006/relationships/hyperlink" Target="http://images.yandex.ru/yandsearch?text=%D1%84%D0%BE%D1%82%25" TargetMode="External"/><Relationship Id="rId7" Type="http://schemas.openxmlformats.org/officeDocument/2006/relationships/hyperlink" Target="http://images.yandex.ru/yandsearch?text=%D1%84%D0%BE%D1%82%D0%BE%20" TargetMode="External"/><Relationship Id="rId2" Type="http://schemas.openxmlformats.org/officeDocument/2006/relationships/hyperlink" Target="http://images.yandex.ru/yandsearch?text=%D1%84%D0%BE%D1%82%D0%B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1%84%D0%BE%D1%82%D0%25" TargetMode="External"/><Relationship Id="rId5" Type="http://schemas.openxmlformats.org/officeDocument/2006/relationships/hyperlink" Target="http://www.stihi-rus.ru/1/simonov/9.htm" TargetMode="External"/><Relationship Id="rId4" Type="http://schemas.openxmlformats.org/officeDocument/2006/relationships/hyperlink" Target="http://images.yandex.ru/yandsearch?text=%D1%84%D0%BE%D1%82%D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25;&#1041;&#1040;\&#1052;&#1086;&#1080;%20&#1084;&#1072;&#1090;&#1077;&#1088;&#1080;&#1072;&#1083;&#1099;\&#1040;&#1090;&#1090;&#1077;&#1089;&#1090;&#1072;&#1094;&#1080;&#1103;\&#1050;&#1086;&#1085;&#1082;&#1091;&#1088;&#1089;%20&#1082;&#1083;&#1072;&#1089;&#1089;&#1085;&#1099;&#1081;%20&#1089;&#1072;&#1084;&#1099;&#1081;%20&#1082;&#1083;&#1072;&#1089;&#1089;&#1085;&#1099;&#1081;\&#1060;&#1080;&#1083;&#1080;&#1085;&#1086;&#1074;&#1072;%20&#1045;.&#1057;.%20&#1057;&#1054;&#1064;%202\&#1050;&#1083;&#1072;&#1089;&#1089;&#1085;&#1099;&#1077;%20&#1095;&#1072;&#1089;&#1099;\&#1055;&#1088;&#1072;&#1079;&#1076;&#1085;&#1080;&#1082;%20&#1089;&#1086;%20&#1089;&#1083;&#1077;&#1079;&#1072;&#1084;&#1080;%20&#1085;&#1072;%20&#1075;&#1083;&#1072;&#1079;&#1072;&#1093;%20&#1082;%2070-&#1083;&#1077;&#1090;&#1080;&#1102;%20&#1055;&#1086;&#1073;&#1077;&#1076;&#1099;%20&#1074;%20&#1042;&#1054;&#1074;\&#1051;&#1077;&#1087;&#1089;%20&#1057;&#1087;&#1072;&#1089;&#1080;&#1073;&#1086;%20&#1088;&#1077;&#1073;&#1103;&#1090;&#1072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28670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7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			</a:t>
            </a:r>
            <a:endParaRPr lang="ru-RU" sz="7200" b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3446"/>
            <a:ext cx="27006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3528" y="0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FF0000"/>
                </a:solidFill>
              </a:rPr>
              <a:t>Праздник со слезами на глазах: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 </a:t>
            </a:r>
            <a:r>
              <a:rPr lang="ru-RU" sz="4000" b="1" dirty="0" smtClean="0">
                <a:solidFill>
                  <a:srgbClr val="FF0000"/>
                </a:solidFill>
              </a:rPr>
              <a:t>75-летию </a:t>
            </a:r>
            <a:r>
              <a:rPr lang="ru-RU" sz="4000" b="1" dirty="0" smtClean="0">
                <a:solidFill>
                  <a:srgbClr val="FF0000"/>
                </a:solidFill>
              </a:rPr>
              <a:t>Победы».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b="1" dirty="0" smtClean="0"/>
              <a:t> </a:t>
            </a:r>
            <a:endParaRPr lang="ru-RU" sz="4000" dirty="0" smtClean="0"/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03440" y="5226784"/>
            <a:ext cx="50405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Филинова Елена Святославовна,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 9 «А» класса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«СОШ №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им. Героя РФ А.В.Воскресенского»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Сосновый Бор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1340768"/>
            <a:ext cx="65162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chemeClr val="bg1"/>
                </a:solidFill>
              </a:rPr>
              <a:t> «Я на всё решусь, чтобы только ещё иметь  счастье видеть славу России, и последнюю каплю крови пожертвую её благосостоянию»                                                                              Пётр Багратион</a:t>
            </a:r>
          </a:p>
          <a:p>
            <a:endParaRPr lang="ru-RU" dirty="0" smtClean="0"/>
          </a:p>
          <a:p>
            <a:pPr algn="r"/>
            <a:r>
              <a:rPr lang="ru-RU" dirty="0" smtClean="0"/>
              <a:t> </a:t>
            </a:r>
            <a:r>
              <a:rPr lang="ru-RU" sz="2400" b="1" i="1" dirty="0" smtClean="0">
                <a:solidFill>
                  <a:schemeClr val="bg1"/>
                </a:solidFill>
              </a:rPr>
              <a:t>« Нет героев от рождения,  они рождаются в боях »</a:t>
            </a: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</a:rPr>
              <a:t>                                                                        Александр Твардовский 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На поле танки грохота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ам в землянк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518049"/>
            <a:ext cx="7119934" cy="53399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7166"/>
            <a:ext cx="857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песне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143512"/>
            <a:ext cx="209078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В землян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2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6" descr="5f97ec2898f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9900"/>
            <a:ext cx="8229600" cy="59817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1517" y="3252614"/>
            <a:ext cx="3202483" cy="3605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гонё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81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 descr="24590069_430ff28afa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8200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4" name="Рисунок 7" descr="52024819_51503346_45318865_3ab3fcb34fe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"/>
            <a:ext cx="1828800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5" name="Рисунок 8" descr="52024819_51503346_45318865_3ab3fcb34fe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5138" y="609600"/>
            <a:ext cx="190976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6" name="Рисунок 9" descr="52024819_51503346_45318865_3ab3fcb34fe0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181600"/>
            <a:ext cx="1808163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7" name="Рисунок 10" descr="52024819_51503346_45318865_3ab3fcb34fe0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257800"/>
            <a:ext cx="1712913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за водой.гостинк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414338"/>
            <a:ext cx="5070475" cy="5943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има 1942 г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785813"/>
            <a:ext cx="7704138" cy="533558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Декабрь 1942 г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795338"/>
            <a:ext cx="7921625" cy="526891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9" descr="дорога жизни"/>
          <p:cNvPicPr>
            <a:picLocks noChangeAspect="1" noChangeArrowheads="1"/>
          </p:cNvPicPr>
          <p:nvPr/>
        </p:nvPicPr>
        <p:blipFill>
          <a:blip r:embed="rId2" cstate="print"/>
          <a:srcRect r="882"/>
          <a:stretch>
            <a:fillRect/>
          </a:stretch>
        </p:blipFill>
        <p:spPr bwMode="auto">
          <a:xfrm>
            <a:off x="395288" y="1268413"/>
            <a:ext cx="8353425" cy="436086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3000" b="1" dirty="0" smtClean="0"/>
              <a:t>  </a:t>
            </a:r>
          </a:p>
          <a:p>
            <a:pPr algn="ctr"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1200" dirty="0"/>
          </a:p>
          <a:p>
            <a:pPr algn="ctr">
              <a:buNone/>
            </a:pPr>
            <a:endParaRPr lang="ru-RU" sz="5900" dirty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r>
              <a:rPr lang="ru-RU" sz="5900" dirty="0" smtClean="0"/>
              <a:t> </a:t>
            </a:r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5900" dirty="0" smtClean="0"/>
          </a:p>
          <a:p>
            <a:pPr algn="ctr"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670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332656"/>
            <a:ext cx="45582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чем бы думал я?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7" name="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2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0"/>
            <a:ext cx="74888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hlinkClick r:id="rId2"/>
              </a:rPr>
              <a:t>Интернет –ресурсы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1.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http://images.yandex.ru/yandsearch?text=%D1%84%D0%BE%D1%82%D0%BE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12776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2.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http://images.yandex.ru/yandsearch?text=%D1%84%D0%BE%D1%82%D0%BE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204864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3.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http://images.yandex.ru/yandsearch?text=%D1%84%D0%BE%D1%82%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924944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4.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http://images.yandex.ru/yandsearch?text=%D1%84%D0%BE%D1%82%D0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645024"/>
            <a:ext cx="53920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5.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http://www.stihi-rus.ru/1/simonov/9.htm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077072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6.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http://images.yandex.ru/yandsearch?text=%D1%84%D0%BE%D1%82%D0%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797152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7.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http://images.yandex.ru/yandsearch?text=%D1%84%D0%BE%D1%82%D0%BE%20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5733256"/>
            <a:ext cx="8460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hlinkClick r:id="rId8"/>
              </a:rPr>
              <a:t>8.</a:t>
            </a:r>
            <a:r>
              <a:rPr lang="en-US" sz="2400" dirty="0" smtClean="0">
                <a:hlinkClick r:id="rId8"/>
              </a:rPr>
              <a:t>http://images.yandex.ru/yandsearch?p=1&amp;text=%D1%84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latin typeface="Segoe UI Semibold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77072"/>
            <a:ext cx="8229600" cy="25531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Какие ассоциации вызывает у вас</a:t>
            </a:r>
          </a:p>
          <a:p>
            <a:pPr algn="ctr">
              <a:buNone/>
            </a:pPr>
            <a:r>
              <a:rPr lang="ru-RU" sz="4000" b="1" smtClean="0">
                <a:solidFill>
                  <a:schemeClr val="bg1"/>
                </a:solidFill>
              </a:rPr>
              <a:t>слово </a:t>
            </a:r>
            <a:r>
              <a:rPr lang="ru-RU" sz="4000" b="1" dirty="0" smtClean="0">
                <a:solidFill>
                  <a:srgbClr val="FF0000"/>
                </a:solidFill>
              </a:rPr>
              <a:t>«ВОЙНА»</a:t>
            </a:r>
            <a:r>
              <a:rPr lang="ru-RU" sz="4000" b="1" dirty="0" smtClean="0">
                <a:solidFill>
                  <a:schemeClr val="bg1"/>
                </a:solidFill>
              </a:rPr>
              <a:t>?</a:t>
            </a:r>
            <a:r>
              <a:rPr lang="ru-RU" sz="4000" b="1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6146" name="Picture 2" descr="http://forum.ixbt.com/post.cgi?id=attach:63:3379:0: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3100" y="0"/>
            <a:ext cx="339090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98398"/>
            <a:ext cx="2267744" cy="185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907704" y="260648"/>
            <a:ext cx="51571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классного часа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052736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</a:rPr>
              <a:t>создание условий для вхождения ребёнка в гражданское правовое общество через становление отношений к миру и себе в нём, выработка жизненных ценностей, понимания  добра и зла, смысла жизни;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</a:rPr>
              <a:t>осмысление подвига и трагедии нашего народа в годы Великой Отечественной войны;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</a:rPr>
              <a:t>осуществление военно-патриотического воспитания обучающихся;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</a:rPr>
              <a:t>изучение истории России.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214950"/>
            <a:ext cx="2003664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8820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«Самый трогательный, самый душевный праздник страны»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Рисунок 10" descr="398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96752"/>
            <a:ext cx="4572000" cy="3035808"/>
          </a:xfrm>
          <a:prstGeom prst="rect">
            <a:avLst/>
          </a:prstGeom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032008"/>
            <a:ext cx="4716016" cy="282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Лепс Спасибо ребя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63589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6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214950"/>
            <a:ext cx="2003663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88432" cy="222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916832"/>
            <a:ext cx="4120852" cy="229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09121"/>
            <a:ext cx="4139952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211960" y="4180344"/>
            <a:ext cx="5112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Этот день Победы порохом пропах.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Это праздник с сединою на висках.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Это радость со слезами на глазах.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День Победы! День Победы! День Победы! </a:t>
            </a:r>
          </a:p>
          <a:p>
            <a:r>
              <a:rPr lang="ru-RU" sz="2400" b="1" i="1" dirty="0" smtClean="0"/>
              <a:t>Музыка: Давид Тухманов </a:t>
            </a:r>
          </a:p>
          <a:p>
            <a:r>
              <a:rPr lang="ru-RU" sz="2400" b="1" i="1" dirty="0" smtClean="0"/>
              <a:t>слова: Владимира Харитонова.</a:t>
            </a:r>
          </a:p>
          <a:p>
            <a:endParaRPr lang="ru-RU" sz="2400" b="1" i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57752" y="2333685"/>
            <a:ext cx="4286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Font typeface="Arial" pitchFamily="34" charset="0"/>
              <a:buChar char="•"/>
            </a:pPr>
            <a:endParaRPr lang="ru-RU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9" name="Picture 2" descr="C:\Documents and Settings\Admin\Рабочий стол\портр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3102906" cy="4173408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257294"/>
            <a:ext cx="1952026" cy="160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131840" y="0"/>
            <a:ext cx="60121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Поэт – песенник</a:t>
            </a:r>
          </a:p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М.В. Исаковский</a:t>
            </a:r>
          </a:p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(1900г. – 1973г.)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299695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«Катюша»,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«И кто его знает»,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«В прифронтовом лесу»,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«Огонёк»,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«Ой, туманы мои...»,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«Враги сожгли родную хату»,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«Снова замерло всё до рассвета»,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«Летят перелётные птицы» …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91109374_ton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571612"/>
            <a:ext cx="3505380" cy="487203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404664"/>
            <a:ext cx="66187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Булат Шалвович Окуджава</a:t>
            </a:r>
            <a:endParaRPr lang="ru-RU" sz="4000" b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39952" y="3501008"/>
            <a:ext cx="558011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Война всё время со мной: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попал на неё в самое молодое,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самое восприимчивое время,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и она вошла в меня очень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глубоко.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		Б.Окуджава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214950"/>
            <a:ext cx="2003663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861048"/>
            <a:ext cx="4067944" cy="29969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35696" y="188640"/>
            <a:ext cx="57452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К.Симонов «Жди меня»</a:t>
            </a:r>
            <a:endParaRPr lang="ru-RU" sz="4000" b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836712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понять, не ждавшим им,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среди огня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Ожиданием своим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Ты спасла меня.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я выжил, будем знать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Только мы с тобой,-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Просто ты умела ждать,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никто другой.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2809081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393506"/>
            <a:ext cx="1785918" cy="146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памятник песне 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1484784"/>
            <a:ext cx="5328592" cy="53732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96545"/>
            <a:ext cx="2391952" cy="196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39752" y="188640"/>
            <a:ext cx="40604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песне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4|3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331</TotalTime>
  <Words>394</Words>
  <Application>Microsoft Office PowerPoint</Application>
  <PresentationFormat>Экран (4:3)</PresentationFormat>
  <Paragraphs>87</Paragraphs>
  <Slides>19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Слайд 1</vt:lpstr>
      <vt:lpstr>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48</cp:revision>
  <dcterms:created xsi:type="dcterms:W3CDTF">2012-01-29T15:30:13Z</dcterms:created>
  <dcterms:modified xsi:type="dcterms:W3CDTF">2021-09-28T11:32:10Z</dcterms:modified>
</cp:coreProperties>
</file>