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85" r:id="rId3"/>
    <p:sldId id="259" r:id="rId4"/>
    <p:sldId id="262" r:id="rId5"/>
    <p:sldId id="265" r:id="rId6"/>
    <p:sldId id="268" r:id="rId7"/>
    <p:sldId id="266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79" r:id="rId20"/>
    <p:sldId id="278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59" autoAdjust="0"/>
    <p:restoredTop sz="94660"/>
  </p:normalViewPr>
  <p:slideViewPr>
    <p:cSldViewPr>
      <p:cViewPr varScale="1">
        <p:scale>
          <a:sx n="68" d="100"/>
          <a:sy n="68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79;&#1072;&#1088;&#1103;&#1076;&#1082;&#1072;%20&#1052;&#1101;&#1088;&#1080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5;&#1088;&#1086;&#1097;&#1072;&#1085;&#1080;&#1077;%20&#1052;&#1101;&#1088;&#1080;.mp3" TargetMode="Externa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Home\Downloads\What_s-your-name.mp4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5;&#1088;&#1080;&#1074;&#1077;&#1090;&#1089;&#1090;&#1074;&#1080;&#1077;%20&#1052;&#1101;&#1088;&#1080;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544563/94767729-787d-4e5f-9975-ec3639dddf02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s://avatars.mds.yandex.net/get-pdb/805160/119fdac1-be5b-4df9-8206-ff10703e2b40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72051">
            <a:off x="5980255" y="4213538"/>
            <a:ext cx="3085879" cy="236267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571480"/>
            <a:ext cx="75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«Границы моего языка – границы моего мира»</a:t>
            </a: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3286124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Автор-составитель: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Камышникова А.Ю.,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фото для презентации\цветной титул к программ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57364"/>
            <a:ext cx="6000760" cy="3919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ownloads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зарядка Мэ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зарядка Мэ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18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ome\Downloads\323676ac-054d-439d-8673-b59be3550588_76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ownloads\kisspng-racket-tennis-equipment-clip-art-rakieta-tenisowa-tennis-racquets-clipart-ourclipart-5c051efd71d2d5.107669981543839485466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61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Home\Downloads\i7V2PQF7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3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ownloads\15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Home\Downloads\maxresdefault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Home\Downloads\png-transparent-smiley-the-winner-miscellaneous-child-han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Home\Downloads\79966069-photograf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Home\Downloads\png-transparent-actor-play-stage-actor-celebrities-stage-toddler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ownloads\kisspng-scooter-vespa-drawing-motorcycle-piaggio-yes-and-no-5b4dd11ac27de6.72909183153182645879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144620"/>
            <a:ext cx="9144000" cy="7123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ownloads\MFC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ome\Downloads\G8IZ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id="3" name="Прощание Мэ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Home\Downloads\K9a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90046" cy="6968756"/>
          </a:xfrm>
          <a:prstGeom prst="rect">
            <a:avLst/>
          </a:prstGeom>
        </p:spPr>
      </p:pic>
      <p:pic>
        <p:nvPicPr>
          <p:cNvPr id="3" name="What_s-your-nam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86908" cy="700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Hello, my name’s …</a:t>
            </a:r>
            <a:endParaRPr lang="ru-RU" dirty="0"/>
          </a:p>
        </p:txBody>
      </p:sp>
      <p:pic>
        <p:nvPicPr>
          <p:cNvPr id="4" name="Содержимое 5" descr="2017-06-26 21.52.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1229" y="1935321"/>
            <a:ext cx="6101542" cy="438912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сения\Desktop\sca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Home\Downloads\ZGg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ownloads\8574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3794"/>
            <a:ext cx="9144000" cy="6834206"/>
          </a:xfrm>
          <a:prstGeom prst="rect">
            <a:avLst/>
          </a:prstGeom>
          <a:noFill/>
        </p:spPr>
      </p:pic>
      <p:pic>
        <p:nvPicPr>
          <p:cNvPr id="3" name="Приветствие Мэ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72264" y="292893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3721" y="3552818"/>
            <a:ext cx="5610279" cy="280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Home\Downloads\kisspng-white-house-clip-art-manor-house-5b20f2cc262cf3.36575029152888596415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08399"/>
            <a:ext cx="4786314" cy="3149601"/>
          </a:xfrm>
          <a:prstGeom prst="rect">
            <a:avLst/>
          </a:prstGeom>
          <a:noFill/>
        </p:spPr>
      </p:pic>
      <p:pic>
        <p:nvPicPr>
          <p:cNvPr id="2052" name="Picture 4" descr="C:\Users\Home\Downloads\house_home_residence_proper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43438" cy="3895044"/>
          </a:xfrm>
          <a:prstGeom prst="rect">
            <a:avLst/>
          </a:prstGeom>
          <a:noFill/>
        </p:spPr>
      </p:pic>
      <p:pic>
        <p:nvPicPr>
          <p:cNvPr id="2053" name="Picture 5" descr="C:\Users\Home\Downloads\11-118591_flannel-board-stories-flannel-boards-house-clipart-clip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-1"/>
            <a:ext cx="4643438" cy="3714753"/>
          </a:xfrm>
          <a:prstGeom prst="rect">
            <a:avLst/>
          </a:prstGeom>
          <a:noFill/>
        </p:spPr>
      </p:pic>
      <p:pic>
        <p:nvPicPr>
          <p:cNvPr id="2054" name="Picture 6" descr="C:\Users\Home\Downloads\b9540237098fb2c9b2af8c660962596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714752"/>
            <a:ext cx="4357686" cy="3143248"/>
          </a:xfrm>
          <a:prstGeom prst="rect">
            <a:avLst/>
          </a:prstGeom>
          <a:noFill/>
        </p:spPr>
      </p:pic>
      <p:pic>
        <p:nvPicPr>
          <p:cNvPr id="2055" name="Picture 7" descr="C:\Users\Home\Downloads\maus_0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235743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599</TotalTime>
  <Words>22</Words>
  <Application>Microsoft Office PowerPoint</Application>
  <PresentationFormat>Экран (4:3)</PresentationFormat>
  <Paragraphs>5</Paragraphs>
  <Slides>21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Hello, my name’s …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70</cp:revision>
  <dcterms:modified xsi:type="dcterms:W3CDTF">2021-03-22T16:18:50Z</dcterms:modified>
</cp:coreProperties>
</file>