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9" autoAdjust="0"/>
    <p:restoredTop sz="86369" autoAdjust="0"/>
  </p:normalViewPr>
  <p:slideViewPr>
    <p:cSldViewPr>
      <p:cViewPr varScale="1">
        <p:scale>
          <a:sx n="73" d="100"/>
          <a:sy n="73" d="100"/>
        </p:scale>
        <p:origin x="17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629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70AA9-C717-4624-B8E3-8029FF034065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03783-38A3-43BA-8F6D-36FAAD4DDF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17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при строительстве дорог используют песок, а не глину.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13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Вся наша планета покрыта дорогами</a:t>
            </a:r>
            <a:endParaRPr lang="ru-RU" dirty="0"/>
          </a:p>
        </p:txBody>
      </p:sp>
      <p:pic>
        <p:nvPicPr>
          <p:cNvPr id="1026" name="Picture 2" descr="C:\Users\коршунов\Desktop\карина\131591820678f0f9be8c65c18f9969ff49ed2666561_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00200"/>
            <a:ext cx="822960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3" name="Picture 5" descr="C:\Users\коршунов\Desktop\карина\sloj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00200"/>
            <a:ext cx="822960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69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Летом после дождя на глинистой дороге долго стоя</a:t>
            </a:r>
            <a:r>
              <a:rPr lang="ru-RU" dirty="0"/>
              <a:t>т</a:t>
            </a:r>
            <a:r>
              <a:rPr lang="ru-RU" dirty="0" smtClean="0"/>
              <a:t> лужи</a:t>
            </a:r>
            <a:endParaRPr lang="ru-RU" dirty="0"/>
          </a:p>
        </p:txBody>
      </p:sp>
      <p:pic>
        <p:nvPicPr>
          <p:cNvPr id="5122" name="Picture 2" descr="C:\Users\коршунов\Desktop\карина\00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00200"/>
            <a:ext cx="822960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6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Глина вспучится и разломает асфальт</a:t>
            </a:r>
            <a:endParaRPr lang="ru-RU" dirty="0"/>
          </a:p>
        </p:txBody>
      </p:sp>
      <p:pic>
        <p:nvPicPr>
          <p:cNvPr id="6146" name="Picture 2" descr="C:\Users\коршунов\Desktop\карина\terremoto-la-distruzione-della-crepa-della-strada-314380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00200"/>
            <a:ext cx="822960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37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Если использовать глину, то дороги будут выглядеть так </a:t>
            </a:r>
            <a:endParaRPr lang="ru-RU" dirty="0"/>
          </a:p>
        </p:txBody>
      </p:sp>
      <p:pic>
        <p:nvPicPr>
          <p:cNvPr id="7170" name="Picture 2" descr="C:\Users\коршунов\Desktop\карина\4da66cbd3af3126d6c132fc8f68d9eb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00200"/>
            <a:ext cx="822960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42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</TotalTime>
  <Words>40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Почему при строительстве дорог используют песок, а не глину.</vt:lpstr>
      <vt:lpstr>Вся наша планета покрыта дорогами</vt:lpstr>
      <vt:lpstr> </vt:lpstr>
      <vt:lpstr>Летом после дождя на глинистой дороге долго стоят лужи</vt:lpstr>
      <vt:lpstr>Глина вспучится и разломает асфальт</vt:lpstr>
      <vt:lpstr>Если использовать глину, то дороги будут выглядеть так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при строительстве дорог используют песок, а не глину.</dc:title>
  <dc:creator>Александр Коршунов</dc:creator>
  <cp:lastModifiedBy>mikryukova-marin@mail.ru</cp:lastModifiedBy>
  <cp:revision>11</cp:revision>
  <dcterms:created xsi:type="dcterms:W3CDTF">2016-02-08T19:16:39Z</dcterms:created>
  <dcterms:modified xsi:type="dcterms:W3CDTF">2021-12-05T09:20:00Z</dcterms:modified>
</cp:coreProperties>
</file>