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  <p:sldId id="274" r:id="rId4"/>
    <p:sldId id="275" r:id="rId5"/>
    <p:sldId id="256" r:id="rId6"/>
    <p:sldId id="257" r:id="rId7"/>
    <p:sldId id="261" r:id="rId8"/>
    <p:sldId id="262" r:id="rId9"/>
    <p:sldId id="258" r:id="rId10"/>
    <p:sldId id="263" r:id="rId11"/>
    <p:sldId id="260" r:id="rId12"/>
    <p:sldId id="264" r:id="rId13"/>
    <p:sldId id="266" r:id="rId14"/>
    <p:sldId id="265" r:id="rId15"/>
    <p:sldId id="268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941DF38-E65A-4F28-916E-58364DF2D15D}" type="datetimeFigureOut">
              <a:rPr lang="ru-RU" smtClean="0"/>
              <a:pPr/>
              <a:t>08.03.2022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0911AAD-78C7-4266-9FCE-DCA5525B9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Users7\User\Desktop\&#1060;&#1080;&#1083;&#1100;&#1084;%202.wm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9/98/Moscow_University,_1820s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Vissarion_Belinsky_by_K_Gorbunov_1843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7360" y="0"/>
            <a:ext cx="7406640" cy="147218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Урок литературы </a:t>
            </a:r>
            <a:br>
              <a:rPr lang="ru-RU" b="1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в 7 классе</a:t>
            </a:r>
            <a:endParaRPr lang="ru-RU" b="1" dirty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D:\Users7\User\Desktop\P10704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60000">
            <a:off x="442883" y="1627681"/>
            <a:ext cx="4248472" cy="505124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36096" y="4365104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Лемешко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Светлана Владимировна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7138988" cy="5762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/>
              </a:rPr>
              <a:t>                                     Служба</a:t>
            </a:r>
            <a:endParaRPr lang="ru-RU" sz="36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220072" y="908050"/>
            <a:ext cx="374454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Ради достижения своей цели — вернуть дворянское звание — в 1845 он покинул Москву и поступил на военную службу в один из провинциальных полков на юге. Продолжал писать стихи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23850" y="5734050"/>
            <a:ext cx="41767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А.Фет при поступлении на службу в лейб-гвардии Уланский полк.          Фото начала 1850-х годов.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816424" cy="5192135"/>
          </a:xfrm>
          <a:prstGeom prst="ellipse">
            <a:avLst/>
          </a:prstGeom>
          <a:ln w="190500" cap="rnd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5805264"/>
            <a:ext cx="3281568" cy="79208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Мария Петровна </a:t>
            </a:r>
            <a:r>
              <a:rPr lang="ru-RU" sz="2700" b="1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Боткина,жена</a:t>
            </a: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Фета</a:t>
            </a:r>
            <a:b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endParaRPr lang="ru-RU" sz="2700" b="1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76672"/>
            <a:ext cx="4104456" cy="10192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А. А. Фет в отставке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14" descr="42_01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6824" y="188640"/>
            <a:ext cx="3947176" cy="5328592"/>
          </a:xfrm>
          <a:prstGeom prst="rect">
            <a:avLst/>
          </a:prstGeom>
          <a:noFill/>
        </p:spPr>
      </p:pic>
      <p:pic>
        <p:nvPicPr>
          <p:cNvPr id="5" name="Picture 6" descr="&amp;Fcy;&amp;iecy;&amp;tcy; &amp;Acy;&amp;fcy;&amp;acy;&amp;ncy;&amp;acy;&amp;scy;&amp;icy;&amp;jcy; &amp;Acy;&amp;fcy;&amp;acy;&amp;ncy;&amp;acy;&amp;scy;&amp;softcy;&amp;iecy;&amp;vcy;&amp;icy;&amp;chcy; &quot; &amp;Mcy;&amp;icy;&amp;rcy; &amp;Scy;&amp;tcy;&amp;icy;&amp;khcy;&amp;ocy;&amp;vcy; - &amp;scy;&amp;tcy;&amp;icy;&amp;khcy;&amp;icy; &amp;ocy; &amp;lcy;&amp;yucy;&amp;bcy;&amp;vcy;&amp;icy;, &amp;zhcy;&amp;icy;&amp;zcy;&amp;ncy;&amp;icy;. &amp;Kcy;&amp;ocy;&amp;ncy;&amp;kcy;&amp;ucy;&amp;rcy;&amp;scy;&amp;ycy;. &amp;Pcy;&amp;ocy;&amp;zcy;&amp;dcy;&amp;rcy;&amp;acy;&amp;vcy;&amp;lcy;&amp;iecy;&amp;ncy;&amp;icy;&amp;yacy;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67" b="100000" l="444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32"/>
          <a:stretch/>
        </p:blipFill>
        <p:spPr bwMode="auto">
          <a:xfrm>
            <a:off x="1043608" y="1124744"/>
            <a:ext cx="3816424" cy="482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800000"/>
                </a:solidFill>
              </a:rPr>
              <a:t>Усадьба А.А.Фета в Воробьевке</a:t>
            </a:r>
            <a:endParaRPr lang="ru-RU" dirty="0"/>
          </a:p>
        </p:txBody>
      </p:sp>
      <p:pic>
        <p:nvPicPr>
          <p:cNvPr id="4" name="Picture 6" descr="fet-03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4000" contrast="18000"/>
          </a:blip>
          <a:srcRect/>
          <a:stretch>
            <a:fillRect/>
          </a:stretch>
        </p:blipFill>
        <p:spPr bwMode="auto">
          <a:xfrm>
            <a:off x="1763688" y="1519701"/>
            <a:ext cx="6120680" cy="52790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Фет-помещик</a:t>
            </a:r>
            <a:endParaRPr lang="ru-RU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4" name="Picture 5" descr="fet-04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30000" contrast="12000"/>
          </a:blip>
          <a:srcRect/>
          <a:stretch>
            <a:fillRect/>
          </a:stretch>
        </p:blipFill>
        <p:spPr bwMode="auto">
          <a:xfrm>
            <a:off x="1403648" y="1268760"/>
            <a:ext cx="3960440" cy="5376297"/>
          </a:xfrm>
          <a:prstGeom prst="rect">
            <a:avLst/>
          </a:prstGeom>
          <a:noFill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220072" y="5517232"/>
            <a:ext cx="35290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/>
              <a:t>А.Фет – хозяин </a:t>
            </a:r>
            <a:r>
              <a:rPr lang="ru-RU" sz="1600" b="1" dirty="0" smtClean="0"/>
              <a:t>Воробьёвки. </a:t>
            </a:r>
            <a:r>
              <a:rPr lang="ru-RU" sz="1600" b="1" dirty="0"/>
              <a:t>Фото 1860-х годов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/>
          <a:lstStyle/>
          <a:p>
            <a:endParaRPr lang="ru-RU" b="1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7" name="Фильм 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94153"/>
            <a:ext cx="8964488" cy="6723366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 descr="Циновка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381000" y="304800"/>
            <a:ext cx="8305800" cy="762000"/>
          </a:xfrm>
          <a:prstGeom prst="plaque">
            <a:avLst>
              <a:gd name="adj" fmla="val 16667"/>
            </a:avLst>
          </a:prstGeom>
          <a:solidFill>
            <a:srgbClr val="FFFFCC"/>
          </a:solidFill>
          <a:ln w="76200" cmpd="tri">
            <a:solidFill>
              <a:srgbClr val="FFCC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latin typeface="Times New Roman" pitchFamily="18" charset="0"/>
              </a:rPr>
              <a:t>Смерть поэта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3352800" y="1295400"/>
            <a:ext cx="5562600" cy="1905000"/>
          </a:xfrm>
          <a:prstGeom prst="plaque">
            <a:avLst>
              <a:gd name="adj" fmla="val 16667"/>
            </a:avLst>
          </a:prstGeom>
          <a:solidFill>
            <a:srgbClr val="FFFFCC"/>
          </a:solidFill>
          <a:ln w="76200" cmpd="tri">
            <a:solidFill>
              <a:srgbClr val="FFCC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429000" y="1447800"/>
            <a:ext cx="5257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Скончался Фет 21 ноября 1892 г. в Москве, не дожив двух дней до 72 лет. Похоронен в родовом имении Шеншиных в селе Клейменове, в Мценском уезде, в 25 верстах от Орла.</a:t>
            </a:r>
          </a:p>
          <a:p>
            <a:pPr algn="ctr"/>
            <a:r>
              <a:rPr lang="ru-RU"/>
              <a:t>   М.П.Боткина пережила мужа всего на 2 года. </a:t>
            </a:r>
          </a:p>
        </p:txBody>
      </p:sp>
      <p:sp>
        <p:nvSpPr>
          <p:cNvPr id="17414" name="AutoShape 7"/>
          <p:cNvSpPr>
            <a:spLocks noChangeArrowheads="1"/>
          </p:cNvSpPr>
          <p:nvPr/>
        </p:nvSpPr>
        <p:spPr bwMode="auto">
          <a:xfrm>
            <a:off x="304800" y="5638800"/>
            <a:ext cx="2895600" cy="685800"/>
          </a:xfrm>
          <a:prstGeom prst="plaque">
            <a:avLst>
              <a:gd name="adj" fmla="val 16667"/>
            </a:avLst>
          </a:prstGeom>
          <a:solidFill>
            <a:srgbClr val="FFFFCC"/>
          </a:solidFill>
          <a:ln w="76200" cmpd="tri">
            <a:solidFill>
              <a:srgbClr val="FFCC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Вид на церковь, </a:t>
            </a:r>
          </a:p>
          <a:p>
            <a:pPr algn="ctr"/>
            <a:r>
              <a:rPr lang="ru-RU" b="1"/>
              <a:t>в которой погребен Фет</a:t>
            </a:r>
          </a:p>
        </p:txBody>
      </p:sp>
      <p:pic>
        <p:nvPicPr>
          <p:cNvPr id="17415" name="Picture 8" descr="вид на церковь в которой погребен Ф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9" descr="склеп"/>
          <p:cNvPicPr>
            <a:picLocks noChangeAspect="1" noChangeArrowheads="1"/>
          </p:cNvPicPr>
          <p:nvPr/>
        </p:nvPicPr>
        <p:blipFill>
          <a:blip r:embed="rId4" cstate="print"/>
          <a:srcRect b="6302"/>
          <a:stretch>
            <a:fillRect/>
          </a:stretch>
        </p:blipFill>
        <p:spPr bwMode="auto">
          <a:xfrm>
            <a:off x="4495800" y="3429000"/>
            <a:ext cx="35814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AutoShape 10"/>
          <p:cNvSpPr>
            <a:spLocks noChangeArrowheads="1"/>
          </p:cNvSpPr>
          <p:nvPr/>
        </p:nvSpPr>
        <p:spPr bwMode="auto">
          <a:xfrm>
            <a:off x="4267200" y="5943600"/>
            <a:ext cx="3886200" cy="685800"/>
          </a:xfrm>
          <a:prstGeom prst="plaque">
            <a:avLst>
              <a:gd name="adj" fmla="val 16667"/>
            </a:avLst>
          </a:prstGeom>
          <a:solidFill>
            <a:srgbClr val="FFFFCC"/>
          </a:solidFill>
          <a:ln w="76200" cmpd="tri">
            <a:solidFill>
              <a:srgbClr val="FFCC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Склеп с могилами А.А. Фета </a:t>
            </a:r>
          </a:p>
          <a:p>
            <a:pPr algn="ctr"/>
            <a:r>
              <a:rPr lang="ru-RU" b="1"/>
              <a:t>и его супруги Марии Петровны.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Творческое наследие </a:t>
            </a:r>
            <a:b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4000" b="1" dirty="0" smtClean="0">
                <a:solidFill>
                  <a:srgbClr val="C00000"/>
                </a:solidFill>
                <a:effectLst/>
              </a:rPr>
              <a:t>А.А. Фет – поэт «чистого искусства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13" descr="84628_1"/>
          <p:cNvPicPr>
            <a:picLocks noChangeAspect="1" noChangeArrowheads="1"/>
          </p:cNvPicPr>
          <p:nvPr/>
        </p:nvPicPr>
        <p:blipFill>
          <a:blip r:embed="rId2" cstate="print"/>
          <a:srcRect l="25999" t="9677" r="24400" b="12903"/>
          <a:stretch>
            <a:fillRect/>
          </a:stretch>
        </p:blipFill>
        <p:spPr bwMode="auto">
          <a:xfrm>
            <a:off x="5220072" y="1700808"/>
            <a:ext cx="31003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А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7" y="1340768"/>
            <a:ext cx="3174107" cy="41422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Users7\User\Desktop\Fotolia_40298094_Subscription_XL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6674" y="-1"/>
            <a:ext cx="6763717" cy="67637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3816424" cy="56886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«... Мы считаем г-на Фета не только истинным поэтическим талантом, но явлением редким в наше время, ибо истинный поэтический талант, в какой бы степени ни проявлялся он, есть всегда редкое явление: для этого нужно много особенных, счастливых, природных условий…»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В.П. Боткин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Users7\User\Desktop\250px-Botk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268760"/>
            <a:ext cx="3855128" cy="53046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Тема урока</a:t>
            </a:r>
            <a:r>
              <a:rPr lang="ru-RU" dirty="0" smtClean="0"/>
              <a:t>: </a:t>
            </a:r>
            <a:r>
              <a:rPr lang="ru-RU" b="1" dirty="0" smtClean="0">
                <a:solidFill>
                  <a:srgbClr val="C00000"/>
                </a:solidFill>
                <a:effectLst/>
              </a:rPr>
              <a:t>«А.А.Фет. Русская природа в стихотворении «Я пришёл к тебе с приветом…»</a:t>
            </a:r>
            <a:endParaRPr lang="ru-RU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928802"/>
            <a:ext cx="7504960" cy="4319598"/>
          </a:xfrm>
        </p:spPr>
        <p:txBody>
          <a:bodyPr/>
          <a:lstStyle/>
          <a:p>
            <a:r>
              <a:rPr lang="ru-RU" u="sng" dirty="0" smtClean="0"/>
              <a:t>Задачи урока:</a:t>
            </a:r>
          </a:p>
          <a:p>
            <a:pPr>
              <a:buNone/>
            </a:pPr>
            <a:endParaRPr lang="ru-RU" u="sng" dirty="0" smtClean="0"/>
          </a:p>
          <a:p>
            <a:r>
              <a:rPr lang="ru-RU" b="1" i="1" dirty="0" smtClean="0"/>
              <a:t>Познакомиться ……</a:t>
            </a:r>
          </a:p>
          <a:p>
            <a:r>
              <a:rPr lang="ru-RU" b="1" i="1" dirty="0" smtClean="0"/>
              <a:t>Проанализировать….</a:t>
            </a:r>
          </a:p>
          <a:p>
            <a:r>
              <a:rPr lang="ru-RU" b="1" i="1" dirty="0" smtClean="0"/>
              <a:t>Понять….</a:t>
            </a:r>
            <a:endParaRPr lang="ru-RU" b="1" i="1" dirty="0"/>
          </a:p>
        </p:txBody>
      </p:sp>
      <p:pic>
        <p:nvPicPr>
          <p:cNvPr id="1027" name="Picture 3" descr="C:\Documents and Settings\АЛЛА\Рабочий стол\Копия 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143116"/>
            <a:ext cx="2731891" cy="36242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85728"/>
            <a:ext cx="7406640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/>
              </a:rPr>
              <a:t>Заочная экскурсия «Жизнь и творчество А.А. Фета»</a:t>
            </a:r>
            <a:endParaRPr lang="ru-RU" sz="3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643578"/>
            <a:ext cx="4067944" cy="8885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      (1820 г. - 1892 г.)</a:t>
            </a:r>
          </a:p>
          <a:p>
            <a:endParaRPr lang="ru-RU" dirty="0"/>
          </a:p>
        </p:txBody>
      </p:sp>
      <p:pic>
        <p:nvPicPr>
          <p:cNvPr id="4" name="Picture 4" descr="Портрет работы И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3214678" y="1285860"/>
            <a:ext cx="2857520" cy="387352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/>
              </a:rPr>
              <a:t>Родители А.А. Фета</a:t>
            </a:r>
            <a:endParaRPr lang="ru-RU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1026" name="Picture 2" descr="D:\Users7\User\Desktop\L8mTcCV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8704" y="1844824"/>
            <a:ext cx="7237687" cy="41764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/>
              </a:rPr>
              <a:t>Деревня Новосёлки </a:t>
            </a:r>
            <a:br>
              <a:rPr lang="ru-RU" b="1" dirty="0" smtClean="0">
                <a:solidFill>
                  <a:srgbClr val="002060"/>
                </a:solidFill>
                <a:effectLst/>
              </a:rPr>
            </a:br>
            <a:r>
              <a:rPr lang="ru-RU" b="1" i="1" dirty="0" smtClean="0">
                <a:solidFill>
                  <a:srgbClr val="002060"/>
                </a:solidFill>
                <a:effectLst/>
              </a:rPr>
              <a:t>Орловской губернии</a:t>
            </a:r>
            <a:endParaRPr lang="ru-RU" b="1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Picture 11" descr="PIC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571140"/>
            <a:ext cx="5112568" cy="5286860"/>
          </a:xfrm>
          <a:prstGeom prst="rect">
            <a:avLst/>
          </a:prstGeom>
          <a:noFill/>
          <a:ln w="57150" cmpd="thinThick">
            <a:solidFill>
              <a:srgbClr val="FFCC66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Учёба</a:t>
            </a:r>
            <a:endParaRPr lang="ru-RU" dirty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pic>
        <p:nvPicPr>
          <p:cNvPr id="4" name="Picture 7" descr="Файл:Moscow University, 1820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340768"/>
            <a:ext cx="6912768" cy="4521610"/>
          </a:xfrm>
          <a:prstGeom prst="rect">
            <a:avLst/>
          </a:prstGeom>
          <a:noFill/>
        </p:spPr>
      </p:pic>
      <p:sp>
        <p:nvSpPr>
          <p:cNvPr id="5" name="Text 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1" y="5805264"/>
            <a:ext cx="3784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/>
              <a:t>Московский университет,  </a:t>
            </a:r>
            <a:r>
              <a:rPr lang="ru-RU" sz="2400" b="1" dirty="0"/>
              <a:t>1820 г.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0"/>
            <a:ext cx="7283152" cy="98107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800000"/>
                </a:solidFill>
              </a:rPr>
              <a:t>Первый сборник «Лирический пантеон»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268759"/>
            <a:ext cx="3024584" cy="525586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2400" dirty="0"/>
              <a:t>Первый сборник стихотворений Фета </a:t>
            </a:r>
            <a:endParaRPr lang="ru-RU" sz="2400" dirty="0" smtClean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2400" u="sng" dirty="0" smtClean="0">
                <a:solidFill>
                  <a:srgbClr val="C00000"/>
                </a:solidFill>
              </a:rPr>
              <a:t>"</a:t>
            </a:r>
            <a:r>
              <a:rPr lang="ru-RU" sz="2400" b="1" u="sng" dirty="0">
                <a:solidFill>
                  <a:srgbClr val="C00000"/>
                </a:solidFill>
              </a:rPr>
              <a:t>Лирический пантеон"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/>
              <a:t>вышел </a:t>
            </a:r>
            <a:r>
              <a:rPr lang="ru-RU" sz="2400" b="1" dirty="0"/>
              <a:t>в 1840</a:t>
            </a:r>
            <a:r>
              <a:rPr lang="ru-RU" sz="2400" dirty="0"/>
              <a:t> и получил одобрение </a:t>
            </a:r>
            <a:r>
              <a:rPr lang="ru-RU" sz="2400" dirty="0" smtClean="0"/>
              <a:t>Белинского.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2400" dirty="0" smtClean="0"/>
              <a:t> 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2400" dirty="0" smtClean="0"/>
              <a:t>«</a:t>
            </a:r>
            <a:r>
              <a:rPr lang="ru-RU" sz="2400" dirty="0"/>
              <a:t>Из живущих в Москве поэтов всех даровитее господин Фет», — пишет в 1843 году Белинский.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2400" dirty="0" smtClean="0"/>
              <a:t>.</a:t>
            </a:r>
            <a:r>
              <a:rPr lang="ru-RU" sz="2600" dirty="0" smtClean="0"/>
              <a:t> </a:t>
            </a:r>
            <a:endParaRPr lang="ru-RU" sz="2600" dirty="0"/>
          </a:p>
          <a:p>
            <a:pPr marL="0" indent="0">
              <a:lnSpc>
                <a:spcPct val="80000"/>
              </a:lnSpc>
              <a:buFontTx/>
              <a:buNone/>
            </a:pPr>
            <a:endParaRPr lang="ru-RU" sz="2600" dirty="0"/>
          </a:p>
        </p:txBody>
      </p:sp>
      <p:pic>
        <p:nvPicPr>
          <p:cNvPr id="13317" name="Picture 5" descr="Vissarion Belinsky by K Gorbunov 184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96975"/>
            <a:ext cx="4007743" cy="4883049"/>
          </a:xfrm>
          <a:prstGeom prst="rect">
            <a:avLst/>
          </a:prstGeom>
          <a:noFill/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563888" y="6165304"/>
            <a:ext cx="3455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err="1"/>
              <a:t>Виссарион</a:t>
            </a:r>
            <a:r>
              <a:rPr lang="ru-RU" sz="1600" b="1" dirty="0"/>
              <a:t> Белинский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Жабская ООШ</Template>
  <TotalTime>117</TotalTime>
  <Words>229</Words>
  <Application>Microsoft Office PowerPoint</Application>
  <PresentationFormat>Экран (4:3)</PresentationFormat>
  <Paragraphs>39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Урок литературы  в 7 классе</vt:lpstr>
      <vt:lpstr>Презентация PowerPoint</vt:lpstr>
      <vt:lpstr>«... Мы считаем г-на Фета не только истинным поэтическим талантом, но явлением редким в наше время, ибо истинный поэтический талант, в какой бы степени ни проявлялся он, есть всегда редкое явление: для этого нужно много особенных, счастливых, природных условий…»  В.П. Боткин  </vt:lpstr>
      <vt:lpstr> Тема урока: «А.А.Фет. Русская природа в стихотворении «Я пришёл к тебе с приветом…»</vt:lpstr>
      <vt:lpstr>Заочная экскурсия «Жизнь и творчество А.А. Фета»</vt:lpstr>
      <vt:lpstr>Родители А.А. Фета</vt:lpstr>
      <vt:lpstr>Деревня Новосёлки  Орловской губернии</vt:lpstr>
      <vt:lpstr>Учёба</vt:lpstr>
      <vt:lpstr>Первый сборник «Лирический пантеон»</vt:lpstr>
      <vt:lpstr>                                     Служба</vt:lpstr>
      <vt:lpstr> Мария Петровна Боткина,жена Фета </vt:lpstr>
      <vt:lpstr>Усадьба А.А.Фета в Воробьевке</vt:lpstr>
      <vt:lpstr>Фет-помещик</vt:lpstr>
      <vt:lpstr>Презентация PowerPoint</vt:lpstr>
      <vt:lpstr>Презентация PowerPoint</vt:lpstr>
      <vt:lpstr>Творческое наследие  А.А. Фет – поэт «чистого искусства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Афанасий Афанасьевич Фет</dc:title>
  <dc:creator>User</dc:creator>
  <cp:lastModifiedBy>Светлана</cp:lastModifiedBy>
  <cp:revision>16</cp:revision>
  <dcterms:created xsi:type="dcterms:W3CDTF">2018-01-22T16:52:13Z</dcterms:created>
  <dcterms:modified xsi:type="dcterms:W3CDTF">2022-03-08T12:30:10Z</dcterms:modified>
</cp:coreProperties>
</file>