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59" r:id="rId5"/>
    <p:sldId id="260" r:id="rId6"/>
    <p:sldId id="276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0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5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CC4C575-C6AF-4E9A-B0F5-DCB7D9CD2AE7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41109973-69A8-4618-A67E-3A96B142516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4C575-C6AF-4E9A-B0F5-DCB7D9CD2AE7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09973-69A8-4618-A67E-3A96B142516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4C575-C6AF-4E9A-B0F5-DCB7D9CD2AE7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09973-69A8-4618-A67E-3A96B142516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CC4C575-C6AF-4E9A-B0F5-DCB7D9CD2AE7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09973-69A8-4618-A67E-3A96B142516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CC4C575-C6AF-4E9A-B0F5-DCB7D9CD2AE7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41109973-69A8-4618-A67E-3A96B1425161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CC4C575-C6AF-4E9A-B0F5-DCB7D9CD2AE7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41109973-69A8-4618-A67E-3A96B142516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CC4C575-C6AF-4E9A-B0F5-DCB7D9CD2AE7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41109973-69A8-4618-A67E-3A96B1425161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4C575-C6AF-4E9A-B0F5-DCB7D9CD2AE7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09973-69A8-4618-A67E-3A96B142516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CC4C575-C6AF-4E9A-B0F5-DCB7D9CD2AE7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41109973-69A8-4618-A67E-3A96B142516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CC4C575-C6AF-4E9A-B0F5-DCB7D9CD2AE7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41109973-69A8-4618-A67E-3A96B1425161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CC4C575-C6AF-4E9A-B0F5-DCB7D9CD2AE7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41109973-69A8-4618-A67E-3A96B1425161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CC4C575-C6AF-4E9A-B0F5-DCB7D9CD2AE7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41109973-69A8-4618-A67E-3A96B1425161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548680"/>
            <a:ext cx="8062912" cy="259228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effectLst/>
              </a:rPr>
              <a:t>Внеурочное мероприятие на тему: </a:t>
            </a:r>
            <a:r>
              <a:rPr lang="ru-RU" b="1" dirty="0" smtClean="0">
                <a:effectLst/>
              </a:rPr>
              <a:t/>
            </a:r>
            <a:br>
              <a:rPr lang="ru-RU" b="1" dirty="0" smtClean="0">
                <a:effectLst/>
              </a:rPr>
            </a:br>
            <a:r>
              <a:rPr lang="ru-RU" b="1" dirty="0" smtClean="0">
                <a:effectLst/>
              </a:rPr>
              <a:t>«</a:t>
            </a:r>
            <a:r>
              <a:rPr lang="ru-RU" b="1" dirty="0">
                <a:effectLst/>
              </a:rPr>
              <a:t>Символы России и Чувашской Республики»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4005064"/>
            <a:ext cx="8062912" cy="1752600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/>
              <a:t>Для проведения в 5 классе</a:t>
            </a:r>
          </a:p>
          <a:p>
            <a:r>
              <a:rPr lang="ru-RU" b="1" dirty="0" smtClean="0"/>
              <a:t>Автор Гусарова Т.В.</a:t>
            </a:r>
          </a:p>
          <a:p>
            <a:r>
              <a:rPr lang="ru-RU" b="1" dirty="0"/>
              <a:t>у</a:t>
            </a:r>
            <a:r>
              <a:rPr lang="ru-RU" b="1" dirty="0" smtClean="0"/>
              <a:t>читель английского языка</a:t>
            </a:r>
          </a:p>
          <a:p>
            <a:r>
              <a:rPr lang="ru-RU" b="1" dirty="0" smtClean="0"/>
              <a:t>МБОУ «Средняя общеобразовательная школа № 1» г. Канаш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711877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309\Desktop\Римскаяимперияв4веке2w5238pn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619" y="908720"/>
            <a:ext cx="9176619" cy="52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7538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C:\Users\309\Desktop\59902524.ff063a1f.1200x1200o.ce7674402fc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97411"/>
            <a:ext cx="7236296" cy="6787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8885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309\Desktop\1034389913_0_0_3071_1929_1920x0_80_0_0_7803768832098ae4e913a4cf321dc1a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908720"/>
            <a:ext cx="9144002" cy="5630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96083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309\Desktop\WulC-QkbQ5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3" y="0"/>
            <a:ext cx="9131007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3371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309\Desktop\distancionnaja-beseda-pod-flagom-rossii-za-zhizn-i-svobodu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87" y="0"/>
            <a:ext cx="9127813" cy="69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6254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309\Desktop\n6o4un7o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1" y="-7060"/>
            <a:ext cx="9130618" cy="6865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7063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309\Desktop\1614861524_69-p-fon-chuvashskii-ornament-8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10"/>
            <a:ext cx="9144000" cy="6829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8180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309\Desktop\1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0"/>
            <a:ext cx="698722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1503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309\Desktop\a28538d6f660e5e181cc1b08e7c24398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288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8824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309\Desktop\2470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0"/>
            <a:ext cx="6419899" cy="6858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8445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3688" y="188640"/>
            <a:ext cx="7126808" cy="3816424"/>
          </a:xfrm>
        </p:spPr>
        <p:txBody>
          <a:bodyPr>
            <a:normAutofit fontScale="77500" lnSpcReduction="20000"/>
          </a:bodyPr>
          <a:lstStyle/>
          <a:p>
            <a:r>
              <a:rPr lang="ru-RU" b="1" i="1" dirty="0"/>
              <a:t>Надо быть патриотом, а не националистом. </a:t>
            </a:r>
            <a:endParaRPr lang="ru-RU" b="1" dirty="0"/>
          </a:p>
          <a:p>
            <a:r>
              <a:rPr lang="ru-RU" b="1" i="1" dirty="0"/>
              <a:t>Нет необходимости ненавидеть каждую чужую семью, потому что любишь свою. </a:t>
            </a:r>
            <a:endParaRPr lang="ru-RU" b="1" dirty="0"/>
          </a:p>
          <a:p>
            <a:r>
              <a:rPr lang="ru-RU" b="1" i="1" dirty="0"/>
              <a:t>Нет необходимости ненавидеть другие народы, потому что ты патриот. </a:t>
            </a:r>
            <a:endParaRPr lang="ru-RU" b="1" dirty="0"/>
          </a:p>
          <a:p>
            <a:r>
              <a:rPr lang="ru-RU" b="1" i="1" dirty="0"/>
              <a:t>Между патриотизмом и национализмом глубокое различие. </a:t>
            </a:r>
            <a:endParaRPr lang="ru-RU" b="1" dirty="0"/>
          </a:p>
          <a:p>
            <a:r>
              <a:rPr lang="ru-RU" b="1" i="1" dirty="0"/>
              <a:t>В первом - любовь к своей стране, во втором – ненависть ко всем другим.</a:t>
            </a:r>
            <a:endParaRPr lang="ru-RU" b="1" dirty="0"/>
          </a:p>
          <a:p>
            <a:r>
              <a:rPr lang="ru-RU" b="1" i="1" dirty="0"/>
              <a:t>Д.С Лихачёв</a:t>
            </a:r>
            <a:endParaRPr lang="ru-RU" b="1" dirty="0"/>
          </a:p>
        </p:txBody>
      </p:sp>
      <p:pic>
        <p:nvPicPr>
          <p:cNvPr id="1035" name="Picture 11" descr="C:\Users\309\Downloads\Dmitriy-Lihachev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239" y="2551347"/>
            <a:ext cx="3519810" cy="4306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20471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309\Desktop\IMG_8579-1225x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0728"/>
            <a:ext cx="9153842" cy="4771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7327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309\Desktop\63-20211123_2205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0"/>
            <a:ext cx="48965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2845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Символ - </a:t>
            </a:r>
            <a:r>
              <a:rPr lang="ru-RU" b="1" dirty="0">
                <a:effectLst/>
              </a:rPr>
              <a:t>это изображение фигур или предметов, выражающих особый смысл. </a:t>
            </a:r>
            <a:endParaRPr lang="ru-RU" b="1" dirty="0"/>
          </a:p>
        </p:txBody>
      </p:sp>
      <p:pic>
        <p:nvPicPr>
          <p:cNvPr id="2051" name="Picture 3" descr="C:\Users\309\Desktop\7ffaa7fe5093d79d59acba164a420723e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988840"/>
            <a:ext cx="6240562" cy="4688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2220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309\Desktop\0c07fc67f2c825a2168b1a798c587587c36f479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35" y="908720"/>
            <a:ext cx="9179651" cy="5155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80602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2559507"/>
              </p:ext>
            </p:extLst>
          </p:nvPr>
        </p:nvGraphicFramePr>
        <p:xfrm>
          <a:off x="-2" y="4"/>
          <a:ext cx="9144003" cy="68579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04839"/>
                <a:gridCol w="1390504"/>
                <a:gridCol w="1268658"/>
                <a:gridCol w="1270448"/>
                <a:gridCol w="1270448"/>
                <a:gridCol w="1270448"/>
                <a:gridCol w="1268658"/>
              </a:tblGrid>
              <a:tr h="85676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О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ru-RU" sz="400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Ц</a:t>
                      </a:r>
                      <a:endParaRPr lang="ru-RU" sz="400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Р</a:t>
                      </a:r>
                      <a:endParaRPr lang="ru-RU" sz="400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П </a:t>
                      </a:r>
                      <a:endParaRPr lang="ru-RU" sz="400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Р </a:t>
                      </a:r>
                      <a:endParaRPr lang="ru-RU" sz="400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Е </a:t>
                      </a:r>
                      <a:endParaRPr lang="ru-RU" sz="400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8573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К</a:t>
                      </a:r>
                      <a:endParaRPr lang="ru-RU" sz="400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С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Т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У</a:t>
                      </a:r>
                      <a:endParaRPr lang="ru-RU" sz="400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Ц</a:t>
                      </a:r>
                      <a:endParaRPr lang="ru-RU" sz="400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Ш</a:t>
                      </a:r>
                      <a:endParaRPr lang="ru-RU" sz="400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З </a:t>
                      </a:r>
                      <a:endParaRPr lang="ru-RU" sz="400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8573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Ф</a:t>
                      </a:r>
                      <a:endParaRPr lang="ru-RU" sz="400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Л</a:t>
                      </a:r>
                      <a:endParaRPr lang="ru-RU" sz="400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И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Т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И</a:t>
                      </a:r>
                      <a:endParaRPr lang="ru-RU" sz="400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Я</a:t>
                      </a:r>
                      <a:endParaRPr lang="ru-RU" sz="400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И </a:t>
                      </a:r>
                      <a:endParaRPr lang="ru-RU" sz="400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8573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5</a:t>
                      </a:r>
                      <a:endParaRPr lang="ru-RU" sz="400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А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Г</a:t>
                      </a:r>
                      <a:endParaRPr lang="ru-RU" sz="400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Т 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Н </a:t>
                      </a:r>
                      <a:endParaRPr lang="ru-RU" sz="400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Е </a:t>
                      </a:r>
                      <a:endParaRPr lang="ru-RU" sz="400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Д </a:t>
                      </a:r>
                      <a:endParaRPr lang="ru-RU" sz="400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8573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5</a:t>
                      </a:r>
                      <a:endParaRPr lang="ru-RU" sz="400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3</a:t>
                      </a:r>
                      <a:endParaRPr lang="ru-RU" sz="400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Я </a:t>
                      </a:r>
                      <a:endParaRPr lang="ru-RU" sz="400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Г 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Р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О</a:t>
                      </a:r>
                      <a:endParaRPr lang="ru-RU" sz="400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С</a:t>
                      </a:r>
                      <a:endParaRPr lang="ru-RU" sz="400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8573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У</a:t>
                      </a:r>
                      <a:endParaRPr lang="ru-RU" sz="400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В </a:t>
                      </a:r>
                      <a:endParaRPr lang="ru-RU" sz="400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И </a:t>
                      </a:r>
                      <a:endParaRPr lang="ru-RU" sz="400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И </a:t>
                      </a:r>
                      <a:endParaRPr lang="ru-RU" sz="400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Я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И</a:t>
                      </a:r>
                      <a:endParaRPr lang="ru-RU" sz="400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С</a:t>
                      </a:r>
                      <a:endParaRPr lang="ru-RU" sz="400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8573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Ч </a:t>
                      </a:r>
                      <a:endParaRPr lang="ru-RU" sz="400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А</a:t>
                      </a:r>
                      <a:endParaRPr lang="ru-RU" sz="400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Ш </a:t>
                      </a:r>
                      <a:endParaRPr lang="ru-RU" sz="400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М</a:t>
                      </a:r>
                      <a:endParaRPr lang="ru-RU" sz="400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Ь 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Л </a:t>
                      </a:r>
                      <a:endParaRPr lang="ru-RU" sz="400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8573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Б </a:t>
                      </a:r>
                      <a:endParaRPr lang="ru-RU" sz="400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Р </a:t>
                      </a:r>
                      <a:endParaRPr lang="ru-RU" sz="400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Е </a:t>
                      </a:r>
                      <a:endParaRPr lang="ru-RU" sz="400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Г </a:t>
                      </a:r>
                      <a:endParaRPr lang="ru-RU" sz="400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Х </a:t>
                      </a:r>
                      <a:endParaRPr lang="ru-RU" sz="400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М 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Е 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94737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2023178"/>
              </p:ext>
            </p:extLst>
          </p:nvPr>
        </p:nvGraphicFramePr>
        <p:xfrm>
          <a:off x="-15598" y="1"/>
          <a:ext cx="9144003" cy="68579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04839"/>
                <a:gridCol w="1390504"/>
                <a:gridCol w="1268658"/>
                <a:gridCol w="1270448"/>
                <a:gridCol w="1270448"/>
                <a:gridCol w="1270448"/>
                <a:gridCol w="1268658"/>
              </a:tblGrid>
              <a:tr h="85676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О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Ц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Р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П 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Р 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Е 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</a:tr>
              <a:tr h="8573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К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С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Т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У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Ц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Ш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З 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</a:tr>
              <a:tr h="8573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Ф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Л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И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Т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И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Я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И 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</a:tr>
              <a:tr h="8573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5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А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Г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Т 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Н </a:t>
                      </a:r>
                      <a:endParaRPr lang="ru-RU" sz="400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Е 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Д 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</a:tr>
              <a:tr h="8573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5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3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Я 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Г 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Р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О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С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</a:tr>
              <a:tr h="8573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У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В 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И </a:t>
                      </a:r>
                      <a:endParaRPr lang="ru-RU" sz="400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И 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Я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И</a:t>
                      </a:r>
                      <a:endParaRPr lang="ru-RU" sz="400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С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</a:tr>
              <a:tr h="8573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Ч 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А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Ш 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М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Ь 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Л 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</a:tr>
              <a:tr h="8573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Б </a:t>
                      </a:r>
                      <a:endParaRPr lang="ru-RU" sz="400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Р </a:t>
                      </a:r>
                      <a:endParaRPr lang="ru-RU" sz="400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Е </a:t>
                      </a:r>
                      <a:endParaRPr lang="ru-RU" sz="400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Г 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Х 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М 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Е </a:t>
                      </a:r>
                      <a:endParaRPr lang="ru-RU" sz="4000" dirty="0"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2402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309\Desktop\1656387238_3-gas-kvas-com-p-krasivie-foto-goroda-cheboksari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4" y="-17512"/>
            <a:ext cx="9171332" cy="6875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4907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309\Desktop\krasivye-kartinki-detskij-risunki-gerba-semi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-1"/>
            <a:ext cx="5491357" cy="6844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848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309\Desktop\img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3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8098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66</TotalTime>
  <Words>208</Words>
  <Application>Microsoft Office PowerPoint</Application>
  <PresentationFormat>Экран (4:3)</PresentationFormat>
  <Paragraphs>124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Яркая</vt:lpstr>
      <vt:lpstr>Внеурочное мероприятие на тему:  «Символы России и Чувашской Республики» </vt:lpstr>
      <vt:lpstr>Презентация PowerPoint</vt:lpstr>
      <vt:lpstr>Символ - это изображение фигур или предметов, выражающих особый смысл.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Внеурочное мероприятие на тему:  «Символы России и Чувашской Республики»</dc:title>
  <dc:creator>309</dc:creator>
  <cp:lastModifiedBy>309</cp:lastModifiedBy>
  <cp:revision>5</cp:revision>
  <dcterms:created xsi:type="dcterms:W3CDTF">2022-11-14T10:58:29Z</dcterms:created>
  <dcterms:modified xsi:type="dcterms:W3CDTF">2022-11-14T12:05:20Z</dcterms:modified>
</cp:coreProperties>
</file>