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ECD6622-049C-4550-A963-71D62A6CDE1C}" type="datetimeFigureOut">
              <a:rPr lang="ru-RU" smtClean="0"/>
              <a:pPr/>
              <a:t>28.09.2021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8419D32-A0E8-4973-84A8-F129DD62CD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9"/>
            <a:ext cx="8062912" cy="652447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/>
              <a:t>Муниципальное бюджетное общеобразовательное учреждение</a:t>
            </a:r>
            <a:br>
              <a:rPr lang="ru-RU" sz="1600" b="1" dirty="0" smtClean="0"/>
            </a:br>
            <a:r>
              <a:rPr lang="ru-RU" sz="1600" b="1" dirty="0" smtClean="0"/>
              <a:t> «Средняя общеобразовательная школа № 12 станицы Незлобной» </a:t>
            </a: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389174" cy="1752600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800" b="1" dirty="0" smtClean="0"/>
              <a:t>Листая страницы истории… </a:t>
            </a:r>
          </a:p>
          <a:p>
            <a:pPr algn="ctr"/>
            <a:r>
              <a:rPr lang="ru-RU" sz="4800" b="1" dirty="0" smtClean="0"/>
              <a:t>Незлобная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4857760"/>
            <a:ext cx="21362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Столбовская</a:t>
            </a:r>
            <a:r>
              <a:rPr lang="ru-RU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Ю.Н.</a:t>
            </a:r>
            <a:endParaRPr lang="ru-RU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09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/>
              <a:t>С первых же дней войны мукомольный завод станицы бесперебойно давал свою продукцию фронту и промышленным центрам.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s://i.mycdn.me/image?id=277332849365&amp;t=0&amp;plc=WEB&amp;tkn=*oLKb8N3kh_B8mrbtq-CUBEXWp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858048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В 1942 г., гитлеровские войска захватили станицу Незлобную, оккупация которой продолжалась пять месяцев - с августа 1942 г. по январь 1943 г</a:t>
            </a:r>
            <a:endParaRPr lang="ru-RU" sz="2400" b="1" dirty="0"/>
          </a:p>
        </p:txBody>
      </p:sp>
      <p:pic>
        <p:nvPicPr>
          <p:cNvPr id="15362" name="Picture 2" descr="ÐÐ°Ð²ÐºÐ°Ð·ÑÐºÐ°Ñ Ð²Ð¾Ð¹Ð½Ð°: Ð¾Ð±Ð¾ÑÐ¾Ð½Ð° ÑÐµÐ»Ð° ÐÐµÐ·Ð»Ð¾Ð±Ð½Ð¾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7918984" cy="43577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6357958"/>
            <a:ext cx="6643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/>
              <a:t>КАВКАЗСКАЯ ВОЙНА: ОБОРОНА СЕЛА НЕЗЛОБНОЕ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Ð°ÑÑÐ¸Ð½ÐºÐ¸ Ð¿Ð¾ Ð·Ð°Ð¿ÑÐ¾ÑÑ 52-Ð¹ ÑÐ°Ð½ÐºÐ¾Ð²Ð°Ñ Ð±ÑÐ¸Ð³Ð°Ð´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3281684" cy="50006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285728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Командир 52-й Краснознаменной танковой </a:t>
            </a:r>
            <a:r>
              <a:rPr lang="ru-RU" sz="1600" b="1" dirty="0" smtClean="0"/>
              <a:t>бригады</a:t>
            </a:r>
            <a:endParaRPr lang="ru-RU" sz="16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000768"/>
            <a:ext cx="3716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майор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Владимир Иванович Филиппов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214290"/>
            <a:ext cx="49291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52-я танковая бригада, затем 34-я гвардейская танковая бригада. это командиры танковых экипажей отличившихся в боях под городом Георгиевском.</a:t>
            </a:r>
            <a:endParaRPr lang="ru-RU" sz="1400" b="1" dirty="0"/>
          </a:p>
        </p:txBody>
      </p:sp>
      <p:pic>
        <p:nvPicPr>
          <p:cNvPr id="8" name="Picture 4" descr="http://tankfront.ru/foto/ussr/tbr/gvtbr34-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214422"/>
            <a:ext cx="4714908" cy="3270969"/>
          </a:xfrm>
          <a:prstGeom prst="rect">
            <a:avLst/>
          </a:prstGeom>
          <a:noFill/>
        </p:spPr>
      </p:pic>
      <p:pic>
        <p:nvPicPr>
          <p:cNvPr id="9" name="Picture 2" descr="http://tankfront.ru/foto/ussr/tbr/tbr052-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563078"/>
            <a:ext cx="4857783" cy="1821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mage?id=871165122005&amp;t=3&amp;plc=WEB&amp;tkn=*EM5tlhilNeHGho2a8_QJ0LyDB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52"/>
            <a:ext cx="7500990" cy="516586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2910" y="5429264"/>
            <a:ext cx="8229600" cy="116124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По инициативе коллектива комбината хлебопродуктов,</a:t>
            </a:r>
            <a:br>
              <a:rPr lang="ru-RU" sz="1800" b="1" dirty="0" smtClean="0"/>
            </a:br>
            <a:r>
              <a:rPr lang="ru-RU" sz="1800" b="1" dirty="0" smtClean="0"/>
              <a:t> к 30-летию Победы в Великой Отечественной войне, в мае 1975г был установлен памятник 44 погибшим рабочим. </a:t>
            </a:r>
            <a:br>
              <a:rPr lang="ru-RU" sz="1800" b="1" dirty="0" smtClean="0"/>
            </a:br>
            <a:r>
              <a:rPr lang="ru-RU" sz="1800" b="1" dirty="0" smtClean="0"/>
              <a:t>В 2018г благоустроили территорию памятника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Памятник воинам Гражданской войны и освободителям станицы Незлобной в годы  Великой Отечественной войны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500858" cy="512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309</TotalTime>
  <Words>111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Яркая</vt:lpstr>
      <vt:lpstr>Муниципальное бюджетное общеобразовательное учреждение  «Средняя общеобразовательная школа № 12 станицы Незлобной» </vt:lpstr>
      <vt:lpstr>С первых же дней войны мукомольный завод станицы бесперебойно давал свою продукцию фронту и промышленным центрам. </vt:lpstr>
      <vt:lpstr>В 1942 г., гитлеровские войска захватили станицу Незлобную, оккупация которой продолжалась пять месяцев - с августа 1942 г. по январь 1943 г</vt:lpstr>
      <vt:lpstr>Слайд 4</vt:lpstr>
      <vt:lpstr>По инициативе коллектива комбината хлебопродуктов,  к 30-летию Победы в Великой Отечественной войне, в мае 1975г был установлен памятник 44 погибшим рабочим.  В 2018г благоустроили территорию памятника.</vt:lpstr>
      <vt:lpstr>Памятник воинам Гражданской войны и освободителям станицы Незлобной в годы  Великой Отечественной войны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«Средняя общеобразовательная школа № 12 станицы Незлобной»</dc:title>
  <dc:creator>Пользователь</dc:creator>
  <cp:lastModifiedBy>Пользователь</cp:lastModifiedBy>
  <cp:revision>34</cp:revision>
  <dcterms:created xsi:type="dcterms:W3CDTF">2019-01-20T03:17:37Z</dcterms:created>
  <dcterms:modified xsi:type="dcterms:W3CDTF">2021-09-28T11:54:37Z</dcterms:modified>
</cp:coreProperties>
</file>