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9" r:id="rId2"/>
    <p:sldId id="262" r:id="rId3"/>
    <p:sldId id="263" r:id="rId4"/>
    <p:sldId id="265" r:id="rId5"/>
    <p:sldId id="264" r:id="rId6"/>
    <p:sldId id="283" r:id="rId7"/>
    <p:sldId id="282" r:id="rId8"/>
    <p:sldId id="277" r:id="rId9"/>
    <p:sldId id="266" r:id="rId10"/>
    <p:sldId id="267" r:id="rId11"/>
    <p:sldId id="268" r:id="rId12"/>
    <p:sldId id="284" r:id="rId13"/>
    <p:sldId id="270" r:id="rId14"/>
    <p:sldId id="271" r:id="rId15"/>
    <p:sldId id="272" r:id="rId16"/>
    <p:sldId id="273" r:id="rId17"/>
    <p:sldId id="280" r:id="rId18"/>
    <p:sldId id="274" r:id="rId19"/>
    <p:sldId id="276" r:id="rId20"/>
    <p:sldId id="279" r:id="rId21"/>
    <p:sldId id="275" r:id="rId22"/>
    <p:sldId id="281" r:id="rId2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2C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0534A-ECF3-41FD-8CB3-D925AB74E106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3C0D9-7279-4AEF-A63E-F995DFB9D3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434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3C0D9-7279-4AEF-A63E-F995DFB9D391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665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gif"/><Relationship Id="rId7" Type="http://schemas.openxmlformats.org/officeDocument/2006/relationships/image" Target="../media/image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orum.pwonline.ru/showimg.php?url=http://s4.images.drive2.ru/user.blog.photos/3860/000/000/003/48b/88cc35dd4e5d4810-original.jpg" TargetMode="External"/><Relationship Id="rId5" Type="http://schemas.openxmlformats.org/officeDocument/2006/relationships/image" Target="../media/image4.gif"/><Relationship Id="rId4" Type="http://schemas.openxmlformats.org/officeDocument/2006/relationships/image" Target="../media/image3.gif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www.yaplakal.com/uploads/post-3-12556025779517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Илья\Рабочий стол\школа\Анимация\Анимашки 1\Бабочки\42829924.jpg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8200" y="1066800"/>
            <a:ext cx="1371600" cy="1783080"/>
          </a:xfrm>
          <a:prstGeom prst="rect">
            <a:avLst/>
          </a:prstGeom>
          <a:noFill/>
        </p:spPr>
      </p:pic>
      <p:pic>
        <p:nvPicPr>
          <p:cNvPr id="9" name="Рисунок 8" descr="G:\анимашки\животные\32m6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1371600"/>
            <a:ext cx="2438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C:\Documents and Settings\Илья\Рабочий стол\школа\Анимация\Анимашки 1\Космос\562278395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1447800"/>
            <a:ext cx="1371600" cy="914400"/>
          </a:xfrm>
          <a:prstGeom prst="rect">
            <a:avLst/>
          </a:prstGeom>
          <a:noFill/>
        </p:spPr>
      </p:pic>
      <p:pic>
        <p:nvPicPr>
          <p:cNvPr id="13" name="Рисунок 12" descr="G:\анимашки\разные мульты\an2_izbakyrnogi[1].gif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67000" y="3276600"/>
            <a:ext cx="1828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20"/>
          <p:cNvGrpSpPr>
            <a:grpSpLocks/>
          </p:cNvGrpSpPr>
          <p:nvPr/>
        </p:nvGrpSpPr>
        <p:grpSpPr bwMode="auto">
          <a:xfrm>
            <a:off x="6248400" y="2362200"/>
            <a:ext cx="2078039" cy="2368551"/>
            <a:chOff x="881" y="505"/>
            <a:chExt cx="3024" cy="3335"/>
          </a:xfrm>
        </p:grpSpPr>
        <p:sp>
          <p:nvSpPr>
            <p:cNvPr id="10" name="Freeform 21"/>
            <p:cNvSpPr>
              <a:spLocks/>
            </p:cNvSpPr>
            <p:nvPr/>
          </p:nvSpPr>
          <p:spPr bwMode="auto">
            <a:xfrm>
              <a:off x="2724" y="505"/>
              <a:ext cx="1120" cy="737"/>
            </a:xfrm>
            <a:custGeom>
              <a:avLst/>
              <a:gdLst/>
              <a:ahLst/>
              <a:cxnLst>
                <a:cxn ang="0">
                  <a:pos x="1007" y="1014"/>
                </a:cxn>
                <a:cxn ang="0">
                  <a:pos x="894" y="985"/>
                </a:cxn>
                <a:cxn ang="0">
                  <a:pos x="799" y="943"/>
                </a:cxn>
                <a:cxn ang="0">
                  <a:pos x="712" y="877"/>
                </a:cxn>
                <a:cxn ang="0">
                  <a:pos x="642" y="838"/>
                </a:cxn>
                <a:cxn ang="0">
                  <a:pos x="592" y="850"/>
                </a:cxn>
                <a:cxn ang="0">
                  <a:pos x="543" y="871"/>
                </a:cxn>
                <a:cxn ang="0">
                  <a:pos x="497" y="890"/>
                </a:cxn>
                <a:cxn ang="0">
                  <a:pos x="384" y="908"/>
                </a:cxn>
                <a:cxn ang="0">
                  <a:pos x="221" y="879"/>
                </a:cxn>
                <a:cxn ang="0">
                  <a:pos x="101" y="793"/>
                </a:cxn>
                <a:cxn ang="0">
                  <a:pos x="56" y="654"/>
                </a:cxn>
                <a:cxn ang="0">
                  <a:pos x="78" y="551"/>
                </a:cxn>
                <a:cxn ang="0">
                  <a:pos x="91" y="522"/>
                </a:cxn>
                <a:cxn ang="0">
                  <a:pos x="103" y="493"/>
                </a:cxn>
                <a:cxn ang="0">
                  <a:pos x="113" y="462"/>
                </a:cxn>
                <a:cxn ang="0">
                  <a:pos x="29" y="371"/>
                </a:cxn>
                <a:cxn ang="0">
                  <a:pos x="14" y="198"/>
                </a:cxn>
                <a:cxn ang="0">
                  <a:pos x="138" y="63"/>
                </a:cxn>
                <a:cxn ang="0">
                  <a:pos x="328" y="39"/>
                </a:cxn>
                <a:cxn ang="0">
                  <a:pos x="433" y="94"/>
                </a:cxn>
                <a:cxn ang="0">
                  <a:pos x="493" y="41"/>
                </a:cxn>
                <a:cxn ang="0">
                  <a:pos x="615" y="0"/>
                </a:cxn>
                <a:cxn ang="0">
                  <a:pos x="735" y="30"/>
                </a:cxn>
                <a:cxn ang="0">
                  <a:pos x="836" y="119"/>
                </a:cxn>
                <a:cxn ang="0">
                  <a:pos x="954" y="189"/>
                </a:cxn>
                <a:cxn ang="0">
                  <a:pos x="1111" y="185"/>
                </a:cxn>
                <a:cxn ang="0">
                  <a:pos x="1265" y="194"/>
                </a:cxn>
                <a:cxn ang="0">
                  <a:pos x="1414" y="249"/>
                </a:cxn>
                <a:cxn ang="0">
                  <a:pos x="1536" y="377"/>
                </a:cxn>
                <a:cxn ang="0">
                  <a:pos x="1577" y="514"/>
                </a:cxn>
                <a:cxn ang="0">
                  <a:pos x="1550" y="640"/>
                </a:cxn>
                <a:cxn ang="0">
                  <a:pos x="1455" y="749"/>
                </a:cxn>
                <a:cxn ang="0">
                  <a:pos x="1375" y="850"/>
                </a:cxn>
                <a:cxn ang="0">
                  <a:pos x="1321" y="939"/>
                </a:cxn>
                <a:cxn ang="0">
                  <a:pos x="1232" y="995"/>
                </a:cxn>
                <a:cxn ang="0">
                  <a:pos x="1125" y="1024"/>
                </a:cxn>
              </a:cxnLst>
              <a:rect l="0" t="0" r="r" b="b"/>
              <a:pathLst>
                <a:path w="1577" h="1028">
                  <a:moveTo>
                    <a:pt x="1073" y="1028"/>
                  </a:moveTo>
                  <a:lnTo>
                    <a:pt x="1007" y="1014"/>
                  </a:lnTo>
                  <a:lnTo>
                    <a:pt x="949" y="1003"/>
                  </a:lnTo>
                  <a:lnTo>
                    <a:pt x="894" y="985"/>
                  </a:lnTo>
                  <a:lnTo>
                    <a:pt x="848" y="968"/>
                  </a:lnTo>
                  <a:lnTo>
                    <a:pt x="799" y="943"/>
                  </a:lnTo>
                  <a:lnTo>
                    <a:pt x="757" y="914"/>
                  </a:lnTo>
                  <a:lnTo>
                    <a:pt x="712" y="877"/>
                  </a:lnTo>
                  <a:lnTo>
                    <a:pt x="669" y="836"/>
                  </a:lnTo>
                  <a:lnTo>
                    <a:pt x="642" y="838"/>
                  </a:lnTo>
                  <a:lnTo>
                    <a:pt x="617" y="844"/>
                  </a:lnTo>
                  <a:lnTo>
                    <a:pt x="592" y="850"/>
                  </a:lnTo>
                  <a:lnTo>
                    <a:pt x="568" y="861"/>
                  </a:lnTo>
                  <a:lnTo>
                    <a:pt x="543" y="871"/>
                  </a:lnTo>
                  <a:lnTo>
                    <a:pt x="520" y="881"/>
                  </a:lnTo>
                  <a:lnTo>
                    <a:pt x="497" y="890"/>
                  </a:lnTo>
                  <a:lnTo>
                    <a:pt x="475" y="902"/>
                  </a:lnTo>
                  <a:lnTo>
                    <a:pt x="384" y="908"/>
                  </a:lnTo>
                  <a:lnTo>
                    <a:pt x="299" y="902"/>
                  </a:lnTo>
                  <a:lnTo>
                    <a:pt x="221" y="879"/>
                  </a:lnTo>
                  <a:lnTo>
                    <a:pt x="155" y="846"/>
                  </a:lnTo>
                  <a:lnTo>
                    <a:pt x="101" y="793"/>
                  </a:lnTo>
                  <a:lnTo>
                    <a:pt x="68" y="731"/>
                  </a:lnTo>
                  <a:lnTo>
                    <a:pt x="56" y="654"/>
                  </a:lnTo>
                  <a:lnTo>
                    <a:pt x="72" y="567"/>
                  </a:lnTo>
                  <a:lnTo>
                    <a:pt x="78" y="551"/>
                  </a:lnTo>
                  <a:lnTo>
                    <a:pt x="85" y="538"/>
                  </a:lnTo>
                  <a:lnTo>
                    <a:pt x="91" y="522"/>
                  </a:lnTo>
                  <a:lnTo>
                    <a:pt x="99" y="508"/>
                  </a:lnTo>
                  <a:lnTo>
                    <a:pt x="103" y="493"/>
                  </a:lnTo>
                  <a:lnTo>
                    <a:pt x="109" y="477"/>
                  </a:lnTo>
                  <a:lnTo>
                    <a:pt x="113" y="462"/>
                  </a:lnTo>
                  <a:lnTo>
                    <a:pt x="115" y="448"/>
                  </a:lnTo>
                  <a:lnTo>
                    <a:pt x="29" y="371"/>
                  </a:lnTo>
                  <a:lnTo>
                    <a:pt x="0" y="285"/>
                  </a:lnTo>
                  <a:lnTo>
                    <a:pt x="14" y="198"/>
                  </a:lnTo>
                  <a:lnTo>
                    <a:pt x="64" y="123"/>
                  </a:lnTo>
                  <a:lnTo>
                    <a:pt x="138" y="63"/>
                  </a:lnTo>
                  <a:lnTo>
                    <a:pt x="229" y="33"/>
                  </a:lnTo>
                  <a:lnTo>
                    <a:pt x="328" y="39"/>
                  </a:lnTo>
                  <a:lnTo>
                    <a:pt x="425" y="94"/>
                  </a:lnTo>
                  <a:lnTo>
                    <a:pt x="433" y="94"/>
                  </a:lnTo>
                  <a:lnTo>
                    <a:pt x="442" y="94"/>
                  </a:lnTo>
                  <a:lnTo>
                    <a:pt x="493" y="41"/>
                  </a:lnTo>
                  <a:lnTo>
                    <a:pt x="553" y="12"/>
                  </a:lnTo>
                  <a:lnTo>
                    <a:pt x="615" y="0"/>
                  </a:lnTo>
                  <a:lnTo>
                    <a:pt x="677" y="8"/>
                  </a:lnTo>
                  <a:lnTo>
                    <a:pt x="735" y="30"/>
                  </a:lnTo>
                  <a:lnTo>
                    <a:pt x="789" y="66"/>
                  </a:lnTo>
                  <a:lnTo>
                    <a:pt x="836" y="119"/>
                  </a:lnTo>
                  <a:lnTo>
                    <a:pt x="875" y="185"/>
                  </a:lnTo>
                  <a:lnTo>
                    <a:pt x="954" y="189"/>
                  </a:lnTo>
                  <a:lnTo>
                    <a:pt x="1034" y="189"/>
                  </a:lnTo>
                  <a:lnTo>
                    <a:pt x="1111" y="185"/>
                  </a:lnTo>
                  <a:lnTo>
                    <a:pt x="1189" y="187"/>
                  </a:lnTo>
                  <a:lnTo>
                    <a:pt x="1265" y="194"/>
                  </a:lnTo>
                  <a:lnTo>
                    <a:pt x="1340" y="214"/>
                  </a:lnTo>
                  <a:lnTo>
                    <a:pt x="1414" y="249"/>
                  </a:lnTo>
                  <a:lnTo>
                    <a:pt x="1490" y="307"/>
                  </a:lnTo>
                  <a:lnTo>
                    <a:pt x="1536" y="377"/>
                  </a:lnTo>
                  <a:lnTo>
                    <a:pt x="1565" y="446"/>
                  </a:lnTo>
                  <a:lnTo>
                    <a:pt x="1577" y="514"/>
                  </a:lnTo>
                  <a:lnTo>
                    <a:pt x="1573" y="580"/>
                  </a:lnTo>
                  <a:lnTo>
                    <a:pt x="1550" y="640"/>
                  </a:lnTo>
                  <a:lnTo>
                    <a:pt x="1511" y="698"/>
                  </a:lnTo>
                  <a:lnTo>
                    <a:pt x="1455" y="749"/>
                  </a:lnTo>
                  <a:lnTo>
                    <a:pt x="1381" y="793"/>
                  </a:lnTo>
                  <a:lnTo>
                    <a:pt x="1375" y="850"/>
                  </a:lnTo>
                  <a:lnTo>
                    <a:pt x="1354" y="900"/>
                  </a:lnTo>
                  <a:lnTo>
                    <a:pt x="1321" y="939"/>
                  </a:lnTo>
                  <a:lnTo>
                    <a:pt x="1282" y="972"/>
                  </a:lnTo>
                  <a:lnTo>
                    <a:pt x="1232" y="995"/>
                  </a:lnTo>
                  <a:lnTo>
                    <a:pt x="1179" y="1014"/>
                  </a:lnTo>
                  <a:lnTo>
                    <a:pt x="1125" y="1024"/>
                  </a:lnTo>
                  <a:lnTo>
                    <a:pt x="1073" y="1028"/>
                  </a:lnTo>
                  <a:close/>
                </a:path>
              </a:pathLst>
            </a:custGeom>
            <a:solidFill>
              <a:srgbClr val="97D7F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4" name="Freeform 22"/>
            <p:cNvSpPr>
              <a:spLocks/>
            </p:cNvSpPr>
            <p:nvPr/>
          </p:nvSpPr>
          <p:spPr bwMode="auto">
            <a:xfrm>
              <a:off x="2767" y="540"/>
              <a:ext cx="1026" cy="665"/>
            </a:xfrm>
            <a:custGeom>
              <a:avLst/>
              <a:gdLst/>
              <a:ahLst/>
              <a:cxnLst>
                <a:cxn ang="0">
                  <a:pos x="931" y="911"/>
                </a:cxn>
                <a:cxn ang="0">
                  <a:pos x="813" y="849"/>
                </a:cxn>
                <a:cxn ang="0">
                  <a:pos x="710" y="777"/>
                </a:cxn>
                <a:cxn ang="0">
                  <a:pos x="629" y="725"/>
                </a:cxn>
                <a:cxn ang="0">
                  <a:pos x="495" y="775"/>
                </a:cxn>
                <a:cxn ang="0">
                  <a:pos x="264" y="787"/>
                </a:cxn>
                <a:cxn ang="0">
                  <a:pos x="89" y="690"/>
                </a:cxn>
                <a:cxn ang="0">
                  <a:pos x="68" y="514"/>
                </a:cxn>
                <a:cxn ang="0">
                  <a:pos x="144" y="392"/>
                </a:cxn>
                <a:cxn ang="0">
                  <a:pos x="140" y="378"/>
                </a:cxn>
                <a:cxn ang="0">
                  <a:pos x="37" y="302"/>
                </a:cxn>
                <a:cxn ang="0">
                  <a:pos x="12" y="147"/>
                </a:cxn>
                <a:cxn ang="0">
                  <a:pos x="138" y="37"/>
                </a:cxn>
                <a:cxn ang="0">
                  <a:pos x="311" y="46"/>
                </a:cxn>
                <a:cxn ang="0">
                  <a:pos x="398" y="118"/>
                </a:cxn>
                <a:cxn ang="0">
                  <a:pos x="417" y="101"/>
                </a:cxn>
                <a:cxn ang="0">
                  <a:pos x="429" y="74"/>
                </a:cxn>
                <a:cxn ang="0">
                  <a:pos x="442" y="50"/>
                </a:cxn>
                <a:cxn ang="0">
                  <a:pos x="464" y="29"/>
                </a:cxn>
                <a:cxn ang="0">
                  <a:pos x="539" y="0"/>
                </a:cxn>
                <a:cxn ang="0">
                  <a:pos x="633" y="14"/>
                </a:cxn>
                <a:cxn ang="0">
                  <a:pos x="691" y="74"/>
                </a:cxn>
                <a:cxn ang="0">
                  <a:pos x="724" y="174"/>
                </a:cxn>
                <a:cxn ang="0">
                  <a:pos x="745" y="233"/>
                </a:cxn>
                <a:cxn ang="0">
                  <a:pos x="780" y="221"/>
                </a:cxn>
                <a:cxn ang="0">
                  <a:pos x="817" y="202"/>
                </a:cxn>
                <a:cxn ang="0">
                  <a:pos x="854" y="184"/>
                </a:cxn>
                <a:cxn ang="0">
                  <a:pos x="982" y="174"/>
                </a:cxn>
                <a:cxn ang="0">
                  <a:pos x="1209" y="205"/>
                </a:cxn>
                <a:cxn ang="0">
                  <a:pos x="1385" y="302"/>
                </a:cxn>
                <a:cxn ang="0">
                  <a:pos x="1443" y="485"/>
                </a:cxn>
                <a:cxn ang="0">
                  <a:pos x="1387" y="632"/>
                </a:cxn>
                <a:cxn ang="0">
                  <a:pos x="1344" y="663"/>
                </a:cxn>
                <a:cxn ang="0">
                  <a:pos x="1302" y="686"/>
                </a:cxn>
                <a:cxn ang="0">
                  <a:pos x="1255" y="704"/>
                </a:cxn>
                <a:cxn ang="0">
                  <a:pos x="1228" y="721"/>
                </a:cxn>
                <a:cxn ang="0">
                  <a:pos x="1253" y="775"/>
                </a:cxn>
                <a:cxn ang="0">
                  <a:pos x="1226" y="851"/>
                </a:cxn>
                <a:cxn ang="0">
                  <a:pos x="1137" y="900"/>
                </a:cxn>
                <a:cxn ang="0">
                  <a:pos x="1032" y="925"/>
                </a:cxn>
              </a:cxnLst>
              <a:rect l="0" t="0" r="r" b="b"/>
              <a:pathLst>
                <a:path w="1443" h="929">
                  <a:moveTo>
                    <a:pt x="991" y="929"/>
                  </a:moveTo>
                  <a:lnTo>
                    <a:pt x="931" y="911"/>
                  </a:lnTo>
                  <a:lnTo>
                    <a:pt x="873" y="884"/>
                  </a:lnTo>
                  <a:lnTo>
                    <a:pt x="813" y="849"/>
                  </a:lnTo>
                  <a:lnTo>
                    <a:pt x="761" y="814"/>
                  </a:lnTo>
                  <a:lnTo>
                    <a:pt x="710" y="777"/>
                  </a:lnTo>
                  <a:lnTo>
                    <a:pt x="665" y="746"/>
                  </a:lnTo>
                  <a:lnTo>
                    <a:pt x="629" y="725"/>
                  </a:lnTo>
                  <a:lnTo>
                    <a:pt x="601" y="719"/>
                  </a:lnTo>
                  <a:lnTo>
                    <a:pt x="495" y="775"/>
                  </a:lnTo>
                  <a:lnTo>
                    <a:pt x="378" y="797"/>
                  </a:lnTo>
                  <a:lnTo>
                    <a:pt x="264" y="787"/>
                  </a:lnTo>
                  <a:lnTo>
                    <a:pt x="165" y="752"/>
                  </a:lnTo>
                  <a:lnTo>
                    <a:pt x="89" y="690"/>
                  </a:lnTo>
                  <a:lnTo>
                    <a:pt x="55" y="611"/>
                  </a:lnTo>
                  <a:lnTo>
                    <a:pt x="68" y="514"/>
                  </a:lnTo>
                  <a:lnTo>
                    <a:pt x="148" y="405"/>
                  </a:lnTo>
                  <a:lnTo>
                    <a:pt x="144" y="392"/>
                  </a:lnTo>
                  <a:lnTo>
                    <a:pt x="142" y="384"/>
                  </a:lnTo>
                  <a:lnTo>
                    <a:pt x="140" y="378"/>
                  </a:lnTo>
                  <a:lnTo>
                    <a:pt x="138" y="374"/>
                  </a:lnTo>
                  <a:lnTo>
                    <a:pt x="37" y="302"/>
                  </a:lnTo>
                  <a:lnTo>
                    <a:pt x="0" y="225"/>
                  </a:lnTo>
                  <a:lnTo>
                    <a:pt x="12" y="147"/>
                  </a:lnTo>
                  <a:lnTo>
                    <a:pt x="64" y="83"/>
                  </a:lnTo>
                  <a:lnTo>
                    <a:pt x="138" y="37"/>
                  </a:lnTo>
                  <a:lnTo>
                    <a:pt x="225" y="23"/>
                  </a:lnTo>
                  <a:lnTo>
                    <a:pt x="311" y="46"/>
                  </a:lnTo>
                  <a:lnTo>
                    <a:pt x="386" y="124"/>
                  </a:lnTo>
                  <a:lnTo>
                    <a:pt x="398" y="118"/>
                  </a:lnTo>
                  <a:lnTo>
                    <a:pt x="411" y="118"/>
                  </a:lnTo>
                  <a:lnTo>
                    <a:pt x="417" y="101"/>
                  </a:lnTo>
                  <a:lnTo>
                    <a:pt x="423" y="87"/>
                  </a:lnTo>
                  <a:lnTo>
                    <a:pt x="429" y="74"/>
                  </a:lnTo>
                  <a:lnTo>
                    <a:pt x="437" y="62"/>
                  </a:lnTo>
                  <a:lnTo>
                    <a:pt x="442" y="50"/>
                  </a:lnTo>
                  <a:lnTo>
                    <a:pt x="454" y="39"/>
                  </a:lnTo>
                  <a:lnTo>
                    <a:pt x="464" y="29"/>
                  </a:lnTo>
                  <a:lnTo>
                    <a:pt x="479" y="19"/>
                  </a:lnTo>
                  <a:lnTo>
                    <a:pt x="539" y="0"/>
                  </a:lnTo>
                  <a:lnTo>
                    <a:pt x="592" y="0"/>
                  </a:lnTo>
                  <a:lnTo>
                    <a:pt x="633" y="14"/>
                  </a:lnTo>
                  <a:lnTo>
                    <a:pt x="667" y="41"/>
                  </a:lnTo>
                  <a:lnTo>
                    <a:pt x="691" y="74"/>
                  </a:lnTo>
                  <a:lnTo>
                    <a:pt x="710" y="120"/>
                  </a:lnTo>
                  <a:lnTo>
                    <a:pt x="724" y="174"/>
                  </a:lnTo>
                  <a:lnTo>
                    <a:pt x="735" y="236"/>
                  </a:lnTo>
                  <a:lnTo>
                    <a:pt x="745" y="233"/>
                  </a:lnTo>
                  <a:lnTo>
                    <a:pt x="762" y="229"/>
                  </a:lnTo>
                  <a:lnTo>
                    <a:pt x="780" y="221"/>
                  </a:lnTo>
                  <a:lnTo>
                    <a:pt x="799" y="213"/>
                  </a:lnTo>
                  <a:lnTo>
                    <a:pt x="817" y="202"/>
                  </a:lnTo>
                  <a:lnTo>
                    <a:pt x="836" y="192"/>
                  </a:lnTo>
                  <a:lnTo>
                    <a:pt x="854" y="184"/>
                  </a:lnTo>
                  <a:lnTo>
                    <a:pt x="871" y="178"/>
                  </a:lnTo>
                  <a:lnTo>
                    <a:pt x="982" y="174"/>
                  </a:lnTo>
                  <a:lnTo>
                    <a:pt x="1098" y="182"/>
                  </a:lnTo>
                  <a:lnTo>
                    <a:pt x="1209" y="205"/>
                  </a:lnTo>
                  <a:lnTo>
                    <a:pt x="1309" y="246"/>
                  </a:lnTo>
                  <a:lnTo>
                    <a:pt x="1385" y="302"/>
                  </a:lnTo>
                  <a:lnTo>
                    <a:pt x="1433" y="382"/>
                  </a:lnTo>
                  <a:lnTo>
                    <a:pt x="1443" y="485"/>
                  </a:lnTo>
                  <a:lnTo>
                    <a:pt x="1408" y="615"/>
                  </a:lnTo>
                  <a:lnTo>
                    <a:pt x="1387" y="632"/>
                  </a:lnTo>
                  <a:lnTo>
                    <a:pt x="1366" y="649"/>
                  </a:lnTo>
                  <a:lnTo>
                    <a:pt x="1344" y="663"/>
                  </a:lnTo>
                  <a:lnTo>
                    <a:pt x="1325" y="677"/>
                  </a:lnTo>
                  <a:lnTo>
                    <a:pt x="1302" y="686"/>
                  </a:lnTo>
                  <a:lnTo>
                    <a:pt x="1280" y="696"/>
                  </a:lnTo>
                  <a:lnTo>
                    <a:pt x="1255" y="704"/>
                  </a:lnTo>
                  <a:lnTo>
                    <a:pt x="1232" y="715"/>
                  </a:lnTo>
                  <a:lnTo>
                    <a:pt x="1228" y="721"/>
                  </a:lnTo>
                  <a:lnTo>
                    <a:pt x="1228" y="727"/>
                  </a:lnTo>
                  <a:lnTo>
                    <a:pt x="1253" y="775"/>
                  </a:lnTo>
                  <a:lnTo>
                    <a:pt x="1251" y="818"/>
                  </a:lnTo>
                  <a:lnTo>
                    <a:pt x="1226" y="851"/>
                  </a:lnTo>
                  <a:lnTo>
                    <a:pt x="1187" y="880"/>
                  </a:lnTo>
                  <a:lnTo>
                    <a:pt x="1137" y="900"/>
                  </a:lnTo>
                  <a:lnTo>
                    <a:pt x="1084" y="915"/>
                  </a:lnTo>
                  <a:lnTo>
                    <a:pt x="1032" y="925"/>
                  </a:lnTo>
                  <a:lnTo>
                    <a:pt x="991" y="929"/>
                  </a:lnTo>
                  <a:close/>
                </a:path>
              </a:pathLst>
            </a:custGeom>
            <a:solidFill>
              <a:srgbClr val="9EFFF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5" name="Freeform 23"/>
            <p:cNvSpPr>
              <a:spLocks/>
            </p:cNvSpPr>
            <p:nvPr/>
          </p:nvSpPr>
          <p:spPr bwMode="auto">
            <a:xfrm>
              <a:off x="2872" y="603"/>
              <a:ext cx="800" cy="519"/>
            </a:xfrm>
            <a:custGeom>
              <a:avLst/>
              <a:gdLst/>
              <a:ahLst/>
              <a:cxnLst>
                <a:cxn ang="0">
                  <a:pos x="727" y="710"/>
                </a:cxn>
                <a:cxn ang="0">
                  <a:pos x="636" y="661"/>
                </a:cxn>
                <a:cxn ang="0">
                  <a:pos x="554" y="605"/>
                </a:cxn>
                <a:cxn ang="0">
                  <a:pos x="492" y="564"/>
                </a:cxn>
                <a:cxn ang="0">
                  <a:pos x="386" y="603"/>
                </a:cxn>
                <a:cxn ang="0">
                  <a:pos x="205" y="613"/>
                </a:cxn>
                <a:cxn ang="0">
                  <a:pos x="69" y="537"/>
                </a:cxn>
                <a:cxn ang="0">
                  <a:pos x="52" y="402"/>
                </a:cxn>
                <a:cxn ang="0">
                  <a:pos x="112" y="305"/>
                </a:cxn>
                <a:cxn ang="0">
                  <a:pos x="110" y="295"/>
                </a:cxn>
                <a:cxn ang="0">
                  <a:pos x="29" y="235"/>
                </a:cxn>
                <a:cxn ang="0">
                  <a:pos x="9" y="113"/>
                </a:cxn>
                <a:cxn ang="0">
                  <a:pos x="106" y="29"/>
                </a:cxn>
                <a:cxn ang="0">
                  <a:pos x="244" y="37"/>
                </a:cxn>
                <a:cxn ang="0">
                  <a:pos x="312" y="91"/>
                </a:cxn>
                <a:cxn ang="0">
                  <a:pos x="325" y="78"/>
                </a:cxn>
                <a:cxn ang="0">
                  <a:pos x="335" y="56"/>
                </a:cxn>
                <a:cxn ang="0">
                  <a:pos x="347" y="37"/>
                </a:cxn>
                <a:cxn ang="0">
                  <a:pos x="362" y="22"/>
                </a:cxn>
                <a:cxn ang="0">
                  <a:pos x="422" y="2"/>
                </a:cxn>
                <a:cxn ang="0">
                  <a:pos x="494" y="10"/>
                </a:cxn>
                <a:cxn ang="0">
                  <a:pos x="541" y="58"/>
                </a:cxn>
                <a:cxn ang="0">
                  <a:pos x="564" y="134"/>
                </a:cxn>
                <a:cxn ang="0">
                  <a:pos x="581" y="179"/>
                </a:cxn>
                <a:cxn ang="0">
                  <a:pos x="607" y="169"/>
                </a:cxn>
                <a:cxn ang="0">
                  <a:pos x="638" y="155"/>
                </a:cxn>
                <a:cxn ang="0">
                  <a:pos x="667" y="142"/>
                </a:cxn>
                <a:cxn ang="0">
                  <a:pos x="766" y="132"/>
                </a:cxn>
                <a:cxn ang="0">
                  <a:pos x="944" y="159"/>
                </a:cxn>
                <a:cxn ang="0">
                  <a:pos x="1082" y="235"/>
                </a:cxn>
                <a:cxn ang="0">
                  <a:pos x="1126" y="378"/>
                </a:cxn>
                <a:cxn ang="0">
                  <a:pos x="1084" y="495"/>
                </a:cxn>
                <a:cxn ang="0">
                  <a:pos x="1049" y="516"/>
                </a:cxn>
                <a:cxn ang="0">
                  <a:pos x="1016" y="533"/>
                </a:cxn>
                <a:cxn ang="0">
                  <a:pos x="979" y="549"/>
                </a:cxn>
                <a:cxn ang="0">
                  <a:pos x="958" y="562"/>
                </a:cxn>
                <a:cxn ang="0">
                  <a:pos x="977" y="605"/>
                </a:cxn>
                <a:cxn ang="0">
                  <a:pos x="958" y="663"/>
                </a:cxn>
                <a:cxn ang="0">
                  <a:pos x="886" y="704"/>
                </a:cxn>
                <a:cxn ang="0">
                  <a:pos x="805" y="721"/>
                </a:cxn>
              </a:cxnLst>
              <a:rect l="0" t="0" r="r" b="b"/>
              <a:pathLst>
                <a:path w="1126" h="725">
                  <a:moveTo>
                    <a:pt x="773" y="725"/>
                  </a:moveTo>
                  <a:lnTo>
                    <a:pt x="727" y="710"/>
                  </a:lnTo>
                  <a:lnTo>
                    <a:pt x="682" y="688"/>
                  </a:lnTo>
                  <a:lnTo>
                    <a:pt x="636" y="661"/>
                  </a:lnTo>
                  <a:lnTo>
                    <a:pt x="595" y="634"/>
                  </a:lnTo>
                  <a:lnTo>
                    <a:pt x="554" y="605"/>
                  </a:lnTo>
                  <a:lnTo>
                    <a:pt x="521" y="582"/>
                  </a:lnTo>
                  <a:lnTo>
                    <a:pt x="492" y="564"/>
                  </a:lnTo>
                  <a:lnTo>
                    <a:pt x="471" y="561"/>
                  </a:lnTo>
                  <a:lnTo>
                    <a:pt x="386" y="603"/>
                  </a:lnTo>
                  <a:lnTo>
                    <a:pt x="294" y="623"/>
                  </a:lnTo>
                  <a:lnTo>
                    <a:pt x="205" y="613"/>
                  </a:lnTo>
                  <a:lnTo>
                    <a:pt x="128" y="586"/>
                  </a:lnTo>
                  <a:lnTo>
                    <a:pt x="69" y="537"/>
                  </a:lnTo>
                  <a:lnTo>
                    <a:pt x="40" y="475"/>
                  </a:lnTo>
                  <a:lnTo>
                    <a:pt x="52" y="402"/>
                  </a:lnTo>
                  <a:lnTo>
                    <a:pt x="116" y="318"/>
                  </a:lnTo>
                  <a:lnTo>
                    <a:pt x="112" y="305"/>
                  </a:lnTo>
                  <a:lnTo>
                    <a:pt x="112" y="299"/>
                  </a:lnTo>
                  <a:lnTo>
                    <a:pt x="110" y="295"/>
                  </a:lnTo>
                  <a:lnTo>
                    <a:pt x="108" y="293"/>
                  </a:lnTo>
                  <a:lnTo>
                    <a:pt x="29" y="235"/>
                  </a:lnTo>
                  <a:lnTo>
                    <a:pt x="0" y="175"/>
                  </a:lnTo>
                  <a:lnTo>
                    <a:pt x="9" y="113"/>
                  </a:lnTo>
                  <a:lnTo>
                    <a:pt x="50" y="64"/>
                  </a:lnTo>
                  <a:lnTo>
                    <a:pt x="106" y="29"/>
                  </a:lnTo>
                  <a:lnTo>
                    <a:pt x="176" y="18"/>
                  </a:lnTo>
                  <a:lnTo>
                    <a:pt x="244" y="37"/>
                  </a:lnTo>
                  <a:lnTo>
                    <a:pt x="302" y="95"/>
                  </a:lnTo>
                  <a:lnTo>
                    <a:pt x="312" y="91"/>
                  </a:lnTo>
                  <a:lnTo>
                    <a:pt x="324" y="91"/>
                  </a:lnTo>
                  <a:lnTo>
                    <a:pt x="325" y="78"/>
                  </a:lnTo>
                  <a:lnTo>
                    <a:pt x="331" y="66"/>
                  </a:lnTo>
                  <a:lnTo>
                    <a:pt x="335" y="56"/>
                  </a:lnTo>
                  <a:lnTo>
                    <a:pt x="341" y="47"/>
                  </a:lnTo>
                  <a:lnTo>
                    <a:pt x="347" y="37"/>
                  </a:lnTo>
                  <a:lnTo>
                    <a:pt x="355" y="29"/>
                  </a:lnTo>
                  <a:lnTo>
                    <a:pt x="362" y="22"/>
                  </a:lnTo>
                  <a:lnTo>
                    <a:pt x="374" y="16"/>
                  </a:lnTo>
                  <a:lnTo>
                    <a:pt x="422" y="2"/>
                  </a:lnTo>
                  <a:lnTo>
                    <a:pt x="463" y="0"/>
                  </a:lnTo>
                  <a:lnTo>
                    <a:pt x="494" y="10"/>
                  </a:lnTo>
                  <a:lnTo>
                    <a:pt x="521" y="31"/>
                  </a:lnTo>
                  <a:lnTo>
                    <a:pt x="541" y="58"/>
                  </a:lnTo>
                  <a:lnTo>
                    <a:pt x="554" y="93"/>
                  </a:lnTo>
                  <a:lnTo>
                    <a:pt x="564" y="134"/>
                  </a:lnTo>
                  <a:lnTo>
                    <a:pt x="572" y="182"/>
                  </a:lnTo>
                  <a:lnTo>
                    <a:pt x="581" y="179"/>
                  </a:lnTo>
                  <a:lnTo>
                    <a:pt x="593" y="175"/>
                  </a:lnTo>
                  <a:lnTo>
                    <a:pt x="607" y="169"/>
                  </a:lnTo>
                  <a:lnTo>
                    <a:pt x="624" y="163"/>
                  </a:lnTo>
                  <a:lnTo>
                    <a:pt x="638" y="155"/>
                  </a:lnTo>
                  <a:lnTo>
                    <a:pt x="653" y="148"/>
                  </a:lnTo>
                  <a:lnTo>
                    <a:pt x="667" y="142"/>
                  </a:lnTo>
                  <a:lnTo>
                    <a:pt x="680" y="138"/>
                  </a:lnTo>
                  <a:lnTo>
                    <a:pt x="766" y="132"/>
                  </a:lnTo>
                  <a:lnTo>
                    <a:pt x="857" y="140"/>
                  </a:lnTo>
                  <a:lnTo>
                    <a:pt x="944" y="159"/>
                  </a:lnTo>
                  <a:lnTo>
                    <a:pt x="1022" y="190"/>
                  </a:lnTo>
                  <a:lnTo>
                    <a:pt x="1082" y="235"/>
                  </a:lnTo>
                  <a:lnTo>
                    <a:pt x="1119" y="297"/>
                  </a:lnTo>
                  <a:lnTo>
                    <a:pt x="1126" y="378"/>
                  </a:lnTo>
                  <a:lnTo>
                    <a:pt x="1101" y="481"/>
                  </a:lnTo>
                  <a:lnTo>
                    <a:pt x="1084" y="495"/>
                  </a:lnTo>
                  <a:lnTo>
                    <a:pt x="1066" y="506"/>
                  </a:lnTo>
                  <a:lnTo>
                    <a:pt x="1049" y="516"/>
                  </a:lnTo>
                  <a:lnTo>
                    <a:pt x="1033" y="528"/>
                  </a:lnTo>
                  <a:lnTo>
                    <a:pt x="1016" y="533"/>
                  </a:lnTo>
                  <a:lnTo>
                    <a:pt x="998" y="541"/>
                  </a:lnTo>
                  <a:lnTo>
                    <a:pt x="979" y="549"/>
                  </a:lnTo>
                  <a:lnTo>
                    <a:pt x="962" y="557"/>
                  </a:lnTo>
                  <a:lnTo>
                    <a:pt x="958" y="562"/>
                  </a:lnTo>
                  <a:lnTo>
                    <a:pt x="958" y="568"/>
                  </a:lnTo>
                  <a:lnTo>
                    <a:pt x="977" y="605"/>
                  </a:lnTo>
                  <a:lnTo>
                    <a:pt x="977" y="638"/>
                  </a:lnTo>
                  <a:lnTo>
                    <a:pt x="958" y="663"/>
                  </a:lnTo>
                  <a:lnTo>
                    <a:pt x="927" y="687"/>
                  </a:lnTo>
                  <a:lnTo>
                    <a:pt x="886" y="704"/>
                  </a:lnTo>
                  <a:lnTo>
                    <a:pt x="845" y="716"/>
                  </a:lnTo>
                  <a:lnTo>
                    <a:pt x="805" y="721"/>
                  </a:lnTo>
                  <a:lnTo>
                    <a:pt x="773" y="725"/>
                  </a:lnTo>
                  <a:close/>
                </a:path>
              </a:pathLst>
            </a:custGeom>
            <a:solidFill>
              <a:srgbClr val="DEFFF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6" name="Freeform 24"/>
            <p:cNvSpPr>
              <a:spLocks/>
            </p:cNvSpPr>
            <p:nvPr/>
          </p:nvSpPr>
          <p:spPr bwMode="auto">
            <a:xfrm>
              <a:off x="881" y="852"/>
              <a:ext cx="1452" cy="909"/>
            </a:xfrm>
            <a:custGeom>
              <a:avLst/>
              <a:gdLst/>
              <a:ahLst/>
              <a:cxnLst>
                <a:cxn ang="0">
                  <a:pos x="1294" y="1255"/>
                </a:cxn>
                <a:cxn ang="0">
                  <a:pos x="1193" y="1220"/>
                </a:cxn>
                <a:cxn ang="0">
                  <a:pos x="1110" y="1171"/>
                </a:cxn>
                <a:cxn ang="0">
                  <a:pos x="1028" y="1109"/>
                </a:cxn>
                <a:cxn ang="0">
                  <a:pos x="869" y="1072"/>
                </a:cxn>
                <a:cxn ang="0">
                  <a:pos x="679" y="1049"/>
                </a:cxn>
                <a:cxn ang="0">
                  <a:pos x="534" y="977"/>
                </a:cxn>
                <a:cxn ang="0">
                  <a:pos x="413" y="840"/>
                </a:cxn>
                <a:cxn ang="0">
                  <a:pos x="336" y="735"/>
                </a:cxn>
                <a:cxn ang="0">
                  <a:pos x="289" y="723"/>
                </a:cxn>
                <a:cxn ang="0">
                  <a:pos x="245" y="714"/>
                </a:cxn>
                <a:cxn ang="0">
                  <a:pos x="204" y="700"/>
                </a:cxn>
                <a:cxn ang="0">
                  <a:pos x="37" y="518"/>
                </a:cxn>
                <a:cxn ang="0">
                  <a:pos x="49" y="198"/>
                </a:cxn>
                <a:cxn ang="0">
                  <a:pos x="318" y="12"/>
                </a:cxn>
                <a:cxn ang="0">
                  <a:pos x="687" y="60"/>
                </a:cxn>
                <a:cxn ang="0">
                  <a:pos x="865" y="208"/>
                </a:cxn>
                <a:cxn ang="0">
                  <a:pos x="972" y="161"/>
                </a:cxn>
                <a:cxn ang="0">
                  <a:pos x="1146" y="130"/>
                </a:cxn>
                <a:cxn ang="0">
                  <a:pos x="1302" y="182"/>
                </a:cxn>
                <a:cxn ang="0">
                  <a:pos x="1433" y="312"/>
                </a:cxn>
                <a:cxn ang="0">
                  <a:pos x="1509" y="407"/>
                </a:cxn>
                <a:cxn ang="0">
                  <a:pos x="1546" y="398"/>
                </a:cxn>
                <a:cxn ang="0">
                  <a:pos x="1587" y="384"/>
                </a:cxn>
                <a:cxn ang="0">
                  <a:pos x="1627" y="371"/>
                </a:cxn>
                <a:cxn ang="0">
                  <a:pos x="1817" y="394"/>
                </a:cxn>
                <a:cxn ang="0">
                  <a:pos x="2015" y="582"/>
                </a:cxn>
                <a:cxn ang="0">
                  <a:pos x="2017" y="838"/>
                </a:cxn>
                <a:cxn ang="0">
                  <a:pos x="1814" y="1037"/>
                </a:cxn>
                <a:cxn ang="0">
                  <a:pos x="1610" y="1121"/>
                </a:cxn>
                <a:cxn ang="0">
                  <a:pos x="1554" y="1187"/>
                </a:cxn>
                <a:cxn ang="0">
                  <a:pos x="1488" y="1235"/>
                </a:cxn>
                <a:cxn ang="0">
                  <a:pos x="1406" y="1262"/>
                </a:cxn>
              </a:cxnLst>
              <a:rect l="0" t="0" r="r" b="b"/>
              <a:pathLst>
                <a:path w="2042" h="1268">
                  <a:moveTo>
                    <a:pt x="1358" y="1268"/>
                  </a:moveTo>
                  <a:lnTo>
                    <a:pt x="1294" y="1255"/>
                  </a:lnTo>
                  <a:lnTo>
                    <a:pt x="1241" y="1239"/>
                  </a:lnTo>
                  <a:lnTo>
                    <a:pt x="1193" y="1220"/>
                  </a:lnTo>
                  <a:lnTo>
                    <a:pt x="1152" y="1198"/>
                  </a:lnTo>
                  <a:lnTo>
                    <a:pt x="1110" y="1171"/>
                  </a:lnTo>
                  <a:lnTo>
                    <a:pt x="1071" y="1144"/>
                  </a:lnTo>
                  <a:lnTo>
                    <a:pt x="1028" y="1109"/>
                  </a:lnTo>
                  <a:lnTo>
                    <a:pt x="987" y="1072"/>
                  </a:lnTo>
                  <a:lnTo>
                    <a:pt x="869" y="1072"/>
                  </a:lnTo>
                  <a:lnTo>
                    <a:pt x="768" y="1067"/>
                  </a:lnTo>
                  <a:lnTo>
                    <a:pt x="679" y="1049"/>
                  </a:lnTo>
                  <a:lnTo>
                    <a:pt x="603" y="1020"/>
                  </a:lnTo>
                  <a:lnTo>
                    <a:pt x="534" y="977"/>
                  </a:lnTo>
                  <a:lnTo>
                    <a:pt x="471" y="917"/>
                  </a:lnTo>
                  <a:lnTo>
                    <a:pt x="413" y="840"/>
                  </a:lnTo>
                  <a:lnTo>
                    <a:pt x="361" y="745"/>
                  </a:lnTo>
                  <a:lnTo>
                    <a:pt x="336" y="735"/>
                  </a:lnTo>
                  <a:lnTo>
                    <a:pt x="312" y="729"/>
                  </a:lnTo>
                  <a:lnTo>
                    <a:pt x="289" y="723"/>
                  </a:lnTo>
                  <a:lnTo>
                    <a:pt x="268" y="720"/>
                  </a:lnTo>
                  <a:lnTo>
                    <a:pt x="245" y="714"/>
                  </a:lnTo>
                  <a:lnTo>
                    <a:pt x="225" y="708"/>
                  </a:lnTo>
                  <a:lnTo>
                    <a:pt x="204" y="700"/>
                  </a:lnTo>
                  <a:lnTo>
                    <a:pt x="184" y="694"/>
                  </a:lnTo>
                  <a:lnTo>
                    <a:pt x="37" y="518"/>
                  </a:lnTo>
                  <a:lnTo>
                    <a:pt x="0" y="349"/>
                  </a:lnTo>
                  <a:lnTo>
                    <a:pt x="49" y="198"/>
                  </a:lnTo>
                  <a:lnTo>
                    <a:pt x="163" y="84"/>
                  </a:lnTo>
                  <a:lnTo>
                    <a:pt x="318" y="12"/>
                  </a:lnTo>
                  <a:lnTo>
                    <a:pt x="503" y="0"/>
                  </a:lnTo>
                  <a:lnTo>
                    <a:pt x="687" y="60"/>
                  </a:lnTo>
                  <a:lnTo>
                    <a:pt x="857" y="208"/>
                  </a:lnTo>
                  <a:lnTo>
                    <a:pt x="865" y="208"/>
                  </a:lnTo>
                  <a:lnTo>
                    <a:pt x="879" y="208"/>
                  </a:lnTo>
                  <a:lnTo>
                    <a:pt x="972" y="161"/>
                  </a:lnTo>
                  <a:lnTo>
                    <a:pt x="1063" y="136"/>
                  </a:lnTo>
                  <a:lnTo>
                    <a:pt x="1146" y="130"/>
                  </a:lnTo>
                  <a:lnTo>
                    <a:pt x="1228" y="148"/>
                  </a:lnTo>
                  <a:lnTo>
                    <a:pt x="1302" y="182"/>
                  </a:lnTo>
                  <a:lnTo>
                    <a:pt x="1371" y="239"/>
                  </a:lnTo>
                  <a:lnTo>
                    <a:pt x="1433" y="312"/>
                  </a:lnTo>
                  <a:lnTo>
                    <a:pt x="1492" y="409"/>
                  </a:lnTo>
                  <a:lnTo>
                    <a:pt x="1509" y="407"/>
                  </a:lnTo>
                  <a:lnTo>
                    <a:pt x="1526" y="403"/>
                  </a:lnTo>
                  <a:lnTo>
                    <a:pt x="1546" y="398"/>
                  </a:lnTo>
                  <a:lnTo>
                    <a:pt x="1567" y="392"/>
                  </a:lnTo>
                  <a:lnTo>
                    <a:pt x="1587" y="384"/>
                  </a:lnTo>
                  <a:lnTo>
                    <a:pt x="1608" y="378"/>
                  </a:lnTo>
                  <a:lnTo>
                    <a:pt x="1627" y="371"/>
                  </a:lnTo>
                  <a:lnTo>
                    <a:pt x="1649" y="367"/>
                  </a:lnTo>
                  <a:lnTo>
                    <a:pt x="1817" y="394"/>
                  </a:lnTo>
                  <a:lnTo>
                    <a:pt x="1942" y="471"/>
                  </a:lnTo>
                  <a:lnTo>
                    <a:pt x="2015" y="582"/>
                  </a:lnTo>
                  <a:lnTo>
                    <a:pt x="2042" y="710"/>
                  </a:lnTo>
                  <a:lnTo>
                    <a:pt x="2017" y="838"/>
                  </a:lnTo>
                  <a:lnTo>
                    <a:pt x="1942" y="952"/>
                  </a:lnTo>
                  <a:lnTo>
                    <a:pt x="1814" y="1037"/>
                  </a:lnTo>
                  <a:lnTo>
                    <a:pt x="1635" y="1080"/>
                  </a:lnTo>
                  <a:lnTo>
                    <a:pt x="1610" y="1121"/>
                  </a:lnTo>
                  <a:lnTo>
                    <a:pt x="1585" y="1156"/>
                  </a:lnTo>
                  <a:lnTo>
                    <a:pt x="1554" y="1187"/>
                  </a:lnTo>
                  <a:lnTo>
                    <a:pt x="1525" y="1214"/>
                  </a:lnTo>
                  <a:lnTo>
                    <a:pt x="1488" y="1235"/>
                  </a:lnTo>
                  <a:lnTo>
                    <a:pt x="1449" y="1251"/>
                  </a:lnTo>
                  <a:lnTo>
                    <a:pt x="1406" y="1262"/>
                  </a:lnTo>
                  <a:lnTo>
                    <a:pt x="1358" y="1268"/>
                  </a:lnTo>
                  <a:close/>
                </a:path>
              </a:pathLst>
            </a:custGeom>
            <a:solidFill>
              <a:srgbClr val="97D7F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7" name="Freeform 25"/>
            <p:cNvSpPr>
              <a:spLocks/>
            </p:cNvSpPr>
            <p:nvPr/>
          </p:nvSpPr>
          <p:spPr bwMode="auto">
            <a:xfrm>
              <a:off x="914" y="889"/>
              <a:ext cx="1389" cy="841"/>
            </a:xfrm>
            <a:custGeom>
              <a:avLst/>
              <a:gdLst/>
              <a:ahLst/>
              <a:cxnLst>
                <a:cxn ang="0">
                  <a:pos x="1258" y="1163"/>
                </a:cxn>
                <a:cxn ang="0">
                  <a:pos x="1194" y="1143"/>
                </a:cxn>
                <a:cxn ang="0">
                  <a:pos x="1138" y="1114"/>
                </a:cxn>
                <a:cxn ang="0">
                  <a:pos x="1090" y="1074"/>
                </a:cxn>
                <a:cxn ang="0">
                  <a:pos x="1039" y="1016"/>
                </a:cxn>
                <a:cxn ang="0">
                  <a:pos x="1000" y="957"/>
                </a:cxn>
                <a:cxn ang="0">
                  <a:pos x="977" y="920"/>
                </a:cxn>
                <a:cxn ang="0">
                  <a:pos x="964" y="901"/>
                </a:cxn>
                <a:cxn ang="0">
                  <a:pos x="859" y="942"/>
                </a:cxn>
                <a:cxn ang="0">
                  <a:pos x="680" y="961"/>
                </a:cxn>
                <a:cxn ang="0">
                  <a:pos x="543" y="895"/>
                </a:cxn>
                <a:cxn ang="0">
                  <a:pos x="457" y="746"/>
                </a:cxn>
                <a:cxn ang="0">
                  <a:pos x="419" y="632"/>
                </a:cxn>
                <a:cxn ang="0">
                  <a:pos x="357" y="622"/>
                </a:cxn>
                <a:cxn ang="0">
                  <a:pos x="283" y="618"/>
                </a:cxn>
                <a:cxn ang="0">
                  <a:pos x="217" y="612"/>
                </a:cxn>
                <a:cxn ang="0">
                  <a:pos x="87" y="525"/>
                </a:cxn>
                <a:cxn ang="0">
                  <a:pos x="0" y="343"/>
                </a:cxn>
                <a:cxn ang="0">
                  <a:pos x="52" y="168"/>
                </a:cxn>
                <a:cxn ang="0">
                  <a:pos x="221" y="34"/>
                </a:cxn>
                <a:cxn ang="0">
                  <a:pos x="428" y="3"/>
                </a:cxn>
                <a:cxn ang="0">
                  <a:pos x="552" y="31"/>
                </a:cxn>
                <a:cxn ang="0">
                  <a:pos x="634" y="89"/>
                </a:cxn>
                <a:cxn ang="0">
                  <a:pos x="713" y="191"/>
                </a:cxn>
                <a:cxn ang="0">
                  <a:pos x="801" y="232"/>
                </a:cxn>
                <a:cxn ang="0">
                  <a:pos x="969" y="162"/>
                </a:cxn>
                <a:cxn ang="0">
                  <a:pos x="1187" y="160"/>
                </a:cxn>
                <a:cxn ang="0">
                  <a:pos x="1363" y="329"/>
                </a:cxn>
                <a:cxn ang="0">
                  <a:pos x="1429" y="515"/>
                </a:cxn>
                <a:cxn ang="0">
                  <a:pos x="1456" y="488"/>
                </a:cxn>
                <a:cxn ang="0">
                  <a:pos x="1472" y="465"/>
                </a:cxn>
                <a:cxn ang="0">
                  <a:pos x="1569" y="389"/>
                </a:cxn>
                <a:cxn ang="0">
                  <a:pos x="1735" y="362"/>
                </a:cxn>
                <a:cxn ang="0">
                  <a:pos x="1867" y="449"/>
                </a:cxn>
                <a:cxn ang="0">
                  <a:pos x="1943" y="620"/>
                </a:cxn>
                <a:cxn ang="0">
                  <a:pos x="1931" y="783"/>
                </a:cxn>
                <a:cxn ang="0">
                  <a:pos x="1867" y="872"/>
                </a:cxn>
                <a:cxn ang="0">
                  <a:pos x="1780" y="932"/>
                </a:cxn>
                <a:cxn ang="0">
                  <a:pos x="1679" y="963"/>
                </a:cxn>
                <a:cxn ang="0">
                  <a:pos x="1580" y="961"/>
                </a:cxn>
                <a:cxn ang="0">
                  <a:pos x="1526" y="994"/>
                </a:cxn>
                <a:cxn ang="0">
                  <a:pos x="1489" y="1060"/>
                </a:cxn>
                <a:cxn ang="0">
                  <a:pos x="1429" y="1132"/>
                </a:cxn>
                <a:cxn ang="0">
                  <a:pos x="1371" y="1161"/>
                </a:cxn>
                <a:cxn ang="0">
                  <a:pos x="1350" y="1161"/>
                </a:cxn>
                <a:cxn ang="0">
                  <a:pos x="1319" y="1167"/>
                </a:cxn>
              </a:cxnLst>
              <a:rect l="0" t="0" r="r" b="b"/>
              <a:pathLst>
                <a:path w="1955" h="1171">
                  <a:moveTo>
                    <a:pt x="1299" y="1171"/>
                  </a:moveTo>
                  <a:lnTo>
                    <a:pt x="1258" y="1163"/>
                  </a:lnTo>
                  <a:lnTo>
                    <a:pt x="1225" y="1155"/>
                  </a:lnTo>
                  <a:lnTo>
                    <a:pt x="1194" y="1143"/>
                  </a:lnTo>
                  <a:lnTo>
                    <a:pt x="1167" y="1132"/>
                  </a:lnTo>
                  <a:lnTo>
                    <a:pt x="1138" y="1114"/>
                  </a:lnTo>
                  <a:lnTo>
                    <a:pt x="1115" y="1097"/>
                  </a:lnTo>
                  <a:lnTo>
                    <a:pt x="1090" y="1074"/>
                  </a:lnTo>
                  <a:lnTo>
                    <a:pt x="1066" y="1052"/>
                  </a:lnTo>
                  <a:lnTo>
                    <a:pt x="1039" y="1016"/>
                  </a:lnTo>
                  <a:lnTo>
                    <a:pt x="1020" y="984"/>
                  </a:lnTo>
                  <a:lnTo>
                    <a:pt x="1000" y="957"/>
                  </a:lnTo>
                  <a:lnTo>
                    <a:pt x="989" y="938"/>
                  </a:lnTo>
                  <a:lnTo>
                    <a:pt x="977" y="920"/>
                  </a:lnTo>
                  <a:lnTo>
                    <a:pt x="969" y="909"/>
                  </a:lnTo>
                  <a:lnTo>
                    <a:pt x="964" y="901"/>
                  </a:lnTo>
                  <a:lnTo>
                    <a:pt x="962" y="901"/>
                  </a:lnTo>
                  <a:lnTo>
                    <a:pt x="859" y="942"/>
                  </a:lnTo>
                  <a:lnTo>
                    <a:pt x="766" y="963"/>
                  </a:lnTo>
                  <a:lnTo>
                    <a:pt x="680" y="961"/>
                  </a:lnTo>
                  <a:lnTo>
                    <a:pt x="607" y="940"/>
                  </a:lnTo>
                  <a:lnTo>
                    <a:pt x="543" y="895"/>
                  </a:lnTo>
                  <a:lnTo>
                    <a:pt x="492" y="833"/>
                  </a:lnTo>
                  <a:lnTo>
                    <a:pt x="457" y="746"/>
                  </a:lnTo>
                  <a:lnTo>
                    <a:pt x="440" y="641"/>
                  </a:lnTo>
                  <a:lnTo>
                    <a:pt x="419" y="632"/>
                  </a:lnTo>
                  <a:lnTo>
                    <a:pt x="392" y="626"/>
                  </a:lnTo>
                  <a:lnTo>
                    <a:pt x="357" y="622"/>
                  </a:lnTo>
                  <a:lnTo>
                    <a:pt x="322" y="620"/>
                  </a:lnTo>
                  <a:lnTo>
                    <a:pt x="283" y="618"/>
                  </a:lnTo>
                  <a:lnTo>
                    <a:pt x="248" y="616"/>
                  </a:lnTo>
                  <a:lnTo>
                    <a:pt x="217" y="612"/>
                  </a:lnTo>
                  <a:lnTo>
                    <a:pt x="192" y="608"/>
                  </a:lnTo>
                  <a:lnTo>
                    <a:pt x="87" y="525"/>
                  </a:lnTo>
                  <a:lnTo>
                    <a:pt x="25" y="436"/>
                  </a:lnTo>
                  <a:lnTo>
                    <a:pt x="0" y="343"/>
                  </a:lnTo>
                  <a:lnTo>
                    <a:pt x="11" y="254"/>
                  </a:lnTo>
                  <a:lnTo>
                    <a:pt x="52" y="168"/>
                  </a:lnTo>
                  <a:lnTo>
                    <a:pt x="124" y="95"/>
                  </a:lnTo>
                  <a:lnTo>
                    <a:pt x="221" y="34"/>
                  </a:lnTo>
                  <a:lnTo>
                    <a:pt x="343" y="0"/>
                  </a:lnTo>
                  <a:lnTo>
                    <a:pt x="428" y="3"/>
                  </a:lnTo>
                  <a:lnTo>
                    <a:pt x="498" y="13"/>
                  </a:lnTo>
                  <a:lnTo>
                    <a:pt x="552" y="31"/>
                  </a:lnTo>
                  <a:lnTo>
                    <a:pt x="597" y="56"/>
                  </a:lnTo>
                  <a:lnTo>
                    <a:pt x="634" y="89"/>
                  </a:lnTo>
                  <a:lnTo>
                    <a:pt x="673" y="133"/>
                  </a:lnTo>
                  <a:lnTo>
                    <a:pt x="713" y="191"/>
                  </a:lnTo>
                  <a:lnTo>
                    <a:pt x="764" y="263"/>
                  </a:lnTo>
                  <a:lnTo>
                    <a:pt x="801" y="232"/>
                  </a:lnTo>
                  <a:lnTo>
                    <a:pt x="874" y="195"/>
                  </a:lnTo>
                  <a:lnTo>
                    <a:pt x="969" y="162"/>
                  </a:lnTo>
                  <a:lnTo>
                    <a:pt x="1078" y="147"/>
                  </a:lnTo>
                  <a:lnTo>
                    <a:pt x="1187" y="160"/>
                  </a:lnTo>
                  <a:lnTo>
                    <a:pt x="1286" y="217"/>
                  </a:lnTo>
                  <a:lnTo>
                    <a:pt x="1363" y="329"/>
                  </a:lnTo>
                  <a:lnTo>
                    <a:pt x="1412" y="511"/>
                  </a:lnTo>
                  <a:lnTo>
                    <a:pt x="1429" y="515"/>
                  </a:lnTo>
                  <a:lnTo>
                    <a:pt x="1448" y="502"/>
                  </a:lnTo>
                  <a:lnTo>
                    <a:pt x="1456" y="488"/>
                  </a:lnTo>
                  <a:lnTo>
                    <a:pt x="1466" y="476"/>
                  </a:lnTo>
                  <a:lnTo>
                    <a:pt x="1472" y="465"/>
                  </a:lnTo>
                  <a:lnTo>
                    <a:pt x="1479" y="457"/>
                  </a:lnTo>
                  <a:lnTo>
                    <a:pt x="1569" y="389"/>
                  </a:lnTo>
                  <a:lnTo>
                    <a:pt x="1656" y="360"/>
                  </a:lnTo>
                  <a:lnTo>
                    <a:pt x="1735" y="362"/>
                  </a:lnTo>
                  <a:lnTo>
                    <a:pt x="1807" y="395"/>
                  </a:lnTo>
                  <a:lnTo>
                    <a:pt x="1867" y="449"/>
                  </a:lnTo>
                  <a:lnTo>
                    <a:pt x="1914" y="527"/>
                  </a:lnTo>
                  <a:lnTo>
                    <a:pt x="1943" y="620"/>
                  </a:lnTo>
                  <a:lnTo>
                    <a:pt x="1955" y="729"/>
                  </a:lnTo>
                  <a:lnTo>
                    <a:pt x="1931" y="783"/>
                  </a:lnTo>
                  <a:lnTo>
                    <a:pt x="1902" y="831"/>
                  </a:lnTo>
                  <a:lnTo>
                    <a:pt x="1867" y="872"/>
                  </a:lnTo>
                  <a:lnTo>
                    <a:pt x="1827" y="907"/>
                  </a:lnTo>
                  <a:lnTo>
                    <a:pt x="1780" y="932"/>
                  </a:lnTo>
                  <a:lnTo>
                    <a:pt x="1732" y="952"/>
                  </a:lnTo>
                  <a:lnTo>
                    <a:pt x="1679" y="963"/>
                  </a:lnTo>
                  <a:lnTo>
                    <a:pt x="1623" y="969"/>
                  </a:lnTo>
                  <a:lnTo>
                    <a:pt x="1580" y="961"/>
                  </a:lnTo>
                  <a:lnTo>
                    <a:pt x="1549" y="973"/>
                  </a:lnTo>
                  <a:lnTo>
                    <a:pt x="1526" y="994"/>
                  </a:lnTo>
                  <a:lnTo>
                    <a:pt x="1509" y="1027"/>
                  </a:lnTo>
                  <a:lnTo>
                    <a:pt x="1489" y="1060"/>
                  </a:lnTo>
                  <a:lnTo>
                    <a:pt x="1464" y="1099"/>
                  </a:lnTo>
                  <a:lnTo>
                    <a:pt x="1429" y="1132"/>
                  </a:lnTo>
                  <a:lnTo>
                    <a:pt x="1383" y="1161"/>
                  </a:lnTo>
                  <a:lnTo>
                    <a:pt x="1371" y="1161"/>
                  </a:lnTo>
                  <a:lnTo>
                    <a:pt x="1359" y="1161"/>
                  </a:lnTo>
                  <a:lnTo>
                    <a:pt x="1350" y="1161"/>
                  </a:lnTo>
                  <a:lnTo>
                    <a:pt x="1340" y="1163"/>
                  </a:lnTo>
                  <a:lnTo>
                    <a:pt x="1319" y="1167"/>
                  </a:lnTo>
                  <a:lnTo>
                    <a:pt x="1299" y="1171"/>
                  </a:lnTo>
                  <a:close/>
                </a:path>
              </a:pathLst>
            </a:custGeom>
            <a:solidFill>
              <a:srgbClr val="9EFFF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8" name="Freeform 26"/>
            <p:cNvSpPr>
              <a:spLocks/>
            </p:cNvSpPr>
            <p:nvPr/>
          </p:nvSpPr>
          <p:spPr bwMode="auto">
            <a:xfrm>
              <a:off x="1026" y="960"/>
              <a:ext cx="1207" cy="685"/>
            </a:xfrm>
            <a:custGeom>
              <a:avLst/>
              <a:gdLst/>
              <a:ahLst/>
              <a:cxnLst>
                <a:cxn ang="0">
                  <a:pos x="754" y="724"/>
                </a:cxn>
                <a:cxn ang="0">
                  <a:pos x="589" y="743"/>
                </a:cxn>
                <a:cxn ang="0">
                  <a:pos x="438" y="685"/>
                </a:cxn>
                <a:cxn ang="0">
                  <a:pos x="335" y="553"/>
                </a:cxn>
                <a:cxn ang="0">
                  <a:pos x="300" y="458"/>
                </a:cxn>
                <a:cxn ang="0">
                  <a:pos x="256" y="450"/>
                </a:cxn>
                <a:cxn ang="0">
                  <a:pos x="203" y="448"/>
                </a:cxn>
                <a:cxn ang="0">
                  <a:pos x="155" y="443"/>
                </a:cxn>
                <a:cxn ang="0">
                  <a:pos x="64" y="380"/>
                </a:cxn>
                <a:cxn ang="0">
                  <a:pos x="0" y="249"/>
                </a:cxn>
                <a:cxn ang="0">
                  <a:pos x="31" y="123"/>
                </a:cxn>
                <a:cxn ang="0">
                  <a:pos x="149" y="26"/>
                </a:cxn>
                <a:cxn ang="0">
                  <a:pos x="298" y="6"/>
                </a:cxn>
                <a:cxn ang="0">
                  <a:pos x="395" y="45"/>
                </a:cxn>
                <a:cxn ang="0">
                  <a:pos x="467" y="115"/>
                </a:cxn>
                <a:cxn ang="0">
                  <a:pos x="533" y="208"/>
                </a:cxn>
                <a:cxn ang="0">
                  <a:pos x="615" y="222"/>
                </a:cxn>
                <a:cxn ang="0">
                  <a:pos x="791" y="159"/>
                </a:cxn>
                <a:cxn ang="0">
                  <a:pos x="1012" y="175"/>
                </a:cxn>
                <a:cxn ang="0">
                  <a:pos x="1183" y="322"/>
                </a:cxn>
                <a:cxn ang="0">
                  <a:pos x="1229" y="481"/>
                </a:cxn>
                <a:cxn ang="0">
                  <a:pos x="1264" y="487"/>
                </a:cxn>
                <a:cxn ang="0">
                  <a:pos x="1313" y="466"/>
                </a:cxn>
                <a:cxn ang="0">
                  <a:pos x="1355" y="437"/>
                </a:cxn>
                <a:cxn ang="0">
                  <a:pos x="1474" y="367"/>
                </a:cxn>
                <a:cxn ang="0">
                  <a:pos x="1642" y="427"/>
                </a:cxn>
                <a:cxn ang="0">
                  <a:pos x="1697" y="609"/>
                </a:cxn>
                <a:cxn ang="0">
                  <a:pos x="1565" y="770"/>
                </a:cxn>
                <a:cxn ang="0">
                  <a:pos x="1371" y="766"/>
                </a:cxn>
                <a:cxn ang="0">
                  <a:pos x="1330" y="772"/>
                </a:cxn>
                <a:cxn ang="0">
                  <a:pos x="1305" y="830"/>
                </a:cxn>
                <a:cxn ang="0">
                  <a:pos x="1266" y="898"/>
                </a:cxn>
                <a:cxn ang="0">
                  <a:pos x="1152" y="956"/>
                </a:cxn>
                <a:cxn ang="0">
                  <a:pos x="1028" y="927"/>
                </a:cxn>
                <a:cxn ang="0">
                  <a:pos x="938" y="823"/>
                </a:cxn>
                <a:cxn ang="0">
                  <a:pos x="867" y="716"/>
                </a:cxn>
              </a:cxnLst>
              <a:rect l="0" t="0" r="r" b="b"/>
              <a:pathLst>
                <a:path w="1697" h="956">
                  <a:moveTo>
                    <a:pt x="832" y="683"/>
                  </a:moveTo>
                  <a:lnTo>
                    <a:pt x="754" y="724"/>
                  </a:lnTo>
                  <a:lnTo>
                    <a:pt x="675" y="745"/>
                  </a:lnTo>
                  <a:lnTo>
                    <a:pt x="589" y="743"/>
                  </a:lnTo>
                  <a:lnTo>
                    <a:pt x="512" y="726"/>
                  </a:lnTo>
                  <a:lnTo>
                    <a:pt x="438" y="685"/>
                  </a:lnTo>
                  <a:lnTo>
                    <a:pt x="378" y="629"/>
                  </a:lnTo>
                  <a:lnTo>
                    <a:pt x="335" y="553"/>
                  </a:lnTo>
                  <a:lnTo>
                    <a:pt x="316" y="466"/>
                  </a:lnTo>
                  <a:lnTo>
                    <a:pt x="300" y="458"/>
                  </a:lnTo>
                  <a:lnTo>
                    <a:pt x="279" y="454"/>
                  </a:lnTo>
                  <a:lnTo>
                    <a:pt x="256" y="450"/>
                  </a:lnTo>
                  <a:lnTo>
                    <a:pt x="231" y="450"/>
                  </a:lnTo>
                  <a:lnTo>
                    <a:pt x="203" y="448"/>
                  </a:lnTo>
                  <a:lnTo>
                    <a:pt x="178" y="446"/>
                  </a:lnTo>
                  <a:lnTo>
                    <a:pt x="155" y="443"/>
                  </a:lnTo>
                  <a:lnTo>
                    <a:pt x="139" y="441"/>
                  </a:lnTo>
                  <a:lnTo>
                    <a:pt x="64" y="380"/>
                  </a:lnTo>
                  <a:lnTo>
                    <a:pt x="19" y="317"/>
                  </a:lnTo>
                  <a:lnTo>
                    <a:pt x="0" y="249"/>
                  </a:lnTo>
                  <a:lnTo>
                    <a:pt x="6" y="185"/>
                  </a:lnTo>
                  <a:lnTo>
                    <a:pt x="31" y="123"/>
                  </a:lnTo>
                  <a:lnTo>
                    <a:pt x="81" y="68"/>
                  </a:lnTo>
                  <a:lnTo>
                    <a:pt x="149" y="26"/>
                  </a:lnTo>
                  <a:lnTo>
                    <a:pt x="234" y="0"/>
                  </a:lnTo>
                  <a:lnTo>
                    <a:pt x="298" y="6"/>
                  </a:lnTo>
                  <a:lnTo>
                    <a:pt x="351" y="22"/>
                  </a:lnTo>
                  <a:lnTo>
                    <a:pt x="395" y="45"/>
                  </a:lnTo>
                  <a:lnTo>
                    <a:pt x="434" y="78"/>
                  </a:lnTo>
                  <a:lnTo>
                    <a:pt x="467" y="115"/>
                  </a:lnTo>
                  <a:lnTo>
                    <a:pt x="500" y="159"/>
                  </a:lnTo>
                  <a:lnTo>
                    <a:pt x="533" y="208"/>
                  </a:lnTo>
                  <a:lnTo>
                    <a:pt x="572" y="264"/>
                  </a:lnTo>
                  <a:lnTo>
                    <a:pt x="615" y="222"/>
                  </a:lnTo>
                  <a:lnTo>
                    <a:pt x="692" y="185"/>
                  </a:lnTo>
                  <a:lnTo>
                    <a:pt x="791" y="159"/>
                  </a:lnTo>
                  <a:lnTo>
                    <a:pt x="904" y="156"/>
                  </a:lnTo>
                  <a:lnTo>
                    <a:pt x="1012" y="175"/>
                  </a:lnTo>
                  <a:lnTo>
                    <a:pt x="1109" y="229"/>
                  </a:lnTo>
                  <a:lnTo>
                    <a:pt x="1183" y="322"/>
                  </a:lnTo>
                  <a:lnTo>
                    <a:pt x="1224" y="462"/>
                  </a:lnTo>
                  <a:lnTo>
                    <a:pt x="1229" y="481"/>
                  </a:lnTo>
                  <a:lnTo>
                    <a:pt x="1245" y="489"/>
                  </a:lnTo>
                  <a:lnTo>
                    <a:pt x="1264" y="487"/>
                  </a:lnTo>
                  <a:lnTo>
                    <a:pt x="1289" y="479"/>
                  </a:lnTo>
                  <a:lnTo>
                    <a:pt x="1313" y="466"/>
                  </a:lnTo>
                  <a:lnTo>
                    <a:pt x="1336" y="452"/>
                  </a:lnTo>
                  <a:lnTo>
                    <a:pt x="1355" y="437"/>
                  </a:lnTo>
                  <a:lnTo>
                    <a:pt x="1371" y="427"/>
                  </a:lnTo>
                  <a:lnTo>
                    <a:pt x="1474" y="367"/>
                  </a:lnTo>
                  <a:lnTo>
                    <a:pt x="1567" y="375"/>
                  </a:lnTo>
                  <a:lnTo>
                    <a:pt x="1642" y="427"/>
                  </a:lnTo>
                  <a:lnTo>
                    <a:pt x="1689" y="514"/>
                  </a:lnTo>
                  <a:lnTo>
                    <a:pt x="1697" y="609"/>
                  </a:lnTo>
                  <a:lnTo>
                    <a:pt x="1658" y="702"/>
                  </a:lnTo>
                  <a:lnTo>
                    <a:pt x="1565" y="770"/>
                  </a:lnTo>
                  <a:lnTo>
                    <a:pt x="1408" y="797"/>
                  </a:lnTo>
                  <a:lnTo>
                    <a:pt x="1371" y="766"/>
                  </a:lnTo>
                  <a:lnTo>
                    <a:pt x="1348" y="761"/>
                  </a:lnTo>
                  <a:lnTo>
                    <a:pt x="1330" y="772"/>
                  </a:lnTo>
                  <a:lnTo>
                    <a:pt x="1319" y="799"/>
                  </a:lnTo>
                  <a:lnTo>
                    <a:pt x="1305" y="830"/>
                  </a:lnTo>
                  <a:lnTo>
                    <a:pt x="1289" y="867"/>
                  </a:lnTo>
                  <a:lnTo>
                    <a:pt x="1266" y="898"/>
                  </a:lnTo>
                  <a:lnTo>
                    <a:pt x="1235" y="923"/>
                  </a:lnTo>
                  <a:lnTo>
                    <a:pt x="1152" y="956"/>
                  </a:lnTo>
                  <a:lnTo>
                    <a:pt x="1086" y="956"/>
                  </a:lnTo>
                  <a:lnTo>
                    <a:pt x="1028" y="927"/>
                  </a:lnTo>
                  <a:lnTo>
                    <a:pt x="981" y="881"/>
                  </a:lnTo>
                  <a:lnTo>
                    <a:pt x="938" y="823"/>
                  </a:lnTo>
                  <a:lnTo>
                    <a:pt x="902" y="766"/>
                  </a:lnTo>
                  <a:lnTo>
                    <a:pt x="867" y="716"/>
                  </a:lnTo>
                  <a:lnTo>
                    <a:pt x="832" y="683"/>
                  </a:lnTo>
                  <a:close/>
                </a:path>
              </a:pathLst>
            </a:custGeom>
            <a:solidFill>
              <a:srgbClr val="DEFFF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9" name="Freeform 27"/>
            <p:cNvSpPr>
              <a:spLocks/>
            </p:cNvSpPr>
            <p:nvPr/>
          </p:nvSpPr>
          <p:spPr bwMode="auto">
            <a:xfrm>
              <a:off x="2317" y="1258"/>
              <a:ext cx="1160" cy="1154"/>
            </a:xfrm>
            <a:custGeom>
              <a:avLst/>
              <a:gdLst/>
              <a:ahLst/>
              <a:cxnLst>
                <a:cxn ang="0">
                  <a:pos x="756" y="754"/>
                </a:cxn>
                <a:cxn ang="0">
                  <a:pos x="756" y="0"/>
                </a:cxn>
                <a:cxn ang="0">
                  <a:pos x="906" y="14"/>
                </a:cxn>
                <a:cxn ang="0">
                  <a:pos x="1049" y="58"/>
                </a:cxn>
                <a:cxn ang="0">
                  <a:pos x="1177" y="128"/>
                </a:cxn>
                <a:cxn ang="0">
                  <a:pos x="1290" y="221"/>
                </a:cxn>
                <a:cxn ang="0">
                  <a:pos x="1381" y="332"/>
                </a:cxn>
                <a:cxn ang="0">
                  <a:pos x="1453" y="460"/>
                </a:cxn>
                <a:cxn ang="0">
                  <a:pos x="1497" y="601"/>
                </a:cxn>
                <a:cxn ang="0">
                  <a:pos x="1513" y="754"/>
                </a:cxn>
                <a:cxn ang="0">
                  <a:pos x="1497" y="906"/>
                </a:cxn>
                <a:cxn ang="0">
                  <a:pos x="1453" y="1049"/>
                </a:cxn>
                <a:cxn ang="0">
                  <a:pos x="1381" y="1177"/>
                </a:cxn>
                <a:cxn ang="0">
                  <a:pos x="1290" y="1292"/>
                </a:cxn>
                <a:cxn ang="0">
                  <a:pos x="1177" y="1383"/>
                </a:cxn>
                <a:cxn ang="0">
                  <a:pos x="1049" y="1454"/>
                </a:cxn>
                <a:cxn ang="0">
                  <a:pos x="906" y="1499"/>
                </a:cxn>
                <a:cxn ang="0">
                  <a:pos x="756" y="1515"/>
                </a:cxn>
                <a:cxn ang="0">
                  <a:pos x="603" y="1499"/>
                </a:cxn>
                <a:cxn ang="0">
                  <a:pos x="462" y="1454"/>
                </a:cxn>
                <a:cxn ang="0">
                  <a:pos x="332" y="1383"/>
                </a:cxn>
                <a:cxn ang="0">
                  <a:pos x="221" y="1292"/>
                </a:cxn>
                <a:cxn ang="0">
                  <a:pos x="128" y="1177"/>
                </a:cxn>
                <a:cxn ang="0">
                  <a:pos x="58" y="1049"/>
                </a:cxn>
                <a:cxn ang="0">
                  <a:pos x="14" y="906"/>
                </a:cxn>
                <a:cxn ang="0">
                  <a:pos x="0" y="754"/>
                </a:cxn>
                <a:cxn ang="0">
                  <a:pos x="14" y="601"/>
                </a:cxn>
                <a:cxn ang="0">
                  <a:pos x="58" y="460"/>
                </a:cxn>
                <a:cxn ang="0">
                  <a:pos x="128" y="332"/>
                </a:cxn>
                <a:cxn ang="0">
                  <a:pos x="221" y="221"/>
                </a:cxn>
                <a:cxn ang="0">
                  <a:pos x="332" y="128"/>
                </a:cxn>
                <a:cxn ang="0">
                  <a:pos x="462" y="58"/>
                </a:cxn>
                <a:cxn ang="0">
                  <a:pos x="603" y="14"/>
                </a:cxn>
                <a:cxn ang="0">
                  <a:pos x="756" y="0"/>
                </a:cxn>
                <a:cxn ang="0">
                  <a:pos x="756" y="754"/>
                </a:cxn>
              </a:cxnLst>
              <a:rect l="0" t="0" r="r" b="b"/>
              <a:pathLst>
                <a:path w="1513" h="1515">
                  <a:moveTo>
                    <a:pt x="756" y="754"/>
                  </a:moveTo>
                  <a:lnTo>
                    <a:pt x="756" y="0"/>
                  </a:lnTo>
                  <a:lnTo>
                    <a:pt x="906" y="14"/>
                  </a:lnTo>
                  <a:lnTo>
                    <a:pt x="1049" y="58"/>
                  </a:lnTo>
                  <a:lnTo>
                    <a:pt x="1177" y="128"/>
                  </a:lnTo>
                  <a:lnTo>
                    <a:pt x="1290" y="221"/>
                  </a:lnTo>
                  <a:lnTo>
                    <a:pt x="1381" y="332"/>
                  </a:lnTo>
                  <a:lnTo>
                    <a:pt x="1453" y="460"/>
                  </a:lnTo>
                  <a:lnTo>
                    <a:pt x="1497" y="601"/>
                  </a:lnTo>
                  <a:lnTo>
                    <a:pt x="1513" y="754"/>
                  </a:lnTo>
                  <a:lnTo>
                    <a:pt x="1497" y="906"/>
                  </a:lnTo>
                  <a:lnTo>
                    <a:pt x="1453" y="1049"/>
                  </a:lnTo>
                  <a:lnTo>
                    <a:pt x="1381" y="1177"/>
                  </a:lnTo>
                  <a:lnTo>
                    <a:pt x="1290" y="1292"/>
                  </a:lnTo>
                  <a:lnTo>
                    <a:pt x="1177" y="1383"/>
                  </a:lnTo>
                  <a:lnTo>
                    <a:pt x="1049" y="1454"/>
                  </a:lnTo>
                  <a:lnTo>
                    <a:pt x="906" y="1499"/>
                  </a:lnTo>
                  <a:lnTo>
                    <a:pt x="756" y="1515"/>
                  </a:lnTo>
                  <a:lnTo>
                    <a:pt x="603" y="1499"/>
                  </a:lnTo>
                  <a:lnTo>
                    <a:pt x="462" y="1454"/>
                  </a:lnTo>
                  <a:lnTo>
                    <a:pt x="332" y="1383"/>
                  </a:lnTo>
                  <a:lnTo>
                    <a:pt x="221" y="1292"/>
                  </a:lnTo>
                  <a:lnTo>
                    <a:pt x="128" y="1177"/>
                  </a:lnTo>
                  <a:lnTo>
                    <a:pt x="58" y="1049"/>
                  </a:lnTo>
                  <a:lnTo>
                    <a:pt x="14" y="906"/>
                  </a:lnTo>
                  <a:lnTo>
                    <a:pt x="0" y="754"/>
                  </a:lnTo>
                  <a:lnTo>
                    <a:pt x="14" y="601"/>
                  </a:lnTo>
                  <a:lnTo>
                    <a:pt x="58" y="460"/>
                  </a:lnTo>
                  <a:lnTo>
                    <a:pt x="128" y="332"/>
                  </a:lnTo>
                  <a:lnTo>
                    <a:pt x="221" y="221"/>
                  </a:lnTo>
                  <a:lnTo>
                    <a:pt x="332" y="128"/>
                  </a:lnTo>
                  <a:lnTo>
                    <a:pt x="462" y="58"/>
                  </a:lnTo>
                  <a:lnTo>
                    <a:pt x="603" y="14"/>
                  </a:lnTo>
                  <a:lnTo>
                    <a:pt x="756" y="0"/>
                  </a:lnTo>
                  <a:lnTo>
                    <a:pt x="756" y="754"/>
                  </a:lnTo>
                  <a:close/>
                </a:path>
              </a:pathLst>
            </a:custGeom>
            <a:solidFill>
              <a:srgbClr val="FF9900"/>
            </a:soli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0" name="Freeform 28"/>
            <p:cNvSpPr>
              <a:spLocks/>
            </p:cNvSpPr>
            <p:nvPr/>
          </p:nvSpPr>
          <p:spPr bwMode="auto">
            <a:xfrm>
              <a:off x="2386" y="1327"/>
              <a:ext cx="1023" cy="1032"/>
            </a:xfrm>
            <a:custGeom>
              <a:avLst/>
              <a:gdLst/>
              <a:ahLst/>
              <a:cxnLst>
                <a:cxn ang="0">
                  <a:pos x="727" y="0"/>
                </a:cxn>
                <a:cxn ang="0">
                  <a:pos x="873" y="14"/>
                </a:cxn>
                <a:cxn ang="0">
                  <a:pos x="1011" y="56"/>
                </a:cxn>
                <a:cxn ang="0">
                  <a:pos x="1133" y="122"/>
                </a:cxn>
                <a:cxn ang="0">
                  <a:pos x="1241" y="213"/>
                </a:cxn>
                <a:cxn ang="0">
                  <a:pos x="1329" y="320"/>
                </a:cxn>
                <a:cxn ang="0">
                  <a:pos x="1397" y="442"/>
                </a:cxn>
                <a:cxn ang="0">
                  <a:pos x="1439" y="578"/>
                </a:cxn>
                <a:cxn ang="0">
                  <a:pos x="1455" y="725"/>
                </a:cxn>
                <a:cxn ang="0">
                  <a:pos x="1439" y="871"/>
                </a:cxn>
                <a:cxn ang="0">
                  <a:pos x="1397" y="1008"/>
                </a:cxn>
                <a:cxn ang="0">
                  <a:pos x="1329" y="1131"/>
                </a:cxn>
                <a:cxn ang="0">
                  <a:pos x="1241" y="1239"/>
                </a:cxn>
                <a:cxn ang="0">
                  <a:pos x="1133" y="1326"/>
                </a:cxn>
                <a:cxn ang="0">
                  <a:pos x="1011" y="1394"/>
                </a:cxn>
                <a:cxn ang="0">
                  <a:pos x="873" y="1437"/>
                </a:cxn>
                <a:cxn ang="0">
                  <a:pos x="727" y="1452"/>
                </a:cxn>
                <a:cxn ang="0">
                  <a:pos x="580" y="1437"/>
                </a:cxn>
                <a:cxn ang="0">
                  <a:pos x="444" y="1394"/>
                </a:cxn>
                <a:cxn ang="0">
                  <a:pos x="320" y="1326"/>
                </a:cxn>
                <a:cxn ang="0">
                  <a:pos x="213" y="1239"/>
                </a:cxn>
                <a:cxn ang="0">
                  <a:pos x="122" y="1131"/>
                </a:cxn>
                <a:cxn ang="0">
                  <a:pos x="56" y="1008"/>
                </a:cxn>
                <a:cxn ang="0">
                  <a:pos x="14" y="871"/>
                </a:cxn>
                <a:cxn ang="0">
                  <a:pos x="0" y="725"/>
                </a:cxn>
                <a:cxn ang="0">
                  <a:pos x="14" y="578"/>
                </a:cxn>
                <a:cxn ang="0">
                  <a:pos x="56" y="442"/>
                </a:cxn>
                <a:cxn ang="0">
                  <a:pos x="122" y="320"/>
                </a:cxn>
                <a:cxn ang="0">
                  <a:pos x="213" y="213"/>
                </a:cxn>
                <a:cxn ang="0">
                  <a:pos x="320" y="122"/>
                </a:cxn>
                <a:cxn ang="0">
                  <a:pos x="444" y="56"/>
                </a:cxn>
                <a:cxn ang="0">
                  <a:pos x="580" y="14"/>
                </a:cxn>
                <a:cxn ang="0">
                  <a:pos x="727" y="0"/>
                </a:cxn>
              </a:cxnLst>
              <a:rect l="0" t="0" r="r" b="b"/>
              <a:pathLst>
                <a:path w="1455" h="1452">
                  <a:moveTo>
                    <a:pt x="727" y="0"/>
                  </a:moveTo>
                  <a:lnTo>
                    <a:pt x="873" y="14"/>
                  </a:lnTo>
                  <a:lnTo>
                    <a:pt x="1011" y="56"/>
                  </a:lnTo>
                  <a:lnTo>
                    <a:pt x="1133" y="122"/>
                  </a:lnTo>
                  <a:lnTo>
                    <a:pt x="1241" y="213"/>
                  </a:lnTo>
                  <a:lnTo>
                    <a:pt x="1329" y="320"/>
                  </a:lnTo>
                  <a:lnTo>
                    <a:pt x="1397" y="442"/>
                  </a:lnTo>
                  <a:lnTo>
                    <a:pt x="1439" y="578"/>
                  </a:lnTo>
                  <a:lnTo>
                    <a:pt x="1455" y="725"/>
                  </a:lnTo>
                  <a:lnTo>
                    <a:pt x="1439" y="871"/>
                  </a:lnTo>
                  <a:lnTo>
                    <a:pt x="1397" y="1008"/>
                  </a:lnTo>
                  <a:lnTo>
                    <a:pt x="1329" y="1131"/>
                  </a:lnTo>
                  <a:lnTo>
                    <a:pt x="1241" y="1239"/>
                  </a:lnTo>
                  <a:lnTo>
                    <a:pt x="1133" y="1326"/>
                  </a:lnTo>
                  <a:lnTo>
                    <a:pt x="1011" y="1394"/>
                  </a:lnTo>
                  <a:lnTo>
                    <a:pt x="873" y="1437"/>
                  </a:lnTo>
                  <a:lnTo>
                    <a:pt x="727" y="1452"/>
                  </a:lnTo>
                  <a:lnTo>
                    <a:pt x="580" y="1437"/>
                  </a:lnTo>
                  <a:lnTo>
                    <a:pt x="444" y="1394"/>
                  </a:lnTo>
                  <a:lnTo>
                    <a:pt x="320" y="1326"/>
                  </a:lnTo>
                  <a:lnTo>
                    <a:pt x="213" y="1239"/>
                  </a:lnTo>
                  <a:lnTo>
                    <a:pt x="122" y="1131"/>
                  </a:lnTo>
                  <a:lnTo>
                    <a:pt x="56" y="1008"/>
                  </a:lnTo>
                  <a:lnTo>
                    <a:pt x="14" y="871"/>
                  </a:lnTo>
                  <a:lnTo>
                    <a:pt x="0" y="725"/>
                  </a:lnTo>
                  <a:lnTo>
                    <a:pt x="14" y="578"/>
                  </a:lnTo>
                  <a:lnTo>
                    <a:pt x="56" y="442"/>
                  </a:lnTo>
                  <a:lnTo>
                    <a:pt x="122" y="320"/>
                  </a:lnTo>
                  <a:lnTo>
                    <a:pt x="213" y="213"/>
                  </a:lnTo>
                  <a:lnTo>
                    <a:pt x="320" y="122"/>
                  </a:lnTo>
                  <a:lnTo>
                    <a:pt x="444" y="56"/>
                  </a:lnTo>
                  <a:lnTo>
                    <a:pt x="580" y="14"/>
                  </a:lnTo>
                  <a:lnTo>
                    <a:pt x="727" y="0"/>
                  </a:lnTo>
                  <a:close/>
                </a:path>
              </a:pathLst>
            </a:custGeom>
            <a:solidFill>
              <a:srgbClr val="FFFF00"/>
            </a:soli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1" name="Freeform 29"/>
            <p:cNvSpPr>
              <a:spLocks/>
            </p:cNvSpPr>
            <p:nvPr/>
          </p:nvSpPr>
          <p:spPr bwMode="auto">
            <a:xfrm>
              <a:off x="2447" y="1453"/>
              <a:ext cx="824" cy="830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695" y="9"/>
                </a:cxn>
                <a:cxn ang="0">
                  <a:pos x="805" y="44"/>
                </a:cxn>
                <a:cxn ang="0">
                  <a:pos x="902" y="97"/>
                </a:cxn>
                <a:cxn ang="0">
                  <a:pos x="989" y="168"/>
                </a:cxn>
                <a:cxn ang="0">
                  <a:pos x="1059" y="254"/>
                </a:cxn>
                <a:cxn ang="0">
                  <a:pos x="1114" y="353"/>
                </a:cxn>
                <a:cxn ang="0">
                  <a:pos x="1147" y="459"/>
                </a:cxn>
                <a:cxn ang="0">
                  <a:pos x="1160" y="578"/>
                </a:cxn>
                <a:cxn ang="0">
                  <a:pos x="1147" y="692"/>
                </a:cxn>
                <a:cxn ang="0">
                  <a:pos x="1114" y="802"/>
                </a:cxn>
                <a:cxn ang="0">
                  <a:pos x="1059" y="899"/>
                </a:cxn>
                <a:cxn ang="0">
                  <a:pos x="989" y="987"/>
                </a:cxn>
                <a:cxn ang="0">
                  <a:pos x="902" y="1056"/>
                </a:cxn>
                <a:cxn ang="0">
                  <a:pos x="805" y="1111"/>
                </a:cxn>
                <a:cxn ang="0">
                  <a:pos x="695" y="1144"/>
                </a:cxn>
                <a:cxn ang="0">
                  <a:pos x="580" y="1157"/>
                </a:cxn>
                <a:cxn ang="0">
                  <a:pos x="462" y="1144"/>
                </a:cxn>
                <a:cxn ang="0">
                  <a:pos x="353" y="1111"/>
                </a:cxn>
                <a:cxn ang="0">
                  <a:pos x="254" y="1056"/>
                </a:cxn>
                <a:cxn ang="0">
                  <a:pos x="169" y="987"/>
                </a:cxn>
                <a:cxn ang="0">
                  <a:pos x="97" y="899"/>
                </a:cxn>
                <a:cxn ang="0">
                  <a:pos x="45" y="802"/>
                </a:cxn>
                <a:cxn ang="0">
                  <a:pos x="10" y="692"/>
                </a:cxn>
                <a:cxn ang="0">
                  <a:pos x="0" y="578"/>
                </a:cxn>
                <a:cxn ang="0">
                  <a:pos x="10" y="459"/>
                </a:cxn>
                <a:cxn ang="0">
                  <a:pos x="45" y="353"/>
                </a:cxn>
                <a:cxn ang="0">
                  <a:pos x="97" y="254"/>
                </a:cxn>
                <a:cxn ang="0">
                  <a:pos x="169" y="168"/>
                </a:cxn>
                <a:cxn ang="0">
                  <a:pos x="254" y="97"/>
                </a:cxn>
                <a:cxn ang="0">
                  <a:pos x="353" y="44"/>
                </a:cxn>
                <a:cxn ang="0">
                  <a:pos x="462" y="9"/>
                </a:cxn>
                <a:cxn ang="0">
                  <a:pos x="580" y="0"/>
                </a:cxn>
              </a:cxnLst>
              <a:rect l="0" t="0" r="r" b="b"/>
              <a:pathLst>
                <a:path w="1160" h="1157">
                  <a:moveTo>
                    <a:pt x="580" y="0"/>
                  </a:moveTo>
                  <a:lnTo>
                    <a:pt x="695" y="9"/>
                  </a:lnTo>
                  <a:lnTo>
                    <a:pt x="805" y="44"/>
                  </a:lnTo>
                  <a:lnTo>
                    <a:pt x="902" y="97"/>
                  </a:lnTo>
                  <a:lnTo>
                    <a:pt x="989" y="168"/>
                  </a:lnTo>
                  <a:lnTo>
                    <a:pt x="1059" y="254"/>
                  </a:lnTo>
                  <a:lnTo>
                    <a:pt x="1114" y="353"/>
                  </a:lnTo>
                  <a:lnTo>
                    <a:pt x="1147" y="459"/>
                  </a:lnTo>
                  <a:lnTo>
                    <a:pt x="1160" y="578"/>
                  </a:lnTo>
                  <a:lnTo>
                    <a:pt x="1147" y="692"/>
                  </a:lnTo>
                  <a:lnTo>
                    <a:pt x="1114" y="802"/>
                  </a:lnTo>
                  <a:lnTo>
                    <a:pt x="1059" y="899"/>
                  </a:lnTo>
                  <a:lnTo>
                    <a:pt x="989" y="987"/>
                  </a:lnTo>
                  <a:lnTo>
                    <a:pt x="902" y="1056"/>
                  </a:lnTo>
                  <a:lnTo>
                    <a:pt x="805" y="1111"/>
                  </a:lnTo>
                  <a:lnTo>
                    <a:pt x="695" y="1144"/>
                  </a:lnTo>
                  <a:lnTo>
                    <a:pt x="580" y="1157"/>
                  </a:lnTo>
                  <a:lnTo>
                    <a:pt x="462" y="1144"/>
                  </a:lnTo>
                  <a:lnTo>
                    <a:pt x="353" y="1111"/>
                  </a:lnTo>
                  <a:lnTo>
                    <a:pt x="254" y="1056"/>
                  </a:lnTo>
                  <a:lnTo>
                    <a:pt x="169" y="987"/>
                  </a:lnTo>
                  <a:lnTo>
                    <a:pt x="97" y="899"/>
                  </a:lnTo>
                  <a:lnTo>
                    <a:pt x="45" y="802"/>
                  </a:lnTo>
                  <a:lnTo>
                    <a:pt x="10" y="692"/>
                  </a:lnTo>
                  <a:lnTo>
                    <a:pt x="0" y="578"/>
                  </a:lnTo>
                  <a:lnTo>
                    <a:pt x="10" y="459"/>
                  </a:lnTo>
                  <a:lnTo>
                    <a:pt x="45" y="353"/>
                  </a:lnTo>
                  <a:lnTo>
                    <a:pt x="97" y="254"/>
                  </a:lnTo>
                  <a:lnTo>
                    <a:pt x="169" y="168"/>
                  </a:lnTo>
                  <a:lnTo>
                    <a:pt x="254" y="97"/>
                  </a:lnTo>
                  <a:lnTo>
                    <a:pt x="353" y="44"/>
                  </a:lnTo>
                  <a:lnTo>
                    <a:pt x="462" y="9"/>
                  </a:lnTo>
                  <a:lnTo>
                    <a:pt x="580" y="0"/>
                  </a:lnTo>
                  <a:close/>
                </a:path>
              </a:pathLst>
            </a:custGeom>
            <a:solidFill>
              <a:srgbClr val="FFFF9E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2" name="Freeform 30"/>
            <p:cNvSpPr>
              <a:spLocks/>
            </p:cNvSpPr>
            <p:nvPr/>
          </p:nvSpPr>
          <p:spPr bwMode="auto">
            <a:xfrm>
              <a:off x="2862" y="1837"/>
              <a:ext cx="69" cy="57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66" y="2"/>
                </a:cxn>
                <a:cxn ang="0">
                  <a:pos x="82" y="10"/>
                </a:cxn>
                <a:cxn ang="0">
                  <a:pos x="91" y="19"/>
                </a:cxn>
                <a:cxn ang="0">
                  <a:pos x="97" y="37"/>
                </a:cxn>
                <a:cxn ang="0">
                  <a:pos x="91" y="52"/>
                </a:cxn>
                <a:cxn ang="0">
                  <a:pos x="82" y="66"/>
                </a:cxn>
                <a:cxn ang="0">
                  <a:pos x="66" y="75"/>
                </a:cxn>
                <a:cxn ang="0">
                  <a:pos x="51" y="79"/>
                </a:cxn>
                <a:cxn ang="0">
                  <a:pos x="39" y="77"/>
                </a:cxn>
                <a:cxn ang="0">
                  <a:pos x="29" y="75"/>
                </a:cxn>
                <a:cxn ang="0">
                  <a:pos x="19" y="70"/>
                </a:cxn>
                <a:cxn ang="0">
                  <a:pos x="14" y="66"/>
                </a:cxn>
                <a:cxn ang="0">
                  <a:pos x="2" y="52"/>
                </a:cxn>
                <a:cxn ang="0">
                  <a:pos x="0" y="37"/>
                </a:cxn>
                <a:cxn ang="0">
                  <a:pos x="2" y="19"/>
                </a:cxn>
                <a:cxn ang="0">
                  <a:pos x="14" y="10"/>
                </a:cxn>
                <a:cxn ang="0">
                  <a:pos x="19" y="4"/>
                </a:cxn>
                <a:cxn ang="0">
                  <a:pos x="29" y="2"/>
                </a:cxn>
                <a:cxn ang="0">
                  <a:pos x="39" y="0"/>
                </a:cxn>
                <a:cxn ang="0">
                  <a:pos x="51" y="0"/>
                </a:cxn>
              </a:cxnLst>
              <a:rect l="0" t="0" r="r" b="b"/>
              <a:pathLst>
                <a:path w="97" h="79">
                  <a:moveTo>
                    <a:pt x="51" y="0"/>
                  </a:moveTo>
                  <a:lnTo>
                    <a:pt x="66" y="2"/>
                  </a:lnTo>
                  <a:lnTo>
                    <a:pt x="82" y="10"/>
                  </a:lnTo>
                  <a:lnTo>
                    <a:pt x="91" y="19"/>
                  </a:lnTo>
                  <a:lnTo>
                    <a:pt x="97" y="37"/>
                  </a:lnTo>
                  <a:lnTo>
                    <a:pt x="91" y="52"/>
                  </a:lnTo>
                  <a:lnTo>
                    <a:pt x="82" y="66"/>
                  </a:lnTo>
                  <a:lnTo>
                    <a:pt x="66" y="75"/>
                  </a:lnTo>
                  <a:lnTo>
                    <a:pt x="51" y="79"/>
                  </a:lnTo>
                  <a:lnTo>
                    <a:pt x="39" y="77"/>
                  </a:lnTo>
                  <a:lnTo>
                    <a:pt x="29" y="75"/>
                  </a:lnTo>
                  <a:lnTo>
                    <a:pt x="19" y="70"/>
                  </a:lnTo>
                  <a:lnTo>
                    <a:pt x="14" y="66"/>
                  </a:lnTo>
                  <a:lnTo>
                    <a:pt x="2" y="52"/>
                  </a:lnTo>
                  <a:lnTo>
                    <a:pt x="0" y="37"/>
                  </a:lnTo>
                  <a:lnTo>
                    <a:pt x="2" y="19"/>
                  </a:lnTo>
                  <a:lnTo>
                    <a:pt x="14" y="10"/>
                  </a:lnTo>
                  <a:lnTo>
                    <a:pt x="19" y="4"/>
                  </a:lnTo>
                  <a:lnTo>
                    <a:pt x="29" y="2"/>
                  </a:lnTo>
                  <a:lnTo>
                    <a:pt x="39" y="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0F0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>
              <a:off x="2465" y="1741"/>
              <a:ext cx="212" cy="227"/>
            </a:xfrm>
            <a:custGeom>
              <a:avLst/>
              <a:gdLst/>
              <a:ahLst/>
              <a:cxnLst>
                <a:cxn ang="0">
                  <a:pos x="147" y="0"/>
                </a:cxn>
                <a:cxn ang="0">
                  <a:pos x="176" y="2"/>
                </a:cxn>
                <a:cxn ang="0">
                  <a:pos x="205" y="12"/>
                </a:cxn>
                <a:cxn ang="0">
                  <a:pos x="230" y="25"/>
                </a:cxn>
                <a:cxn ang="0">
                  <a:pos x="254" y="45"/>
                </a:cxn>
                <a:cxn ang="0">
                  <a:pos x="271" y="66"/>
                </a:cxn>
                <a:cxn ang="0">
                  <a:pos x="285" y="93"/>
                </a:cxn>
                <a:cxn ang="0">
                  <a:pos x="294" y="122"/>
                </a:cxn>
                <a:cxn ang="0">
                  <a:pos x="298" y="155"/>
                </a:cxn>
                <a:cxn ang="0">
                  <a:pos x="294" y="186"/>
                </a:cxn>
                <a:cxn ang="0">
                  <a:pos x="285" y="217"/>
                </a:cxn>
                <a:cxn ang="0">
                  <a:pos x="271" y="242"/>
                </a:cxn>
                <a:cxn ang="0">
                  <a:pos x="254" y="268"/>
                </a:cxn>
                <a:cxn ang="0">
                  <a:pos x="230" y="285"/>
                </a:cxn>
                <a:cxn ang="0">
                  <a:pos x="205" y="303"/>
                </a:cxn>
                <a:cxn ang="0">
                  <a:pos x="176" y="312"/>
                </a:cxn>
                <a:cxn ang="0">
                  <a:pos x="147" y="316"/>
                </a:cxn>
                <a:cxn ang="0">
                  <a:pos x="116" y="312"/>
                </a:cxn>
                <a:cxn ang="0">
                  <a:pos x="89" y="303"/>
                </a:cxn>
                <a:cxn ang="0">
                  <a:pos x="64" y="285"/>
                </a:cxn>
                <a:cxn ang="0">
                  <a:pos x="42" y="268"/>
                </a:cxn>
                <a:cxn ang="0">
                  <a:pos x="23" y="242"/>
                </a:cxn>
                <a:cxn ang="0">
                  <a:pos x="9" y="217"/>
                </a:cxn>
                <a:cxn ang="0">
                  <a:pos x="1" y="186"/>
                </a:cxn>
                <a:cxn ang="0">
                  <a:pos x="0" y="155"/>
                </a:cxn>
                <a:cxn ang="0">
                  <a:pos x="1" y="122"/>
                </a:cxn>
                <a:cxn ang="0">
                  <a:pos x="9" y="93"/>
                </a:cxn>
                <a:cxn ang="0">
                  <a:pos x="23" y="66"/>
                </a:cxn>
                <a:cxn ang="0">
                  <a:pos x="42" y="45"/>
                </a:cxn>
                <a:cxn ang="0">
                  <a:pos x="64" y="25"/>
                </a:cxn>
                <a:cxn ang="0">
                  <a:pos x="89" y="12"/>
                </a:cxn>
                <a:cxn ang="0">
                  <a:pos x="116" y="2"/>
                </a:cxn>
                <a:cxn ang="0">
                  <a:pos x="147" y="0"/>
                </a:cxn>
              </a:cxnLst>
              <a:rect l="0" t="0" r="r" b="b"/>
              <a:pathLst>
                <a:path w="298" h="316">
                  <a:moveTo>
                    <a:pt x="147" y="0"/>
                  </a:moveTo>
                  <a:lnTo>
                    <a:pt x="176" y="2"/>
                  </a:lnTo>
                  <a:lnTo>
                    <a:pt x="205" y="12"/>
                  </a:lnTo>
                  <a:lnTo>
                    <a:pt x="230" y="25"/>
                  </a:lnTo>
                  <a:lnTo>
                    <a:pt x="254" y="45"/>
                  </a:lnTo>
                  <a:lnTo>
                    <a:pt x="271" y="66"/>
                  </a:lnTo>
                  <a:lnTo>
                    <a:pt x="285" y="93"/>
                  </a:lnTo>
                  <a:lnTo>
                    <a:pt x="294" y="122"/>
                  </a:lnTo>
                  <a:lnTo>
                    <a:pt x="298" y="155"/>
                  </a:lnTo>
                  <a:lnTo>
                    <a:pt x="294" y="186"/>
                  </a:lnTo>
                  <a:lnTo>
                    <a:pt x="285" y="217"/>
                  </a:lnTo>
                  <a:lnTo>
                    <a:pt x="271" y="242"/>
                  </a:lnTo>
                  <a:lnTo>
                    <a:pt x="254" y="268"/>
                  </a:lnTo>
                  <a:lnTo>
                    <a:pt x="230" y="285"/>
                  </a:lnTo>
                  <a:lnTo>
                    <a:pt x="205" y="303"/>
                  </a:lnTo>
                  <a:lnTo>
                    <a:pt x="176" y="312"/>
                  </a:lnTo>
                  <a:lnTo>
                    <a:pt x="147" y="316"/>
                  </a:lnTo>
                  <a:lnTo>
                    <a:pt x="116" y="312"/>
                  </a:lnTo>
                  <a:lnTo>
                    <a:pt x="89" y="303"/>
                  </a:lnTo>
                  <a:lnTo>
                    <a:pt x="64" y="285"/>
                  </a:lnTo>
                  <a:lnTo>
                    <a:pt x="42" y="268"/>
                  </a:lnTo>
                  <a:lnTo>
                    <a:pt x="23" y="242"/>
                  </a:lnTo>
                  <a:lnTo>
                    <a:pt x="9" y="217"/>
                  </a:lnTo>
                  <a:lnTo>
                    <a:pt x="1" y="186"/>
                  </a:lnTo>
                  <a:lnTo>
                    <a:pt x="0" y="155"/>
                  </a:lnTo>
                  <a:lnTo>
                    <a:pt x="1" y="122"/>
                  </a:lnTo>
                  <a:lnTo>
                    <a:pt x="9" y="93"/>
                  </a:lnTo>
                  <a:lnTo>
                    <a:pt x="23" y="66"/>
                  </a:lnTo>
                  <a:lnTo>
                    <a:pt x="42" y="45"/>
                  </a:lnTo>
                  <a:lnTo>
                    <a:pt x="64" y="25"/>
                  </a:lnTo>
                  <a:lnTo>
                    <a:pt x="89" y="12"/>
                  </a:lnTo>
                  <a:lnTo>
                    <a:pt x="116" y="2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rgbClr val="FF8775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4" name="Freeform 32"/>
            <p:cNvSpPr>
              <a:spLocks/>
            </p:cNvSpPr>
            <p:nvPr/>
          </p:nvSpPr>
          <p:spPr bwMode="auto">
            <a:xfrm>
              <a:off x="3133" y="1747"/>
              <a:ext cx="216" cy="223"/>
            </a:xfrm>
            <a:custGeom>
              <a:avLst/>
              <a:gdLst/>
              <a:ahLst/>
              <a:cxnLst>
                <a:cxn ang="0">
                  <a:pos x="153" y="0"/>
                </a:cxn>
                <a:cxn ang="0">
                  <a:pos x="182" y="2"/>
                </a:cxn>
                <a:cxn ang="0">
                  <a:pos x="212" y="10"/>
                </a:cxn>
                <a:cxn ang="0">
                  <a:pos x="237" y="23"/>
                </a:cxn>
                <a:cxn ang="0">
                  <a:pos x="260" y="42"/>
                </a:cxn>
                <a:cxn ang="0">
                  <a:pos x="277" y="64"/>
                </a:cxn>
                <a:cxn ang="0">
                  <a:pos x="291" y="93"/>
                </a:cxn>
                <a:cxn ang="0">
                  <a:pos x="301" y="120"/>
                </a:cxn>
                <a:cxn ang="0">
                  <a:pos x="305" y="155"/>
                </a:cxn>
                <a:cxn ang="0">
                  <a:pos x="301" y="184"/>
                </a:cxn>
                <a:cxn ang="0">
                  <a:pos x="291" y="215"/>
                </a:cxn>
                <a:cxn ang="0">
                  <a:pos x="277" y="240"/>
                </a:cxn>
                <a:cxn ang="0">
                  <a:pos x="260" y="264"/>
                </a:cxn>
                <a:cxn ang="0">
                  <a:pos x="237" y="281"/>
                </a:cxn>
                <a:cxn ang="0">
                  <a:pos x="212" y="296"/>
                </a:cxn>
                <a:cxn ang="0">
                  <a:pos x="182" y="306"/>
                </a:cxn>
                <a:cxn ang="0">
                  <a:pos x="153" y="310"/>
                </a:cxn>
                <a:cxn ang="0">
                  <a:pos x="120" y="306"/>
                </a:cxn>
                <a:cxn ang="0">
                  <a:pos x="93" y="296"/>
                </a:cxn>
                <a:cxn ang="0">
                  <a:pos x="66" y="281"/>
                </a:cxn>
                <a:cxn ang="0">
                  <a:pos x="45" y="264"/>
                </a:cxn>
                <a:cxn ang="0">
                  <a:pos x="23" y="240"/>
                </a:cxn>
                <a:cxn ang="0">
                  <a:pos x="10" y="215"/>
                </a:cxn>
                <a:cxn ang="0">
                  <a:pos x="2" y="184"/>
                </a:cxn>
                <a:cxn ang="0">
                  <a:pos x="0" y="155"/>
                </a:cxn>
                <a:cxn ang="0">
                  <a:pos x="2" y="120"/>
                </a:cxn>
                <a:cxn ang="0">
                  <a:pos x="10" y="93"/>
                </a:cxn>
                <a:cxn ang="0">
                  <a:pos x="23" y="64"/>
                </a:cxn>
                <a:cxn ang="0">
                  <a:pos x="45" y="42"/>
                </a:cxn>
                <a:cxn ang="0">
                  <a:pos x="66" y="23"/>
                </a:cxn>
                <a:cxn ang="0">
                  <a:pos x="93" y="10"/>
                </a:cxn>
                <a:cxn ang="0">
                  <a:pos x="120" y="2"/>
                </a:cxn>
                <a:cxn ang="0">
                  <a:pos x="153" y="0"/>
                </a:cxn>
              </a:cxnLst>
              <a:rect l="0" t="0" r="r" b="b"/>
              <a:pathLst>
                <a:path w="305" h="310">
                  <a:moveTo>
                    <a:pt x="153" y="0"/>
                  </a:moveTo>
                  <a:lnTo>
                    <a:pt x="182" y="2"/>
                  </a:lnTo>
                  <a:lnTo>
                    <a:pt x="212" y="10"/>
                  </a:lnTo>
                  <a:lnTo>
                    <a:pt x="237" y="23"/>
                  </a:lnTo>
                  <a:lnTo>
                    <a:pt x="260" y="42"/>
                  </a:lnTo>
                  <a:lnTo>
                    <a:pt x="277" y="64"/>
                  </a:lnTo>
                  <a:lnTo>
                    <a:pt x="291" y="93"/>
                  </a:lnTo>
                  <a:lnTo>
                    <a:pt x="301" y="120"/>
                  </a:lnTo>
                  <a:lnTo>
                    <a:pt x="305" y="155"/>
                  </a:lnTo>
                  <a:lnTo>
                    <a:pt x="301" y="184"/>
                  </a:lnTo>
                  <a:lnTo>
                    <a:pt x="291" y="215"/>
                  </a:lnTo>
                  <a:lnTo>
                    <a:pt x="277" y="240"/>
                  </a:lnTo>
                  <a:lnTo>
                    <a:pt x="260" y="264"/>
                  </a:lnTo>
                  <a:lnTo>
                    <a:pt x="237" y="281"/>
                  </a:lnTo>
                  <a:lnTo>
                    <a:pt x="212" y="296"/>
                  </a:lnTo>
                  <a:lnTo>
                    <a:pt x="182" y="306"/>
                  </a:lnTo>
                  <a:lnTo>
                    <a:pt x="153" y="310"/>
                  </a:lnTo>
                  <a:lnTo>
                    <a:pt x="120" y="306"/>
                  </a:lnTo>
                  <a:lnTo>
                    <a:pt x="93" y="296"/>
                  </a:lnTo>
                  <a:lnTo>
                    <a:pt x="66" y="281"/>
                  </a:lnTo>
                  <a:lnTo>
                    <a:pt x="45" y="264"/>
                  </a:lnTo>
                  <a:lnTo>
                    <a:pt x="23" y="240"/>
                  </a:lnTo>
                  <a:lnTo>
                    <a:pt x="10" y="215"/>
                  </a:lnTo>
                  <a:lnTo>
                    <a:pt x="2" y="184"/>
                  </a:lnTo>
                  <a:lnTo>
                    <a:pt x="0" y="155"/>
                  </a:lnTo>
                  <a:lnTo>
                    <a:pt x="2" y="120"/>
                  </a:lnTo>
                  <a:lnTo>
                    <a:pt x="10" y="93"/>
                  </a:lnTo>
                  <a:lnTo>
                    <a:pt x="23" y="64"/>
                  </a:lnTo>
                  <a:lnTo>
                    <a:pt x="45" y="42"/>
                  </a:lnTo>
                  <a:lnTo>
                    <a:pt x="66" y="23"/>
                  </a:lnTo>
                  <a:lnTo>
                    <a:pt x="93" y="10"/>
                  </a:lnTo>
                  <a:lnTo>
                    <a:pt x="120" y="2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FF8775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5" name="Freeform 33"/>
            <p:cNvSpPr>
              <a:spLocks/>
            </p:cNvSpPr>
            <p:nvPr/>
          </p:nvSpPr>
          <p:spPr bwMode="auto">
            <a:xfrm>
              <a:off x="2680" y="1699"/>
              <a:ext cx="128" cy="75"/>
            </a:xfrm>
            <a:custGeom>
              <a:avLst/>
              <a:gdLst/>
              <a:ahLst/>
              <a:cxnLst>
                <a:cxn ang="0">
                  <a:pos x="180" y="44"/>
                </a:cxn>
                <a:cxn ang="0">
                  <a:pos x="167" y="48"/>
                </a:cxn>
                <a:cxn ang="0">
                  <a:pos x="155" y="58"/>
                </a:cxn>
                <a:cxn ang="0">
                  <a:pos x="144" y="70"/>
                </a:cxn>
                <a:cxn ang="0">
                  <a:pos x="134" y="83"/>
                </a:cxn>
                <a:cxn ang="0">
                  <a:pos x="120" y="93"/>
                </a:cxn>
                <a:cxn ang="0">
                  <a:pos x="107" y="101"/>
                </a:cxn>
                <a:cxn ang="0">
                  <a:pos x="91" y="103"/>
                </a:cxn>
                <a:cxn ang="0">
                  <a:pos x="76" y="99"/>
                </a:cxn>
                <a:cxn ang="0">
                  <a:pos x="64" y="81"/>
                </a:cxn>
                <a:cxn ang="0">
                  <a:pos x="60" y="66"/>
                </a:cxn>
                <a:cxn ang="0">
                  <a:pos x="60" y="50"/>
                </a:cxn>
                <a:cxn ang="0">
                  <a:pos x="66" y="41"/>
                </a:cxn>
                <a:cxn ang="0">
                  <a:pos x="68" y="29"/>
                </a:cxn>
                <a:cxn ang="0">
                  <a:pos x="72" y="23"/>
                </a:cxn>
                <a:cxn ang="0">
                  <a:pos x="72" y="21"/>
                </a:cxn>
                <a:cxn ang="0">
                  <a:pos x="68" y="23"/>
                </a:cxn>
                <a:cxn ang="0">
                  <a:pos x="0" y="56"/>
                </a:cxn>
                <a:cxn ang="0">
                  <a:pos x="10" y="35"/>
                </a:cxn>
                <a:cxn ang="0">
                  <a:pos x="25" y="21"/>
                </a:cxn>
                <a:cxn ang="0">
                  <a:pos x="45" y="10"/>
                </a:cxn>
                <a:cxn ang="0">
                  <a:pos x="68" y="4"/>
                </a:cxn>
                <a:cxn ang="0">
                  <a:pos x="91" y="0"/>
                </a:cxn>
                <a:cxn ang="0">
                  <a:pos x="115" y="2"/>
                </a:cxn>
                <a:cxn ang="0">
                  <a:pos x="136" y="6"/>
                </a:cxn>
                <a:cxn ang="0">
                  <a:pos x="159" y="15"/>
                </a:cxn>
                <a:cxn ang="0">
                  <a:pos x="163" y="19"/>
                </a:cxn>
                <a:cxn ang="0">
                  <a:pos x="173" y="25"/>
                </a:cxn>
                <a:cxn ang="0">
                  <a:pos x="179" y="31"/>
                </a:cxn>
                <a:cxn ang="0">
                  <a:pos x="180" y="44"/>
                </a:cxn>
              </a:cxnLst>
              <a:rect l="0" t="0" r="r" b="b"/>
              <a:pathLst>
                <a:path w="180" h="103">
                  <a:moveTo>
                    <a:pt x="180" y="44"/>
                  </a:moveTo>
                  <a:lnTo>
                    <a:pt x="167" y="48"/>
                  </a:lnTo>
                  <a:lnTo>
                    <a:pt x="155" y="58"/>
                  </a:lnTo>
                  <a:lnTo>
                    <a:pt x="144" y="70"/>
                  </a:lnTo>
                  <a:lnTo>
                    <a:pt x="134" y="83"/>
                  </a:lnTo>
                  <a:lnTo>
                    <a:pt x="120" y="93"/>
                  </a:lnTo>
                  <a:lnTo>
                    <a:pt x="107" y="101"/>
                  </a:lnTo>
                  <a:lnTo>
                    <a:pt x="91" y="103"/>
                  </a:lnTo>
                  <a:lnTo>
                    <a:pt x="76" y="99"/>
                  </a:lnTo>
                  <a:lnTo>
                    <a:pt x="64" y="81"/>
                  </a:lnTo>
                  <a:lnTo>
                    <a:pt x="60" y="66"/>
                  </a:lnTo>
                  <a:lnTo>
                    <a:pt x="60" y="50"/>
                  </a:lnTo>
                  <a:lnTo>
                    <a:pt x="66" y="41"/>
                  </a:lnTo>
                  <a:lnTo>
                    <a:pt x="68" y="29"/>
                  </a:lnTo>
                  <a:lnTo>
                    <a:pt x="72" y="23"/>
                  </a:lnTo>
                  <a:lnTo>
                    <a:pt x="72" y="21"/>
                  </a:lnTo>
                  <a:lnTo>
                    <a:pt x="68" y="23"/>
                  </a:lnTo>
                  <a:lnTo>
                    <a:pt x="0" y="56"/>
                  </a:lnTo>
                  <a:lnTo>
                    <a:pt x="10" y="35"/>
                  </a:lnTo>
                  <a:lnTo>
                    <a:pt x="25" y="21"/>
                  </a:lnTo>
                  <a:lnTo>
                    <a:pt x="45" y="10"/>
                  </a:lnTo>
                  <a:lnTo>
                    <a:pt x="68" y="4"/>
                  </a:lnTo>
                  <a:lnTo>
                    <a:pt x="91" y="0"/>
                  </a:lnTo>
                  <a:lnTo>
                    <a:pt x="115" y="2"/>
                  </a:lnTo>
                  <a:lnTo>
                    <a:pt x="136" y="6"/>
                  </a:lnTo>
                  <a:lnTo>
                    <a:pt x="159" y="15"/>
                  </a:lnTo>
                  <a:lnTo>
                    <a:pt x="163" y="19"/>
                  </a:lnTo>
                  <a:lnTo>
                    <a:pt x="173" y="25"/>
                  </a:lnTo>
                  <a:lnTo>
                    <a:pt x="179" y="31"/>
                  </a:lnTo>
                  <a:lnTo>
                    <a:pt x="180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6" name="Freeform 34"/>
            <p:cNvSpPr>
              <a:spLocks/>
            </p:cNvSpPr>
            <p:nvPr/>
          </p:nvSpPr>
          <p:spPr bwMode="auto">
            <a:xfrm>
              <a:off x="2993" y="1701"/>
              <a:ext cx="126" cy="76"/>
            </a:xfrm>
            <a:custGeom>
              <a:avLst/>
              <a:gdLst/>
              <a:ahLst/>
              <a:cxnLst>
                <a:cxn ang="0">
                  <a:pos x="2" y="46"/>
                </a:cxn>
                <a:cxn ang="0">
                  <a:pos x="12" y="50"/>
                </a:cxn>
                <a:cxn ang="0">
                  <a:pos x="22" y="60"/>
                </a:cxn>
                <a:cxn ang="0">
                  <a:pos x="33" y="72"/>
                </a:cxn>
                <a:cxn ang="0">
                  <a:pos x="45" y="85"/>
                </a:cxn>
                <a:cxn ang="0">
                  <a:pos x="57" y="95"/>
                </a:cxn>
                <a:cxn ang="0">
                  <a:pos x="72" y="103"/>
                </a:cxn>
                <a:cxn ang="0">
                  <a:pos x="88" y="105"/>
                </a:cxn>
                <a:cxn ang="0">
                  <a:pos x="107" y="101"/>
                </a:cxn>
                <a:cxn ang="0">
                  <a:pos x="115" y="83"/>
                </a:cxn>
                <a:cxn ang="0">
                  <a:pos x="119" y="68"/>
                </a:cxn>
                <a:cxn ang="0">
                  <a:pos x="117" y="52"/>
                </a:cxn>
                <a:cxn ang="0">
                  <a:pos x="115" y="42"/>
                </a:cxn>
                <a:cxn ang="0">
                  <a:pos x="109" y="31"/>
                </a:cxn>
                <a:cxn ang="0">
                  <a:pos x="105" y="25"/>
                </a:cxn>
                <a:cxn ang="0">
                  <a:pos x="105" y="23"/>
                </a:cxn>
                <a:cxn ang="0">
                  <a:pos x="111" y="25"/>
                </a:cxn>
                <a:cxn ang="0">
                  <a:pos x="179" y="54"/>
                </a:cxn>
                <a:cxn ang="0">
                  <a:pos x="167" y="35"/>
                </a:cxn>
                <a:cxn ang="0">
                  <a:pos x="150" y="21"/>
                </a:cxn>
                <a:cxn ang="0">
                  <a:pos x="130" y="10"/>
                </a:cxn>
                <a:cxn ang="0">
                  <a:pos x="111" y="4"/>
                </a:cxn>
                <a:cxn ang="0">
                  <a:pos x="86" y="0"/>
                </a:cxn>
                <a:cxn ang="0">
                  <a:pos x="62" y="2"/>
                </a:cxn>
                <a:cxn ang="0">
                  <a:pos x="41" y="6"/>
                </a:cxn>
                <a:cxn ang="0">
                  <a:pos x="22" y="13"/>
                </a:cxn>
                <a:cxn ang="0">
                  <a:pos x="14" y="19"/>
                </a:cxn>
                <a:cxn ang="0">
                  <a:pos x="8" y="27"/>
                </a:cxn>
                <a:cxn ang="0">
                  <a:pos x="0" y="33"/>
                </a:cxn>
                <a:cxn ang="0">
                  <a:pos x="2" y="46"/>
                </a:cxn>
              </a:cxnLst>
              <a:rect l="0" t="0" r="r" b="b"/>
              <a:pathLst>
                <a:path w="179" h="105">
                  <a:moveTo>
                    <a:pt x="2" y="46"/>
                  </a:moveTo>
                  <a:lnTo>
                    <a:pt x="12" y="50"/>
                  </a:lnTo>
                  <a:lnTo>
                    <a:pt x="22" y="60"/>
                  </a:lnTo>
                  <a:lnTo>
                    <a:pt x="33" y="72"/>
                  </a:lnTo>
                  <a:lnTo>
                    <a:pt x="45" y="85"/>
                  </a:lnTo>
                  <a:lnTo>
                    <a:pt x="57" y="95"/>
                  </a:lnTo>
                  <a:lnTo>
                    <a:pt x="72" y="103"/>
                  </a:lnTo>
                  <a:lnTo>
                    <a:pt x="88" y="105"/>
                  </a:lnTo>
                  <a:lnTo>
                    <a:pt x="107" y="101"/>
                  </a:lnTo>
                  <a:lnTo>
                    <a:pt x="115" y="83"/>
                  </a:lnTo>
                  <a:lnTo>
                    <a:pt x="119" y="68"/>
                  </a:lnTo>
                  <a:lnTo>
                    <a:pt x="117" y="52"/>
                  </a:lnTo>
                  <a:lnTo>
                    <a:pt x="115" y="42"/>
                  </a:lnTo>
                  <a:lnTo>
                    <a:pt x="109" y="31"/>
                  </a:lnTo>
                  <a:lnTo>
                    <a:pt x="105" y="25"/>
                  </a:lnTo>
                  <a:lnTo>
                    <a:pt x="105" y="23"/>
                  </a:lnTo>
                  <a:lnTo>
                    <a:pt x="111" y="25"/>
                  </a:lnTo>
                  <a:lnTo>
                    <a:pt x="179" y="54"/>
                  </a:lnTo>
                  <a:lnTo>
                    <a:pt x="167" y="35"/>
                  </a:lnTo>
                  <a:lnTo>
                    <a:pt x="150" y="21"/>
                  </a:lnTo>
                  <a:lnTo>
                    <a:pt x="130" y="10"/>
                  </a:lnTo>
                  <a:lnTo>
                    <a:pt x="111" y="4"/>
                  </a:lnTo>
                  <a:lnTo>
                    <a:pt x="86" y="0"/>
                  </a:lnTo>
                  <a:lnTo>
                    <a:pt x="62" y="2"/>
                  </a:lnTo>
                  <a:lnTo>
                    <a:pt x="41" y="6"/>
                  </a:lnTo>
                  <a:lnTo>
                    <a:pt x="22" y="13"/>
                  </a:lnTo>
                  <a:lnTo>
                    <a:pt x="14" y="19"/>
                  </a:lnTo>
                  <a:lnTo>
                    <a:pt x="8" y="27"/>
                  </a:lnTo>
                  <a:lnTo>
                    <a:pt x="0" y="33"/>
                  </a:lnTo>
                  <a:lnTo>
                    <a:pt x="2" y="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7" name="Freeform 35"/>
            <p:cNvSpPr>
              <a:spLocks/>
            </p:cNvSpPr>
            <p:nvPr/>
          </p:nvSpPr>
          <p:spPr bwMode="auto">
            <a:xfrm>
              <a:off x="2740" y="1721"/>
              <a:ext cx="35" cy="20"/>
            </a:xfrm>
            <a:custGeom>
              <a:avLst/>
              <a:gdLst/>
              <a:ahLst/>
              <a:cxnLst>
                <a:cxn ang="0">
                  <a:pos x="51" y="27"/>
                </a:cxn>
                <a:cxn ang="0">
                  <a:pos x="37" y="27"/>
                </a:cxn>
                <a:cxn ang="0">
                  <a:pos x="24" y="23"/>
                </a:cxn>
                <a:cxn ang="0">
                  <a:pos x="10" y="21"/>
                </a:cxn>
                <a:cxn ang="0">
                  <a:pos x="0" y="27"/>
                </a:cxn>
                <a:cxn ang="0">
                  <a:pos x="2" y="10"/>
                </a:cxn>
                <a:cxn ang="0">
                  <a:pos x="16" y="2"/>
                </a:cxn>
                <a:cxn ang="0">
                  <a:pos x="32" y="0"/>
                </a:cxn>
                <a:cxn ang="0">
                  <a:pos x="43" y="12"/>
                </a:cxn>
                <a:cxn ang="0">
                  <a:pos x="49" y="19"/>
                </a:cxn>
                <a:cxn ang="0">
                  <a:pos x="51" y="27"/>
                </a:cxn>
              </a:cxnLst>
              <a:rect l="0" t="0" r="r" b="b"/>
              <a:pathLst>
                <a:path w="51" h="27">
                  <a:moveTo>
                    <a:pt x="51" y="27"/>
                  </a:moveTo>
                  <a:lnTo>
                    <a:pt x="37" y="27"/>
                  </a:lnTo>
                  <a:lnTo>
                    <a:pt x="24" y="23"/>
                  </a:lnTo>
                  <a:lnTo>
                    <a:pt x="10" y="21"/>
                  </a:lnTo>
                  <a:lnTo>
                    <a:pt x="0" y="27"/>
                  </a:lnTo>
                  <a:lnTo>
                    <a:pt x="2" y="10"/>
                  </a:lnTo>
                  <a:lnTo>
                    <a:pt x="16" y="2"/>
                  </a:lnTo>
                  <a:lnTo>
                    <a:pt x="32" y="0"/>
                  </a:lnTo>
                  <a:lnTo>
                    <a:pt x="43" y="12"/>
                  </a:lnTo>
                  <a:lnTo>
                    <a:pt x="49" y="19"/>
                  </a:lnTo>
                  <a:lnTo>
                    <a:pt x="51" y="27"/>
                  </a:lnTo>
                  <a:close/>
                </a:path>
              </a:pathLst>
            </a:custGeom>
            <a:solidFill>
              <a:srgbClr val="B8C2E8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Freeform 36"/>
            <p:cNvSpPr>
              <a:spLocks/>
            </p:cNvSpPr>
            <p:nvPr/>
          </p:nvSpPr>
          <p:spPr bwMode="auto">
            <a:xfrm>
              <a:off x="2740" y="1721"/>
              <a:ext cx="35" cy="20"/>
            </a:xfrm>
            <a:custGeom>
              <a:avLst/>
              <a:gdLst/>
              <a:ahLst/>
              <a:cxnLst>
                <a:cxn ang="0">
                  <a:pos x="51" y="27"/>
                </a:cxn>
                <a:cxn ang="0">
                  <a:pos x="37" y="27"/>
                </a:cxn>
                <a:cxn ang="0">
                  <a:pos x="24" y="23"/>
                </a:cxn>
                <a:cxn ang="0">
                  <a:pos x="10" y="21"/>
                </a:cxn>
                <a:cxn ang="0">
                  <a:pos x="0" y="27"/>
                </a:cxn>
                <a:cxn ang="0">
                  <a:pos x="2" y="10"/>
                </a:cxn>
                <a:cxn ang="0">
                  <a:pos x="16" y="2"/>
                </a:cxn>
                <a:cxn ang="0">
                  <a:pos x="32" y="0"/>
                </a:cxn>
                <a:cxn ang="0">
                  <a:pos x="43" y="12"/>
                </a:cxn>
                <a:cxn ang="0">
                  <a:pos x="49" y="19"/>
                </a:cxn>
                <a:cxn ang="0">
                  <a:pos x="51" y="27"/>
                </a:cxn>
              </a:cxnLst>
              <a:rect l="0" t="0" r="r" b="b"/>
              <a:pathLst>
                <a:path w="51" h="27">
                  <a:moveTo>
                    <a:pt x="51" y="27"/>
                  </a:moveTo>
                  <a:lnTo>
                    <a:pt x="37" y="27"/>
                  </a:lnTo>
                  <a:lnTo>
                    <a:pt x="24" y="23"/>
                  </a:lnTo>
                  <a:lnTo>
                    <a:pt x="10" y="21"/>
                  </a:lnTo>
                  <a:lnTo>
                    <a:pt x="0" y="27"/>
                  </a:lnTo>
                  <a:lnTo>
                    <a:pt x="2" y="10"/>
                  </a:lnTo>
                  <a:lnTo>
                    <a:pt x="16" y="2"/>
                  </a:lnTo>
                  <a:lnTo>
                    <a:pt x="32" y="0"/>
                  </a:lnTo>
                  <a:lnTo>
                    <a:pt x="43" y="12"/>
                  </a:lnTo>
                  <a:lnTo>
                    <a:pt x="49" y="19"/>
                  </a:lnTo>
                  <a:lnTo>
                    <a:pt x="51" y="27"/>
                  </a:lnTo>
                  <a:close/>
                </a:path>
              </a:pathLst>
            </a:custGeom>
            <a:solidFill>
              <a:srgbClr val="B8C2E8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9" name="Freeform 37"/>
            <p:cNvSpPr>
              <a:spLocks/>
            </p:cNvSpPr>
            <p:nvPr/>
          </p:nvSpPr>
          <p:spPr bwMode="auto">
            <a:xfrm>
              <a:off x="3022" y="1722"/>
              <a:ext cx="40" cy="22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2" y="27"/>
                </a:cxn>
                <a:cxn ang="0">
                  <a:pos x="27" y="23"/>
                </a:cxn>
                <a:cxn ang="0">
                  <a:pos x="41" y="19"/>
                </a:cxn>
                <a:cxn ang="0">
                  <a:pos x="54" y="29"/>
                </a:cxn>
                <a:cxn ang="0">
                  <a:pos x="50" y="13"/>
                </a:cxn>
                <a:cxn ang="0">
                  <a:pos x="37" y="4"/>
                </a:cxn>
                <a:cxn ang="0">
                  <a:pos x="19" y="0"/>
                </a:cxn>
                <a:cxn ang="0">
                  <a:pos x="10" y="10"/>
                </a:cxn>
                <a:cxn ang="0">
                  <a:pos x="0" y="19"/>
                </a:cxn>
                <a:cxn ang="0">
                  <a:pos x="0" y="29"/>
                </a:cxn>
              </a:cxnLst>
              <a:rect l="0" t="0" r="r" b="b"/>
              <a:pathLst>
                <a:path w="54" h="29">
                  <a:moveTo>
                    <a:pt x="0" y="29"/>
                  </a:moveTo>
                  <a:lnTo>
                    <a:pt x="12" y="27"/>
                  </a:lnTo>
                  <a:lnTo>
                    <a:pt x="27" y="23"/>
                  </a:lnTo>
                  <a:lnTo>
                    <a:pt x="41" y="19"/>
                  </a:lnTo>
                  <a:lnTo>
                    <a:pt x="54" y="29"/>
                  </a:lnTo>
                  <a:lnTo>
                    <a:pt x="50" y="13"/>
                  </a:lnTo>
                  <a:lnTo>
                    <a:pt x="37" y="4"/>
                  </a:lnTo>
                  <a:lnTo>
                    <a:pt x="19" y="0"/>
                  </a:lnTo>
                  <a:lnTo>
                    <a:pt x="10" y="10"/>
                  </a:lnTo>
                  <a:lnTo>
                    <a:pt x="0" y="1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B8C2E8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0" name="Freeform 38"/>
            <p:cNvSpPr>
              <a:spLocks/>
            </p:cNvSpPr>
            <p:nvPr/>
          </p:nvSpPr>
          <p:spPr bwMode="auto">
            <a:xfrm>
              <a:off x="3022" y="1722"/>
              <a:ext cx="40" cy="22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2" y="27"/>
                </a:cxn>
                <a:cxn ang="0">
                  <a:pos x="27" y="23"/>
                </a:cxn>
                <a:cxn ang="0">
                  <a:pos x="41" y="19"/>
                </a:cxn>
                <a:cxn ang="0">
                  <a:pos x="54" y="29"/>
                </a:cxn>
                <a:cxn ang="0">
                  <a:pos x="50" y="13"/>
                </a:cxn>
                <a:cxn ang="0">
                  <a:pos x="37" y="4"/>
                </a:cxn>
                <a:cxn ang="0">
                  <a:pos x="19" y="0"/>
                </a:cxn>
                <a:cxn ang="0">
                  <a:pos x="10" y="10"/>
                </a:cxn>
                <a:cxn ang="0">
                  <a:pos x="0" y="19"/>
                </a:cxn>
                <a:cxn ang="0">
                  <a:pos x="0" y="29"/>
                </a:cxn>
              </a:cxnLst>
              <a:rect l="0" t="0" r="r" b="b"/>
              <a:pathLst>
                <a:path w="54" h="29">
                  <a:moveTo>
                    <a:pt x="0" y="29"/>
                  </a:moveTo>
                  <a:lnTo>
                    <a:pt x="12" y="27"/>
                  </a:lnTo>
                  <a:lnTo>
                    <a:pt x="27" y="23"/>
                  </a:lnTo>
                  <a:lnTo>
                    <a:pt x="41" y="19"/>
                  </a:lnTo>
                  <a:lnTo>
                    <a:pt x="54" y="29"/>
                  </a:lnTo>
                  <a:lnTo>
                    <a:pt x="50" y="13"/>
                  </a:lnTo>
                  <a:lnTo>
                    <a:pt x="37" y="4"/>
                  </a:lnTo>
                  <a:lnTo>
                    <a:pt x="19" y="0"/>
                  </a:lnTo>
                  <a:lnTo>
                    <a:pt x="10" y="10"/>
                  </a:lnTo>
                  <a:lnTo>
                    <a:pt x="0" y="1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B8C2E8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1" name="Freeform 39"/>
            <p:cNvSpPr>
              <a:spLocks/>
            </p:cNvSpPr>
            <p:nvPr/>
          </p:nvSpPr>
          <p:spPr bwMode="auto">
            <a:xfrm>
              <a:off x="2606" y="1972"/>
              <a:ext cx="64" cy="54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2" y="2"/>
                </a:cxn>
                <a:cxn ang="0">
                  <a:pos x="78" y="10"/>
                </a:cxn>
                <a:cxn ang="0">
                  <a:pos x="88" y="21"/>
                </a:cxn>
                <a:cxn ang="0">
                  <a:pos x="92" y="37"/>
                </a:cxn>
                <a:cxn ang="0">
                  <a:pos x="88" y="50"/>
                </a:cxn>
                <a:cxn ang="0">
                  <a:pos x="78" y="64"/>
                </a:cxn>
                <a:cxn ang="0">
                  <a:pos x="62" y="72"/>
                </a:cxn>
                <a:cxn ang="0">
                  <a:pos x="47" y="76"/>
                </a:cxn>
                <a:cxn ang="0">
                  <a:pos x="28" y="72"/>
                </a:cxn>
                <a:cxn ang="0">
                  <a:pos x="14" y="64"/>
                </a:cxn>
                <a:cxn ang="0">
                  <a:pos x="2" y="50"/>
                </a:cxn>
                <a:cxn ang="0">
                  <a:pos x="0" y="37"/>
                </a:cxn>
                <a:cxn ang="0">
                  <a:pos x="2" y="21"/>
                </a:cxn>
                <a:cxn ang="0">
                  <a:pos x="14" y="10"/>
                </a:cxn>
                <a:cxn ang="0">
                  <a:pos x="28" y="2"/>
                </a:cxn>
                <a:cxn ang="0">
                  <a:pos x="47" y="0"/>
                </a:cxn>
              </a:cxnLst>
              <a:rect l="0" t="0" r="r" b="b"/>
              <a:pathLst>
                <a:path w="92" h="76">
                  <a:moveTo>
                    <a:pt x="47" y="0"/>
                  </a:moveTo>
                  <a:lnTo>
                    <a:pt x="62" y="2"/>
                  </a:lnTo>
                  <a:lnTo>
                    <a:pt x="78" y="10"/>
                  </a:lnTo>
                  <a:lnTo>
                    <a:pt x="88" y="21"/>
                  </a:lnTo>
                  <a:lnTo>
                    <a:pt x="92" y="37"/>
                  </a:lnTo>
                  <a:lnTo>
                    <a:pt x="88" y="50"/>
                  </a:lnTo>
                  <a:lnTo>
                    <a:pt x="78" y="64"/>
                  </a:lnTo>
                  <a:lnTo>
                    <a:pt x="62" y="72"/>
                  </a:lnTo>
                  <a:lnTo>
                    <a:pt x="47" y="76"/>
                  </a:lnTo>
                  <a:lnTo>
                    <a:pt x="28" y="72"/>
                  </a:lnTo>
                  <a:lnTo>
                    <a:pt x="14" y="64"/>
                  </a:lnTo>
                  <a:lnTo>
                    <a:pt x="2" y="50"/>
                  </a:lnTo>
                  <a:lnTo>
                    <a:pt x="0" y="37"/>
                  </a:lnTo>
                  <a:lnTo>
                    <a:pt x="2" y="21"/>
                  </a:lnTo>
                  <a:lnTo>
                    <a:pt x="14" y="10"/>
                  </a:lnTo>
                  <a:lnTo>
                    <a:pt x="28" y="2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6000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2" name="Freeform 40"/>
            <p:cNvSpPr>
              <a:spLocks/>
            </p:cNvSpPr>
            <p:nvPr/>
          </p:nvSpPr>
          <p:spPr bwMode="auto">
            <a:xfrm>
              <a:off x="3119" y="1968"/>
              <a:ext cx="66" cy="53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60" y="2"/>
                </a:cxn>
                <a:cxn ang="0">
                  <a:pos x="75" y="10"/>
                </a:cxn>
                <a:cxn ang="0">
                  <a:pos x="85" y="20"/>
                </a:cxn>
                <a:cxn ang="0">
                  <a:pos x="91" y="37"/>
                </a:cxn>
                <a:cxn ang="0">
                  <a:pos x="85" y="51"/>
                </a:cxn>
                <a:cxn ang="0">
                  <a:pos x="75" y="64"/>
                </a:cxn>
                <a:cxn ang="0">
                  <a:pos x="60" y="72"/>
                </a:cxn>
                <a:cxn ang="0">
                  <a:pos x="44" y="76"/>
                </a:cxn>
                <a:cxn ang="0">
                  <a:pos x="25" y="72"/>
                </a:cxn>
                <a:cxn ang="0">
                  <a:pos x="11" y="64"/>
                </a:cxn>
                <a:cxn ang="0">
                  <a:pos x="2" y="51"/>
                </a:cxn>
                <a:cxn ang="0">
                  <a:pos x="0" y="37"/>
                </a:cxn>
                <a:cxn ang="0">
                  <a:pos x="2" y="20"/>
                </a:cxn>
                <a:cxn ang="0">
                  <a:pos x="11" y="10"/>
                </a:cxn>
                <a:cxn ang="0">
                  <a:pos x="25" y="2"/>
                </a:cxn>
                <a:cxn ang="0">
                  <a:pos x="44" y="0"/>
                </a:cxn>
              </a:cxnLst>
              <a:rect l="0" t="0" r="r" b="b"/>
              <a:pathLst>
                <a:path w="91" h="76">
                  <a:moveTo>
                    <a:pt x="44" y="0"/>
                  </a:moveTo>
                  <a:lnTo>
                    <a:pt x="60" y="2"/>
                  </a:lnTo>
                  <a:lnTo>
                    <a:pt x="75" y="10"/>
                  </a:lnTo>
                  <a:lnTo>
                    <a:pt x="85" y="20"/>
                  </a:lnTo>
                  <a:lnTo>
                    <a:pt x="91" y="37"/>
                  </a:lnTo>
                  <a:lnTo>
                    <a:pt x="85" y="51"/>
                  </a:lnTo>
                  <a:lnTo>
                    <a:pt x="75" y="64"/>
                  </a:lnTo>
                  <a:lnTo>
                    <a:pt x="60" y="72"/>
                  </a:lnTo>
                  <a:lnTo>
                    <a:pt x="44" y="76"/>
                  </a:lnTo>
                  <a:lnTo>
                    <a:pt x="25" y="72"/>
                  </a:lnTo>
                  <a:lnTo>
                    <a:pt x="11" y="64"/>
                  </a:lnTo>
                  <a:lnTo>
                    <a:pt x="2" y="51"/>
                  </a:lnTo>
                  <a:lnTo>
                    <a:pt x="0" y="37"/>
                  </a:lnTo>
                  <a:lnTo>
                    <a:pt x="2" y="20"/>
                  </a:lnTo>
                  <a:lnTo>
                    <a:pt x="11" y="10"/>
                  </a:lnTo>
                  <a:lnTo>
                    <a:pt x="25" y="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E6000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3" name="Freeform 41"/>
            <p:cNvSpPr>
              <a:spLocks/>
            </p:cNvSpPr>
            <p:nvPr/>
          </p:nvSpPr>
          <p:spPr bwMode="auto">
            <a:xfrm>
              <a:off x="2644" y="1996"/>
              <a:ext cx="494" cy="169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137" y="107"/>
                </a:cxn>
                <a:cxn ang="0">
                  <a:pos x="238" y="176"/>
                </a:cxn>
                <a:cxn ang="0">
                  <a:pos x="310" y="219"/>
                </a:cxn>
                <a:cxn ang="0">
                  <a:pos x="370" y="236"/>
                </a:cxn>
                <a:cxn ang="0">
                  <a:pos x="422" y="221"/>
                </a:cxn>
                <a:cxn ang="0">
                  <a:pos x="488" y="178"/>
                </a:cxn>
                <a:cxn ang="0">
                  <a:pos x="574" y="105"/>
                </a:cxn>
                <a:cxn ang="0">
                  <a:pos x="694" y="0"/>
                </a:cxn>
                <a:cxn ang="0">
                  <a:pos x="607" y="64"/>
                </a:cxn>
                <a:cxn ang="0">
                  <a:pos x="519" y="107"/>
                </a:cxn>
                <a:cxn ang="0">
                  <a:pos x="434" y="132"/>
                </a:cxn>
                <a:cxn ang="0">
                  <a:pos x="349" y="139"/>
                </a:cxn>
                <a:cxn ang="0">
                  <a:pos x="261" y="128"/>
                </a:cxn>
                <a:cxn ang="0">
                  <a:pos x="176" y="105"/>
                </a:cxn>
                <a:cxn ang="0">
                  <a:pos x="87" y="64"/>
                </a:cxn>
                <a:cxn ang="0">
                  <a:pos x="0" y="13"/>
                </a:cxn>
              </a:cxnLst>
              <a:rect l="0" t="0" r="r" b="b"/>
              <a:pathLst>
                <a:path w="694" h="236">
                  <a:moveTo>
                    <a:pt x="0" y="13"/>
                  </a:moveTo>
                  <a:lnTo>
                    <a:pt x="137" y="107"/>
                  </a:lnTo>
                  <a:lnTo>
                    <a:pt x="238" y="176"/>
                  </a:lnTo>
                  <a:lnTo>
                    <a:pt x="310" y="219"/>
                  </a:lnTo>
                  <a:lnTo>
                    <a:pt x="370" y="236"/>
                  </a:lnTo>
                  <a:lnTo>
                    <a:pt x="422" y="221"/>
                  </a:lnTo>
                  <a:lnTo>
                    <a:pt x="488" y="178"/>
                  </a:lnTo>
                  <a:lnTo>
                    <a:pt x="574" y="105"/>
                  </a:lnTo>
                  <a:lnTo>
                    <a:pt x="694" y="0"/>
                  </a:lnTo>
                  <a:lnTo>
                    <a:pt x="607" y="64"/>
                  </a:lnTo>
                  <a:lnTo>
                    <a:pt x="519" y="107"/>
                  </a:lnTo>
                  <a:lnTo>
                    <a:pt x="434" y="132"/>
                  </a:lnTo>
                  <a:lnTo>
                    <a:pt x="349" y="139"/>
                  </a:lnTo>
                  <a:lnTo>
                    <a:pt x="261" y="128"/>
                  </a:lnTo>
                  <a:lnTo>
                    <a:pt x="176" y="105"/>
                  </a:lnTo>
                  <a:lnTo>
                    <a:pt x="87" y="64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E6000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4" name="Freeform 42"/>
            <p:cNvSpPr>
              <a:spLocks/>
            </p:cNvSpPr>
            <p:nvPr/>
          </p:nvSpPr>
          <p:spPr bwMode="auto">
            <a:xfrm>
              <a:off x="2007" y="2739"/>
              <a:ext cx="1898" cy="1101"/>
            </a:xfrm>
            <a:custGeom>
              <a:avLst/>
              <a:gdLst/>
              <a:ahLst/>
              <a:cxnLst>
                <a:cxn ang="0">
                  <a:pos x="1621" y="1524"/>
                </a:cxn>
                <a:cxn ang="0">
                  <a:pos x="1541" y="1497"/>
                </a:cxn>
                <a:cxn ang="0">
                  <a:pos x="1474" y="1462"/>
                </a:cxn>
                <a:cxn ang="0">
                  <a:pos x="1413" y="1418"/>
                </a:cxn>
                <a:cxn ang="0">
                  <a:pos x="1334" y="1325"/>
                </a:cxn>
                <a:cxn ang="0">
                  <a:pos x="1268" y="1262"/>
                </a:cxn>
                <a:cxn ang="0">
                  <a:pos x="1208" y="1270"/>
                </a:cxn>
                <a:cxn ang="0">
                  <a:pos x="1119" y="1321"/>
                </a:cxn>
                <a:cxn ang="0">
                  <a:pos x="975" y="1375"/>
                </a:cxn>
                <a:cxn ang="0">
                  <a:pos x="839" y="1383"/>
                </a:cxn>
                <a:cxn ang="0">
                  <a:pos x="715" y="1352"/>
                </a:cxn>
                <a:cxn ang="0">
                  <a:pos x="603" y="1286"/>
                </a:cxn>
                <a:cxn ang="0">
                  <a:pos x="498" y="1167"/>
                </a:cxn>
                <a:cxn ang="0">
                  <a:pos x="424" y="1115"/>
                </a:cxn>
                <a:cxn ang="0">
                  <a:pos x="362" y="1125"/>
                </a:cxn>
                <a:cxn ang="0">
                  <a:pos x="273" y="1134"/>
                </a:cxn>
                <a:cxn ang="0">
                  <a:pos x="85" y="1034"/>
                </a:cxn>
                <a:cxn ang="0">
                  <a:pos x="0" y="842"/>
                </a:cxn>
                <a:cxn ang="0">
                  <a:pos x="81" y="652"/>
                </a:cxn>
                <a:cxn ang="0">
                  <a:pos x="271" y="497"/>
                </a:cxn>
                <a:cxn ang="0">
                  <a:pos x="389" y="413"/>
                </a:cxn>
                <a:cxn ang="0">
                  <a:pos x="389" y="367"/>
                </a:cxn>
                <a:cxn ang="0">
                  <a:pos x="388" y="320"/>
                </a:cxn>
                <a:cxn ang="0">
                  <a:pos x="389" y="278"/>
                </a:cxn>
                <a:cxn ang="0">
                  <a:pos x="461" y="161"/>
                </a:cxn>
                <a:cxn ang="0">
                  <a:pos x="613" y="60"/>
                </a:cxn>
                <a:cxn ang="0">
                  <a:pos x="781" y="60"/>
                </a:cxn>
                <a:cxn ang="0">
                  <a:pos x="964" y="136"/>
                </a:cxn>
                <a:cxn ang="0">
                  <a:pos x="1090" y="184"/>
                </a:cxn>
                <a:cxn ang="0">
                  <a:pos x="1150" y="150"/>
                </a:cxn>
                <a:cxn ang="0">
                  <a:pos x="1210" y="99"/>
                </a:cxn>
                <a:cxn ang="0">
                  <a:pos x="1272" y="53"/>
                </a:cxn>
                <a:cxn ang="0">
                  <a:pos x="1402" y="8"/>
                </a:cxn>
                <a:cxn ang="0">
                  <a:pos x="1573" y="10"/>
                </a:cxn>
                <a:cxn ang="0">
                  <a:pos x="1701" y="86"/>
                </a:cxn>
                <a:cxn ang="0">
                  <a:pos x="1792" y="237"/>
                </a:cxn>
                <a:cxn ang="0">
                  <a:pos x="1830" y="343"/>
                </a:cxn>
                <a:cxn ang="0">
                  <a:pos x="1925" y="355"/>
                </a:cxn>
                <a:cxn ang="0">
                  <a:pos x="2071" y="386"/>
                </a:cxn>
                <a:cxn ang="0">
                  <a:pos x="2181" y="454"/>
                </a:cxn>
                <a:cxn ang="0">
                  <a:pos x="2267" y="576"/>
                </a:cxn>
                <a:cxn ang="0">
                  <a:pos x="2342" y="690"/>
                </a:cxn>
                <a:cxn ang="0">
                  <a:pos x="2422" y="720"/>
                </a:cxn>
                <a:cxn ang="0">
                  <a:pos x="2503" y="745"/>
                </a:cxn>
                <a:cxn ang="0">
                  <a:pos x="2587" y="801"/>
                </a:cxn>
                <a:cxn ang="0">
                  <a:pos x="2668" y="970"/>
                </a:cxn>
                <a:cxn ang="0">
                  <a:pos x="2641" y="1171"/>
                </a:cxn>
                <a:cxn ang="0">
                  <a:pos x="2507" y="1307"/>
                </a:cxn>
                <a:cxn ang="0">
                  <a:pos x="2298" y="1354"/>
                </a:cxn>
                <a:cxn ang="0">
                  <a:pos x="2114" y="1348"/>
                </a:cxn>
                <a:cxn ang="0">
                  <a:pos x="2015" y="1390"/>
                </a:cxn>
                <a:cxn ang="0">
                  <a:pos x="1931" y="1452"/>
                </a:cxn>
                <a:cxn ang="0">
                  <a:pos x="1836" y="1515"/>
                </a:cxn>
                <a:cxn ang="0">
                  <a:pos x="1765" y="1538"/>
                </a:cxn>
                <a:cxn ang="0">
                  <a:pos x="1737" y="1538"/>
                </a:cxn>
                <a:cxn ang="0">
                  <a:pos x="1708" y="1538"/>
                </a:cxn>
                <a:cxn ang="0">
                  <a:pos x="1681" y="1538"/>
                </a:cxn>
              </a:cxnLst>
              <a:rect l="0" t="0" r="r" b="b"/>
              <a:pathLst>
                <a:path w="2670" h="1538">
                  <a:moveTo>
                    <a:pt x="1669" y="1538"/>
                  </a:moveTo>
                  <a:lnTo>
                    <a:pt x="1621" y="1524"/>
                  </a:lnTo>
                  <a:lnTo>
                    <a:pt x="1580" y="1511"/>
                  </a:lnTo>
                  <a:lnTo>
                    <a:pt x="1541" y="1497"/>
                  </a:lnTo>
                  <a:lnTo>
                    <a:pt x="1509" y="1482"/>
                  </a:lnTo>
                  <a:lnTo>
                    <a:pt x="1474" y="1462"/>
                  </a:lnTo>
                  <a:lnTo>
                    <a:pt x="1445" y="1443"/>
                  </a:lnTo>
                  <a:lnTo>
                    <a:pt x="1413" y="1418"/>
                  </a:lnTo>
                  <a:lnTo>
                    <a:pt x="1382" y="1390"/>
                  </a:lnTo>
                  <a:lnTo>
                    <a:pt x="1334" y="1325"/>
                  </a:lnTo>
                  <a:lnTo>
                    <a:pt x="1297" y="1284"/>
                  </a:lnTo>
                  <a:lnTo>
                    <a:pt x="1268" y="1262"/>
                  </a:lnTo>
                  <a:lnTo>
                    <a:pt x="1241" y="1261"/>
                  </a:lnTo>
                  <a:lnTo>
                    <a:pt x="1208" y="1270"/>
                  </a:lnTo>
                  <a:lnTo>
                    <a:pt x="1169" y="1292"/>
                  </a:lnTo>
                  <a:lnTo>
                    <a:pt x="1119" y="1321"/>
                  </a:lnTo>
                  <a:lnTo>
                    <a:pt x="1051" y="1357"/>
                  </a:lnTo>
                  <a:lnTo>
                    <a:pt x="975" y="1375"/>
                  </a:lnTo>
                  <a:lnTo>
                    <a:pt x="905" y="1383"/>
                  </a:lnTo>
                  <a:lnTo>
                    <a:pt x="839" y="1383"/>
                  </a:lnTo>
                  <a:lnTo>
                    <a:pt x="777" y="1373"/>
                  </a:lnTo>
                  <a:lnTo>
                    <a:pt x="715" y="1352"/>
                  </a:lnTo>
                  <a:lnTo>
                    <a:pt x="657" y="1325"/>
                  </a:lnTo>
                  <a:lnTo>
                    <a:pt x="603" y="1286"/>
                  </a:lnTo>
                  <a:lnTo>
                    <a:pt x="550" y="1239"/>
                  </a:lnTo>
                  <a:lnTo>
                    <a:pt x="498" y="1167"/>
                  </a:lnTo>
                  <a:lnTo>
                    <a:pt x="457" y="1131"/>
                  </a:lnTo>
                  <a:lnTo>
                    <a:pt x="424" y="1115"/>
                  </a:lnTo>
                  <a:lnTo>
                    <a:pt x="395" y="1117"/>
                  </a:lnTo>
                  <a:lnTo>
                    <a:pt x="362" y="1125"/>
                  </a:lnTo>
                  <a:lnTo>
                    <a:pt x="324" y="1134"/>
                  </a:lnTo>
                  <a:lnTo>
                    <a:pt x="273" y="1134"/>
                  </a:lnTo>
                  <a:lnTo>
                    <a:pt x="211" y="1123"/>
                  </a:lnTo>
                  <a:lnTo>
                    <a:pt x="85" y="1034"/>
                  </a:lnTo>
                  <a:lnTo>
                    <a:pt x="19" y="939"/>
                  </a:lnTo>
                  <a:lnTo>
                    <a:pt x="0" y="842"/>
                  </a:lnTo>
                  <a:lnTo>
                    <a:pt x="25" y="745"/>
                  </a:lnTo>
                  <a:lnTo>
                    <a:pt x="81" y="652"/>
                  </a:lnTo>
                  <a:lnTo>
                    <a:pt x="166" y="568"/>
                  </a:lnTo>
                  <a:lnTo>
                    <a:pt x="271" y="497"/>
                  </a:lnTo>
                  <a:lnTo>
                    <a:pt x="391" y="442"/>
                  </a:lnTo>
                  <a:lnTo>
                    <a:pt x="389" y="413"/>
                  </a:lnTo>
                  <a:lnTo>
                    <a:pt x="389" y="390"/>
                  </a:lnTo>
                  <a:lnTo>
                    <a:pt x="389" y="367"/>
                  </a:lnTo>
                  <a:lnTo>
                    <a:pt x="389" y="343"/>
                  </a:lnTo>
                  <a:lnTo>
                    <a:pt x="388" y="320"/>
                  </a:lnTo>
                  <a:lnTo>
                    <a:pt x="388" y="301"/>
                  </a:lnTo>
                  <a:lnTo>
                    <a:pt x="389" y="278"/>
                  </a:lnTo>
                  <a:lnTo>
                    <a:pt x="395" y="258"/>
                  </a:lnTo>
                  <a:lnTo>
                    <a:pt x="461" y="161"/>
                  </a:lnTo>
                  <a:lnTo>
                    <a:pt x="535" y="97"/>
                  </a:lnTo>
                  <a:lnTo>
                    <a:pt x="613" y="60"/>
                  </a:lnTo>
                  <a:lnTo>
                    <a:pt x="696" y="51"/>
                  </a:lnTo>
                  <a:lnTo>
                    <a:pt x="781" y="60"/>
                  </a:lnTo>
                  <a:lnTo>
                    <a:pt x="870" y="89"/>
                  </a:lnTo>
                  <a:lnTo>
                    <a:pt x="964" y="136"/>
                  </a:lnTo>
                  <a:lnTo>
                    <a:pt x="1064" y="194"/>
                  </a:lnTo>
                  <a:lnTo>
                    <a:pt x="1090" y="184"/>
                  </a:lnTo>
                  <a:lnTo>
                    <a:pt x="1119" y="171"/>
                  </a:lnTo>
                  <a:lnTo>
                    <a:pt x="1150" y="150"/>
                  </a:lnTo>
                  <a:lnTo>
                    <a:pt x="1181" y="126"/>
                  </a:lnTo>
                  <a:lnTo>
                    <a:pt x="1210" y="99"/>
                  </a:lnTo>
                  <a:lnTo>
                    <a:pt x="1241" y="76"/>
                  </a:lnTo>
                  <a:lnTo>
                    <a:pt x="1272" y="53"/>
                  </a:lnTo>
                  <a:lnTo>
                    <a:pt x="1303" y="35"/>
                  </a:lnTo>
                  <a:lnTo>
                    <a:pt x="1402" y="8"/>
                  </a:lnTo>
                  <a:lnTo>
                    <a:pt x="1493" y="0"/>
                  </a:lnTo>
                  <a:lnTo>
                    <a:pt x="1573" y="10"/>
                  </a:lnTo>
                  <a:lnTo>
                    <a:pt x="1642" y="39"/>
                  </a:lnTo>
                  <a:lnTo>
                    <a:pt x="1701" y="86"/>
                  </a:lnTo>
                  <a:lnTo>
                    <a:pt x="1753" y="151"/>
                  </a:lnTo>
                  <a:lnTo>
                    <a:pt x="1792" y="237"/>
                  </a:lnTo>
                  <a:lnTo>
                    <a:pt x="1825" y="341"/>
                  </a:lnTo>
                  <a:lnTo>
                    <a:pt x="1830" y="343"/>
                  </a:lnTo>
                  <a:lnTo>
                    <a:pt x="1838" y="349"/>
                  </a:lnTo>
                  <a:lnTo>
                    <a:pt x="1925" y="355"/>
                  </a:lnTo>
                  <a:lnTo>
                    <a:pt x="2003" y="367"/>
                  </a:lnTo>
                  <a:lnTo>
                    <a:pt x="2071" y="386"/>
                  </a:lnTo>
                  <a:lnTo>
                    <a:pt x="2131" y="415"/>
                  </a:lnTo>
                  <a:lnTo>
                    <a:pt x="2181" y="454"/>
                  </a:lnTo>
                  <a:lnTo>
                    <a:pt x="2228" y="508"/>
                  </a:lnTo>
                  <a:lnTo>
                    <a:pt x="2267" y="576"/>
                  </a:lnTo>
                  <a:lnTo>
                    <a:pt x="2304" y="665"/>
                  </a:lnTo>
                  <a:lnTo>
                    <a:pt x="2342" y="690"/>
                  </a:lnTo>
                  <a:lnTo>
                    <a:pt x="2381" y="708"/>
                  </a:lnTo>
                  <a:lnTo>
                    <a:pt x="2422" y="720"/>
                  </a:lnTo>
                  <a:lnTo>
                    <a:pt x="2463" y="731"/>
                  </a:lnTo>
                  <a:lnTo>
                    <a:pt x="2503" y="745"/>
                  </a:lnTo>
                  <a:lnTo>
                    <a:pt x="2544" y="768"/>
                  </a:lnTo>
                  <a:lnTo>
                    <a:pt x="2587" y="801"/>
                  </a:lnTo>
                  <a:lnTo>
                    <a:pt x="2631" y="853"/>
                  </a:lnTo>
                  <a:lnTo>
                    <a:pt x="2668" y="970"/>
                  </a:lnTo>
                  <a:lnTo>
                    <a:pt x="2670" y="1078"/>
                  </a:lnTo>
                  <a:lnTo>
                    <a:pt x="2641" y="1171"/>
                  </a:lnTo>
                  <a:lnTo>
                    <a:pt x="2587" y="1251"/>
                  </a:lnTo>
                  <a:lnTo>
                    <a:pt x="2507" y="1307"/>
                  </a:lnTo>
                  <a:lnTo>
                    <a:pt x="2410" y="1344"/>
                  </a:lnTo>
                  <a:lnTo>
                    <a:pt x="2298" y="1354"/>
                  </a:lnTo>
                  <a:lnTo>
                    <a:pt x="2178" y="1340"/>
                  </a:lnTo>
                  <a:lnTo>
                    <a:pt x="2114" y="1348"/>
                  </a:lnTo>
                  <a:lnTo>
                    <a:pt x="2061" y="1365"/>
                  </a:lnTo>
                  <a:lnTo>
                    <a:pt x="2015" y="1390"/>
                  </a:lnTo>
                  <a:lnTo>
                    <a:pt x="1974" y="1421"/>
                  </a:lnTo>
                  <a:lnTo>
                    <a:pt x="1931" y="1452"/>
                  </a:lnTo>
                  <a:lnTo>
                    <a:pt x="1887" y="1485"/>
                  </a:lnTo>
                  <a:lnTo>
                    <a:pt x="1836" y="1515"/>
                  </a:lnTo>
                  <a:lnTo>
                    <a:pt x="1778" y="1538"/>
                  </a:lnTo>
                  <a:lnTo>
                    <a:pt x="1765" y="1538"/>
                  </a:lnTo>
                  <a:lnTo>
                    <a:pt x="1751" y="1538"/>
                  </a:lnTo>
                  <a:lnTo>
                    <a:pt x="1737" y="1538"/>
                  </a:lnTo>
                  <a:lnTo>
                    <a:pt x="1724" y="1538"/>
                  </a:lnTo>
                  <a:lnTo>
                    <a:pt x="1708" y="1538"/>
                  </a:lnTo>
                  <a:lnTo>
                    <a:pt x="1697" y="1538"/>
                  </a:lnTo>
                  <a:lnTo>
                    <a:pt x="1681" y="1538"/>
                  </a:lnTo>
                  <a:lnTo>
                    <a:pt x="1669" y="1538"/>
                  </a:lnTo>
                  <a:close/>
                </a:path>
              </a:pathLst>
            </a:custGeom>
            <a:solidFill>
              <a:srgbClr val="97D7F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5" name="Freeform 43"/>
            <p:cNvSpPr>
              <a:spLocks/>
            </p:cNvSpPr>
            <p:nvPr/>
          </p:nvSpPr>
          <p:spPr bwMode="auto">
            <a:xfrm>
              <a:off x="2054" y="2768"/>
              <a:ext cx="1806" cy="1022"/>
            </a:xfrm>
            <a:custGeom>
              <a:avLst/>
              <a:gdLst/>
              <a:ahLst/>
              <a:cxnLst>
                <a:cxn ang="0">
                  <a:pos x="1538" y="1411"/>
                </a:cxn>
                <a:cxn ang="0">
                  <a:pos x="1460" y="1384"/>
                </a:cxn>
                <a:cxn ang="0">
                  <a:pos x="1400" y="1344"/>
                </a:cxn>
                <a:cxn ang="0">
                  <a:pos x="1344" y="1291"/>
                </a:cxn>
                <a:cxn ang="0">
                  <a:pos x="1272" y="1202"/>
                </a:cxn>
                <a:cxn ang="0">
                  <a:pos x="1214" y="1152"/>
                </a:cxn>
                <a:cxn ang="0">
                  <a:pos x="1165" y="1165"/>
                </a:cxn>
                <a:cxn ang="0">
                  <a:pos x="1101" y="1214"/>
                </a:cxn>
                <a:cxn ang="0">
                  <a:pos x="954" y="1262"/>
                </a:cxn>
                <a:cxn ang="0">
                  <a:pos x="773" y="1266"/>
                </a:cxn>
                <a:cxn ang="0">
                  <a:pos x="626" y="1212"/>
                </a:cxn>
                <a:cxn ang="0">
                  <a:pos x="517" y="1086"/>
                </a:cxn>
                <a:cxn ang="0">
                  <a:pos x="459" y="977"/>
                </a:cxn>
                <a:cxn ang="0">
                  <a:pos x="419" y="967"/>
                </a:cxn>
                <a:cxn ang="0">
                  <a:pos x="374" y="979"/>
                </a:cxn>
                <a:cxn ang="0">
                  <a:pos x="331" y="997"/>
                </a:cxn>
                <a:cxn ang="0">
                  <a:pos x="166" y="993"/>
                </a:cxn>
                <a:cxn ang="0">
                  <a:pos x="13" y="876"/>
                </a:cxn>
                <a:cxn ang="0">
                  <a:pos x="19" y="700"/>
                </a:cxn>
                <a:cxn ang="0">
                  <a:pos x="153" y="522"/>
                </a:cxn>
                <a:cxn ang="0">
                  <a:pos x="281" y="452"/>
                </a:cxn>
                <a:cxn ang="0">
                  <a:pos x="322" y="444"/>
                </a:cxn>
                <a:cxn ang="0">
                  <a:pos x="362" y="434"/>
                </a:cxn>
                <a:cxn ang="0">
                  <a:pos x="405" y="428"/>
                </a:cxn>
                <a:cxn ang="0">
                  <a:pos x="424" y="411"/>
                </a:cxn>
                <a:cxn ang="0">
                  <a:pos x="415" y="380"/>
                </a:cxn>
                <a:cxn ang="0">
                  <a:pos x="401" y="351"/>
                </a:cxn>
                <a:cxn ang="0">
                  <a:pos x="389" y="324"/>
                </a:cxn>
                <a:cxn ang="0">
                  <a:pos x="405" y="194"/>
                </a:cxn>
                <a:cxn ang="0">
                  <a:pos x="533" y="68"/>
                </a:cxn>
                <a:cxn ang="0">
                  <a:pos x="731" y="64"/>
                </a:cxn>
                <a:cxn ang="0">
                  <a:pos x="932" y="151"/>
                </a:cxn>
                <a:cxn ang="0">
                  <a:pos x="1039" y="217"/>
                </a:cxn>
                <a:cxn ang="0">
                  <a:pos x="1095" y="184"/>
                </a:cxn>
                <a:cxn ang="0">
                  <a:pos x="1150" y="134"/>
                </a:cxn>
                <a:cxn ang="0">
                  <a:pos x="1194" y="85"/>
                </a:cxn>
                <a:cxn ang="0">
                  <a:pos x="1289" y="29"/>
                </a:cxn>
                <a:cxn ang="0">
                  <a:pos x="1435" y="0"/>
                </a:cxn>
                <a:cxn ang="0">
                  <a:pos x="1555" y="39"/>
                </a:cxn>
                <a:cxn ang="0">
                  <a:pos x="1650" y="147"/>
                </a:cxn>
                <a:cxn ang="0">
                  <a:pos x="1689" y="268"/>
                </a:cxn>
                <a:cxn ang="0">
                  <a:pos x="1695" y="314"/>
                </a:cxn>
                <a:cxn ang="0">
                  <a:pos x="1700" y="341"/>
                </a:cxn>
                <a:cxn ang="0">
                  <a:pos x="1704" y="359"/>
                </a:cxn>
                <a:cxn ang="0">
                  <a:pos x="1726" y="364"/>
                </a:cxn>
                <a:cxn ang="0">
                  <a:pos x="1753" y="357"/>
                </a:cxn>
                <a:cxn ang="0">
                  <a:pos x="1774" y="349"/>
                </a:cxn>
                <a:cxn ang="0">
                  <a:pos x="1867" y="353"/>
                </a:cxn>
                <a:cxn ang="0">
                  <a:pos x="2003" y="388"/>
                </a:cxn>
                <a:cxn ang="0">
                  <a:pos x="2104" y="465"/>
                </a:cxn>
                <a:cxn ang="0">
                  <a:pos x="2162" y="595"/>
                </a:cxn>
                <a:cxn ang="0">
                  <a:pos x="2267" y="696"/>
                </a:cxn>
                <a:cxn ang="0">
                  <a:pos x="2416" y="752"/>
                </a:cxn>
                <a:cxn ang="0">
                  <a:pos x="2513" y="859"/>
                </a:cxn>
                <a:cxn ang="0">
                  <a:pos x="2540" y="1018"/>
                </a:cxn>
                <a:cxn ang="0">
                  <a:pos x="2453" y="1198"/>
                </a:cxn>
                <a:cxn ang="0">
                  <a:pos x="2313" y="1260"/>
                </a:cxn>
                <a:cxn ang="0">
                  <a:pos x="2174" y="1247"/>
                </a:cxn>
                <a:cxn ang="0">
                  <a:pos x="2030" y="1231"/>
                </a:cxn>
                <a:cxn ang="0">
                  <a:pos x="1904" y="1293"/>
                </a:cxn>
                <a:cxn ang="0">
                  <a:pos x="1823" y="1361"/>
                </a:cxn>
                <a:cxn ang="0">
                  <a:pos x="1747" y="1404"/>
                </a:cxn>
                <a:cxn ang="0">
                  <a:pos x="1650" y="1421"/>
                </a:cxn>
              </a:cxnLst>
              <a:rect l="0" t="0" r="r" b="b"/>
              <a:pathLst>
                <a:path w="2540" h="1425">
                  <a:moveTo>
                    <a:pt x="1586" y="1425"/>
                  </a:moveTo>
                  <a:lnTo>
                    <a:pt x="1538" y="1411"/>
                  </a:lnTo>
                  <a:lnTo>
                    <a:pt x="1497" y="1400"/>
                  </a:lnTo>
                  <a:lnTo>
                    <a:pt x="1460" y="1384"/>
                  </a:lnTo>
                  <a:lnTo>
                    <a:pt x="1431" y="1367"/>
                  </a:lnTo>
                  <a:lnTo>
                    <a:pt x="1400" y="1344"/>
                  </a:lnTo>
                  <a:lnTo>
                    <a:pt x="1373" y="1320"/>
                  </a:lnTo>
                  <a:lnTo>
                    <a:pt x="1344" y="1291"/>
                  </a:lnTo>
                  <a:lnTo>
                    <a:pt x="1316" y="1262"/>
                  </a:lnTo>
                  <a:lnTo>
                    <a:pt x="1272" y="1202"/>
                  </a:lnTo>
                  <a:lnTo>
                    <a:pt x="1241" y="1167"/>
                  </a:lnTo>
                  <a:lnTo>
                    <a:pt x="1214" y="1152"/>
                  </a:lnTo>
                  <a:lnTo>
                    <a:pt x="1190" y="1154"/>
                  </a:lnTo>
                  <a:lnTo>
                    <a:pt x="1165" y="1165"/>
                  </a:lnTo>
                  <a:lnTo>
                    <a:pt x="1138" y="1187"/>
                  </a:lnTo>
                  <a:lnTo>
                    <a:pt x="1101" y="1214"/>
                  </a:lnTo>
                  <a:lnTo>
                    <a:pt x="1057" y="1245"/>
                  </a:lnTo>
                  <a:lnTo>
                    <a:pt x="954" y="1262"/>
                  </a:lnTo>
                  <a:lnTo>
                    <a:pt x="861" y="1272"/>
                  </a:lnTo>
                  <a:lnTo>
                    <a:pt x="773" y="1266"/>
                  </a:lnTo>
                  <a:lnTo>
                    <a:pt x="698" y="1249"/>
                  </a:lnTo>
                  <a:lnTo>
                    <a:pt x="626" y="1212"/>
                  </a:lnTo>
                  <a:lnTo>
                    <a:pt x="568" y="1157"/>
                  </a:lnTo>
                  <a:lnTo>
                    <a:pt x="517" y="1086"/>
                  </a:lnTo>
                  <a:lnTo>
                    <a:pt x="481" y="993"/>
                  </a:lnTo>
                  <a:lnTo>
                    <a:pt x="459" y="977"/>
                  </a:lnTo>
                  <a:lnTo>
                    <a:pt x="440" y="969"/>
                  </a:lnTo>
                  <a:lnTo>
                    <a:pt x="419" y="967"/>
                  </a:lnTo>
                  <a:lnTo>
                    <a:pt x="397" y="973"/>
                  </a:lnTo>
                  <a:lnTo>
                    <a:pt x="374" y="979"/>
                  </a:lnTo>
                  <a:lnTo>
                    <a:pt x="353" y="989"/>
                  </a:lnTo>
                  <a:lnTo>
                    <a:pt x="331" y="997"/>
                  </a:lnTo>
                  <a:lnTo>
                    <a:pt x="312" y="1006"/>
                  </a:lnTo>
                  <a:lnTo>
                    <a:pt x="166" y="993"/>
                  </a:lnTo>
                  <a:lnTo>
                    <a:pt x="69" y="946"/>
                  </a:lnTo>
                  <a:lnTo>
                    <a:pt x="13" y="876"/>
                  </a:lnTo>
                  <a:lnTo>
                    <a:pt x="0" y="793"/>
                  </a:lnTo>
                  <a:lnTo>
                    <a:pt x="19" y="700"/>
                  </a:lnTo>
                  <a:lnTo>
                    <a:pt x="71" y="607"/>
                  </a:lnTo>
                  <a:lnTo>
                    <a:pt x="153" y="522"/>
                  </a:lnTo>
                  <a:lnTo>
                    <a:pt x="261" y="456"/>
                  </a:lnTo>
                  <a:lnTo>
                    <a:pt x="281" y="452"/>
                  </a:lnTo>
                  <a:lnTo>
                    <a:pt x="302" y="448"/>
                  </a:lnTo>
                  <a:lnTo>
                    <a:pt x="322" y="444"/>
                  </a:lnTo>
                  <a:lnTo>
                    <a:pt x="343" y="440"/>
                  </a:lnTo>
                  <a:lnTo>
                    <a:pt x="362" y="434"/>
                  </a:lnTo>
                  <a:lnTo>
                    <a:pt x="384" y="432"/>
                  </a:lnTo>
                  <a:lnTo>
                    <a:pt x="405" y="428"/>
                  </a:lnTo>
                  <a:lnTo>
                    <a:pt x="426" y="427"/>
                  </a:lnTo>
                  <a:lnTo>
                    <a:pt x="424" y="411"/>
                  </a:lnTo>
                  <a:lnTo>
                    <a:pt x="420" y="395"/>
                  </a:lnTo>
                  <a:lnTo>
                    <a:pt x="415" y="380"/>
                  </a:lnTo>
                  <a:lnTo>
                    <a:pt x="409" y="366"/>
                  </a:lnTo>
                  <a:lnTo>
                    <a:pt x="401" y="351"/>
                  </a:lnTo>
                  <a:lnTo>
                    <a:pt x="395" y="337"/>
                  </a:lnTo>
                  <a:lnTo>
                    <a:pt x="389" y="324"/>
                  </a:lnTo>
                  <a:lnTo>
                    <a:pt x="387" y="314"/>
                  </a:lnTo>
                  <a:lnTo>
                    <a:pt x="405" y="194"/>
                  </a:lnTo>
                  <a:lnTo>
                    <a:pt x="457" y="114"/>
                  </a:lnTo>
                  <a:lnTo>
                    <a:pt x="533" y="68"/>
                  </a:lnTo>
                  <a:lnTo>
                    <a:pt x="628" y="54"/>
                  </a:lnTo>
                  <a:lnTo>
                    <a:pt x="731" y="64"/>
                  </a:lnTo>
                  <a:lnTo>
                    <a:pt x="835" y="97"/>
                  </a:lnTo>
                  <a:lnTo>
                    <a:pt x="932" y="151"/>
                  </a:lnTo>
                  <a:lnTo>
                    <a:pt x="1018" y="221"/>
                  </a:lnTo>
                  <a:lnTo>
                    <a:pt x="1039" y="217"/>
                  </a:lnTo>
                  <a:lnTo>
                    <a:pt x="1068" y="205"/>
                  </a:lnTo>
                  <a:lnTo>
                    <a:pt x="1095" y="184"/>
                  </a:lnTo>
                  <a:lnTo>
                    <a:pt x="1124" y="161"/>
                  </a:lnTo>
                  <a:lnTo>
                    <a:pt x="1150" y="134"/>
                  </a:lnTo>
                  <a:lnTo>
                    <a:pt x="1175" y="107"/>
                  </a:lnTo>
                  <a:lnTo>
                    <a:pt x="1194" y="85"/>
                  </a:lnTo>
                  <a:lnTo>
                    <a:pt x="1212" y="70"/>
                  </a:lnTo>
                  <a:lnTo>
                    <a:pt x="1289" y="29"/>
                  </a:lnTo>
                  <a:lnTo>
                    <a:pt x="1365" y="8"/>
                  </a:lnTo>
                  <a:lnTo>
                    <a:pt x="1435" y="0"/>
                  </a:lnTo>
                  <a:lnTo>
                    <a:pt x="1499" y="12"/>
                  </a:lnTo>
                  <a:lnTo>
                    <a:pt x="1555" y="39"/>
                  </a:lnTo>
                  <a:lnTo>
                    <a:pt x="1607" y="83"/>
                  </a:lnTo>
                  <a:lnTo>
                    <a:pt x="1650" y="147"/>
                  </a:lnTo>
                  <a:lnTo>
                    <a:pt x="1687" y="233"/>
                  </a:lnTo>
                  <a:lnTo>
                    <a:pt x="1689" y="268"/>
                  </a:lnTo>
                  <a:lnTo>
                    <a:pt x="1693" y="295"/>
                  </a:lnTo>
                  <a:lnTo>
                    <a:pt x="1695" y="314"/>
                  </a:lnTo>
                  <a:lnTo>
                    <a:pt x="1699" y="332"/>
                  </a:lnTo>
                  <a:lnTo>
                    <a:pt x="1700" y="341"/>
                  </a:lnTo>
                  <a:lnTo>
                    <a:pt x="1702" y="351"/>
                  </a:lnTo>
                  <a:lnTo>
                    <a:pt x="1704" y="359"/>
                  </a:lnTo>
                  <a:lnTo>
                    <a:pt x="1708" y="368"/>
                  </a:lnTo>
                  <a:lnTo>
                    <a:pt x="1726" y="364"/>
                  </a:lnTo>
                  <a:lnTo>
                    <a:pt x="1745" y="361"/>
                  </a:lnTo>
                  <a:lnTo>
                    <a:pt x="1753" y="357"/>
                  </a:lnTo>
                  <a:lnTo>
                    <a:pt x="1763" y="353"/>
                  </a:lnTo>
                  <a:lnTo>
                    <a:pt x="1774" y="349"/>
                  </a:lnTo>
                  <a:lnTo>
                    <a:pt x="1788" y="347"/>
                  </a:lnTo>
                  <a:lnTo>
                    <a:pt x="1867" y="353"/>
                  </a:lnTo>
                  <a:lnTo>
                    <a:pt x="1941" y="366"/>
                  </a:lnTo>
                  <a:lnTo>
                    <a:pt x="2003" y="388"/>
                  </a:lnTo>
                  <a:lnTo>
                    <a:pt x="2061" y="421"/>
                  </a:lnTo>
                  <a:lnTo>
                    <a:pt x="2104" y="465"/>
                  </a:lnTo>
                  <a:lnTo>
                    <a:pt x="2139" y="523"/>
                  </a:lnTo>
                  <a:lnTo>
                    <a:pt x="2162" y="595"/>
                  </a:lnTo>
                  <a:lnTo>
                    <a:pt x="2176" y="686"/>
                  </a:lnTo>
                  <a:lnTo>
                    <a:pt x="2267" y="696"/>
                  </a:lnTo>
                  <a:lnTo>
                    <a:pt x="2348" y="717"/>
                  </a:lnTo>
                  <a:lnTo>
                    <a:pt x="2416" y="752"/>
                  </a:lnTo>
                  <a:lnTo>
                    <a:pt x="2474" y="801"/>
                  </a:lnTo>
                  <a:lnTo>
                    <a:pt x="2513" y="859"/>
                  </a:lnTo>
                  <a:lnTo>
                    <a:pt x="2536" y="931"/>
                  </a:lnTo>
                  <a:lnTo>
                    <a:pt x="2540" y="1018"/>
                  </a:lnTo>
                  <a:lnTo>
                    <a:pt x="2525" y="1119"/>
                  </a:lnTo>
                  <a:lnTo>
                    <a:pt x="2453" y="1198"/>
                  </a:lnTo>
                  <a:lnTo>
                    <a:pt x="2383" y="1245"/>
                  </a:lnTo>
                  <a:lnTo>
                    <a:pt x="2313" y="1260"/>
                  </a:lnTo>
                  <a:lnTo>
                    <a:pt x="2245" y="1260"/>
                  </a:lnTo>
                  <a:lnTo>
                    <a:pt x="2174" y="1247"/>
                  </a:lnTo>
                  <a:lnTo>
                    <a:pt x="2104" y="1235"/>
                  </a:lnTo>
                  <a:lnTo>
                    <a:pt x="2030" y="1231"/>
                  </a:lnTo>
                  <a:lnTo>
                    <a:pt x="1956" y="1249"/>
                  </a:lnTo>
                  <a:lnTo>
                    <a:pt x="1904" y="1293"/>
                  </a:lnTo>
                  <a:lnTo>
                    <a:pt x="1861" y="1332"/>
                  </a:lnTo>
                  <a:lnTo>
                    <a:pt x="1823" y="1361"/>
                  </a:lnTo>
                  <a:lnTo>
                    <a:pt x="1786" y="1386"/>
                  </a:lnTo>
                  <a:lnTo>
                    <a:pt x="1747" y="1404"/>
                  </a:lnTo>
                  <a:lnTo>
                    <a:pt x="1702" y="1415"/>
                  </a:lnTo>
                  <a:lnTo>
                    <a:pt x="1650" y="1421"/>
                  </a:lnTo>
                  <a:lnTo>
                    <a:pt x="1586" y="1425"/>
                  </a:lnTo>
                  <a:close/>
                </a:path>
              </a:pathLst>
            </a:custGeom>
            <a:solidFill>
              <a:srgbClr val="9EFFF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6" name="Freeform 44"/>
            <p:cNvSpPr>
              <a:spLocks/>
            </p:cNvSpPr>
            <p:nvPr/>
          </p:nvSpPr>
          <p:spPr bwMode="auto">
            <a:xfrm>
              <a:off x="2229" y="2866"/>
              <a:ext cx="1442" cy="815"/>
            </a:xfrm>
            <a:custGeom>
              <a:avLst/>
              <a:gdLst/>
              <a:ahLst/>
              <a:cxnLst>
                <a:cxn ang="0">
                  <a:pos x="1229" y="1126"/>
                </a:cxn>
                <a:cxn ang="0">
                  <a:pos x="1167" y="1103"/>
                </a:cxn>
                <a:cxn ang="0">
                  <a:pos x="1121" y="1074"/>
                </a:cxn>
                <a:cxn ang="0">
                  <a:pos x="1076" y="1033"/>
                </a:cxn>
                <a:cxn ang="0">
                  <a:pos x="1020" y="961"/>
                </a:cxn>
                <a:cxn ang="0">
                  <a:pos x="972" y="919"/>
                </a:cxn>
                <a:cxn ang="0">
                  <a:pos x="933" y="930"/>
                </a:cxn>
                <a:cxn ang="0">
                  <a:pos x="878" y="969"/>
                </a:cxn>
                <a:cxn ang="0">
                  <a:pos x="762" y="1010"/>
                </a:cxn>
                <a:cxn ang="0">
                  <a:pos x="617" y="1012"/>
                </a:cxn>
                <a:cxn ang="0">
                  <a:pos x="500" y="967"/>
                </a:cxn>
                <a:cxn ang="0">
                  <a:pos x="415" y="866"/>
                </a:cxn>
                <a:cxn ang="0">
                  <a:pos x="368" y="779"/>
                </a:cxn>
                <a:cxn ang="0">
                  <a:pos x="333" y="771"/>
                </a:cxn>
                <a:cxn ang="0">
                  <a:pos x="301" y="781"/>
                </a:cxn>
                <a:cxn ang="0">
                  <a:pos x="266" y="797"/>
                </a:cxn>
                <a:cxn ang="0">
                  <a:pos x="134" y="791"/>
                </a:cxn>
                <a:cxn ang="0">
                  <a:pos x="12" y="700"/>
                </a:cxn>
                <a:cxn ang="0">
                  <a:pos x="15" y="556"/>
                </a:cxn>
                <a:cxn ang="0">
                  <a:pos x="124" y="416"/>
                </a:cxn>
                <a:cxn ang="0">
                  <a:pos x="225" y="360"/>
                </a:cxn>
                <a:cxn ang="0">
                  <a:pos x="258" y="352"/>
                </a:cxn>
                <a:cxn ang="0">
                  <a:pos x="291" y="347"/>
                </a:cxn>
                <a:cxn ang="0">
                  <a:pos x="326" y="341"/>
                </a:cxn>
                <a:cxn ang="0">
                  <a:pos x="341" y="327"/>
                </a:cxn>
                <a:cxn ang="0">
                  <a:pos x="333" y="304"/>
                </a:cxn>
                <a:cxn ang="0">
                  <a:pos x="324" y="281"/>
                </a:cxn>
                <a:cxn ang="0">
                  <a:pos x="312" y="259"/>
                </a:cxn>
                <a:cxn ang="0">
                  <a:pos x="324" y="157"/>
                </a:cxn>
                <a:cxn ang="0">
                  <a:pos x="425" y="54"/>
                </a:cxn>
                <a:cxn ang="0">
                  <a:pos x="584" y="50"/>
                </a:cxn>
                <a:cxn ang="0">
                  <a:pos x="747" y="120"/>
                </a:cxn>
                <a:cxn ang="0">
                  <a:pos x="832" y="174"/>
                </a:cxn>
                <a:cxn ang="0">
                  <a:pos x="877" y="149"/>
                </a:cxn>
                <a:cxn ang="0">
                  <a:pos x="919" y="108"/>
                </a:cxn>
                <a:cxn ang="0">
                  <a:pos x="956" y="69"/>
                </a:cxn>
                <a:cxn ang="0">
                  <a:pos x="1032" y="25"/>
                </a:cxn>
                <a:cxn ang="0">
                  <a:pos x="1148" y="0"/>
                </a:cxn>
                <a:cxn ang="0">
                  <a:pos x="1245" y="31"/>
                </a:cxn>
                <a:cxn ang="0">
                  <a:pos x="1321" y="120"/>
                </a:cxn>
                <a:cxn ang="0">
                  <a:pos x="1352" y="215"/>
                </a:cxn>
                <a:cxn ang="0">
                  <a:pos x="1356" y="254"/>
                </a:cxn>
                <a:cxn ang="0">
                  <a:pos x="1359" y="281"/>
                </a:cxn>
                <a:cxn ang="0">
                  <a:pos x="1379" y="290"/>
                </a:cxn>
                <a:cxn ang="0">
                  <a:pos x="1400" y="287"/>
                </a:cxn>
                <a:cxn ang="0">
                  <a:pos x="1418" y="283"/>
                </a:cxn>
                <a:cxn ang="0">
                  <a:pos x="1493" y="283"/>
                </a:cxn>
                <a:cxn ang="0">
                  <a:pos x="1602" y="312"/>
                </a:cxn>
                <a:cxn ang="0">
                  <a:pos x="1683" y="374"/>
                </a:cxn>
                <a:cxn ang="0">
                  <a:pos x="1730" y="477"/>
                </a:cxn>
                <a:cxn ang="0">
                  <a:pos x="1811" y="554"/>
                </a:cxn>
                <a:cxn ang="0">
                  <a:pos x="1932" y="601"/>
                </a:cxn>
                <a:cxn ang="0">
                  <a:pos x="2007" y="686"/>
                </a:cxn>
                <a:cxn ang="0">
                  <a:pos x="2029" y="814"/>
                </a:cxn>
                <a:cxn ang="0">
                  <a:pos x="1959" y="961"/>
                </a:cxn>
                <a:cxn ang="0">
                  <a:pos x="1850" y="1008"/>
                </a:cxn>
                <a:cxn ang="0">
                  <a:pos x="1738" y="998"/>
                </a:cxn>
                <a:cxn ang="0">
                  <a:pos x="1623" y="987"/>
                </a:cxn>
                <a:cxn ang="0">
                  <a:pos x="1520" y="1033"/>
                </a:cxn>
                <a:cxn ang="0">
                  <a:pos x="1454" y="1087"/>
                </a:cxn>
                <a:cxn ang="0">
                  <a:pos x="1396" y="1118"/>
                </a:cxn>
                <a:cxn ang="0">
                  <a:pos x="1319" y="1134"/>
                </a:cxn>
              </a:cxnLst>
              <a:rect l="0" t="0" r="r" b="b"/>
              <a:pathLst>
                <a:path w="2029" h="1136">
                  <a:moveTo>
                    <a:pt x="1268" y="1136"/>
                  </a:moveTo>
                  <a:lnTo>
                    <a:pt x="1229" y="1126"/>
                  </a:lnTo>
                  <a:lnTo>
                    <a:pt x="1198" y="1116"/>
                  </a:lnTo>
                  <a:lnTo>
                    <a:pt x="1167" y="1103"/>
                  </a:lnTo>
                  <a:lnTo>
                    <a:pt x="1144" y="1091"/>
                  </a:lnTo>
                  <a:lnTo>
                    <a:pt x="1121" y="1074"/>
                  </a:lnTo>
                  <a:lnTo>
                    <a:pt x="1100" y="1056"/>
                  </a:lnTo>
                  <a:lnTo>
                    <a:pt x="1076" y="1033"/>
                  </a:lnTo>
                  <a:lnTo>
                    <a:pt x="1055" y="1010"/>
                  </a:lnTo>
                  <a:lnTo>
                    <a:pt x="1020" y="961"/>
                  </a:lnTo>
                  <a:lnTo>
                    <a:pt x="995" y="932"/>
                  </a:lnTo>
                  <a:lnTo>
                    <a:pt x="972" y="919"/>
                  </a:lnTo>
                  <a:lnTo>
                    <a:pt x="954" y="921"/>
                  </a:lnTo>
                  <a:lnTo>
                    <a:pt x="933" y="930"/>
                  </a:lnTo>
                  <a:lnTo>
                    <a:pt x="909" y="948"/>
                  </a:lnTo>
                  <a:lnTo>
                    <a:pt x="878" y="969"/>
                  </a:lnTo>
                  <a:lnTo>
                    <a:pt x="844" y="994"/>
                  </a:lnTo>
                  <a:lnTo>
                    <a:pt x="762" y="1010"/>
                  </a:lnTo>
                  <a:lnTo>
                    <a:pt x="686" y="1016"/>
                  </a:lnTo>
                  <a:lnTo>
                    <a:pt x="617" y="1012"/>
                  </a:lnTo>
                  <a:lnTo>
                    <a:pt x="557" y="998"/>
                  </a:lnTo>
                  <a:lnTo>
                    <a:pt x="500" y="967"/>
                  </a:lnTo>
                  <a:lnTo>
                    <a:pt x="454" y="926"/>
                  </a:lnTo>
                  <a:lnTo>
                    <a:pt x="415" y="866"/>
                  </a:lnTo>
                  <a:lnTo>
                    <a:pt x="386" y="793"/>
                  </a:lnTo>
                  <a:lnTo>
                    <a:pt x="368" y="779"/>
                  </a:lnTo>
                  <a:lnTo>
                    <a:pt x="351" y="773"/>
                  </a:lnTo>
                  <a:lnTo>
                    <a:pt x="333" y="771"/>
                  </a:lnTo>
                  <a:lnTo>
                    <a:pt x="318" y="775"/>
                  </a:lnTo>
                  <a:lnTo>
                    <a:pt x="301" y="781"/>
                  </a:lnTo>
                  <a:lnTo>
                    <a:pt x="283" y="789"/>
                  </a:lnTo>
                  <a:lnTo>
                    <a:pt x="266" y="797"/>
                  </a:lnTo>
                  <a:lnTo>
                    <a:pt x="252" y="804"/>
                  </a:lnTo>
                  <a:lnTo>
                    <a:pt x="134" y="791"/>
                  </a:lnTo>
                  <a:lnTo>
                    <a:pt x="56" y="756"/>
                  </a:lnTo>
                  <a:lnTo>
                    <a:pt x="12" y="700"/>
                  </a:lnTo>
                  <a:lnTo>
                    <a:pt x="0" y="632"/>
                  </a:lnTo>
                  <a:lnTo>
                    <a:pt x="15" y="556"/>
                  </a:lnTo>
                  <a:lnTo>
                    <a:pt x="58" y="482"/>
                  </a:lnTo>
                  <a:lnTo>
                    <a:pt x="124" y="416"/>
                  </a:lnTo>
                  <a:lnTo>
                    <a:pt x="209" y="364"/>
                  </a:lnTo>
                  <a:lnTo>
                    <a:pt x="225" y="360"/>
                  </a:lnTo>
                  <a:lnTo>
                    <a:pt x="242" y="356"/>
                  </a:lnTo>
                  <a:lnTo>
                    <a:pt x="258" y="352"/>
                  </a:lnTo>
                  <a:lnTo>
                    <a:pt x="275" y="351"/>
                  </a:lnTo>
                  <a:lnTo>
                    <a:pt x="291" y="347"/>
                  </a:lnTo>
                  <a:lnTo>
                    <a:pt x="308" y="345"/>
                  </a:lnTo>
                  <a:lnTo>
                    <a:pt x="326" y="341"/>
                  </a:lnTo>
                  <a:lnTo>
                    <a:pt x="343" y="339"/>
                  </a:lnTo>
                  <a:lnTo>
                    <a:pt x="341" y="327"/>
                  </a:lnTo>
                  <a:lnTo>
                    <a:pt x="337" y="316"/>
                  </a:lnTo>
                  <a:lnTo>
                    <a:pt x="333" y="304"/>
                  </a:lnTo>
                  <a:lnTo>
                    <a:pt x="330" y="292"/>
                  </a:lnTo>
                  <a:lnTo>
                    <a:pt x="324" y="281"/>
                  </a:lnTo>
                  <a:lnTo>
                    <a:pt x="318" y="271"/>
                  </a:lnTo>
                  <a:lnTo>
                    <a:pt x="312" y="259"/>
                  </a:lnTo>
                  <a:lnTo>
                    <a:pt x="310" y="252"/>
                  </a:lnTo>
                  <a:lnTo>
                    <a:pt x="324" y="157"/>
                  </a:lnTo>
                  <a:lnTo>
                    <a:pt x="365" y="91"/>
                  </a:lnTo>
                  <a:lnTo>
                    <a:pt x="425" y="54"/>
                  </a:lnTo>
                  <a:lnTo>
                    <a:pt x="502" y="42"/>
                  </a:lnTo>
                  <a:lnTo>
                    <a:pt x="584" y="50"/>
                  </a:lnTo>
                  <a:lnTo>
                    <a:pt x="667" y="77"/>
                  </a:lnTo>
                  <a:lnTo>
                    <a:pt x="747" y="120"/>
                  </a:lnTo>
                  <a:lnTo>
                    <a:pt x="814" y="176"/>
                  </a:lnTo>
                  <a:lnTo>
                    <a:pt x="832" y="174"/>
                  </a:lnTo>
                  <a:lnTo>
                    <a:pt x="853" y="164"/>
                  </a:lnTo>
                  <a:lnTo>
                    <a:pt x="877" y="149"/>
                  </a:lnTo>
                  <a:lnTo>
                    <a:pt x="900" y="130"/>
                  </a:lnTo>
                  <a:lnTo>
                    <a:pt x="919" y="108"/>
                  </a:lnTo>
                  <a:lnTo>
                    <a:pt x="941" y="87"/>
                  </a:lnTo>
                  <a:lnTo>
                    <a:pt x="956" y="69"/>
                  </a:lnTo>
                  <a:lnTo>
                    <a:pt x="970" y="58"/>
                  </a:lnTo>
                  <a:lnTo>
                    <a:pt x="1032" y="25"/>
                  </a:lnTo>
                  <a:lnTo>
                    <a:pt x="1092" y="7"/>
                  </a:lnTo>
                  <a:lnTo>
                    <a:pt x="1148" y="0"/>
                  </a:lnTo>
                  <a:lnTo>
                    <a:pt x="1200" y="9"/>
                  </a:lnTo>
                  <a:lnTo>
                    <a:pt x="1245" y="31"/>
                  </a:lnTo>
                  <a:lnTo>
                    <a:pt x="1286" y="69"/>
                  </a:lnTo>
                  <a:lnTo>
                    <a:pt x="1321" y="120"/>
                  </a:lnTo>
                  <a:lnTo>
                    <a:pt x="1350" y="188"/>
                  </a:lnTo>
                  <a:lnTo>
                    <a:pt x="1352" y="215"/>
                  </a:lnTo>
                  <a:lnTo>
                    <a:pt x="1354" y="238"/>
                  </a:lnTo>
                  <a:lnTo>
                    <a:pt x="1356" y="254"/>
                  </a:lnTo>
                  <a:lnTo>
                    <a:pt x="1357" y="267"/>
                  </a:lnTo>
                  <a:lnTo>
                    <a:pt x="1359" y="281"/>
                  </a:lnTo>
                  <a:lnTo>
                    <a:pt x="1365" y="292"/>
                  </a:lnTo>
                  <a:lnTo>
                    <a:pt x="1379" y="290"/>
                  </a:lnTo>
                  <a:lnTo>
                    <a:pt x="1394" y="289"/>
                  </a:lnTo>
                  <a:lnTo>
                    <a:pt x="1400" y="287"/>
                  </a:lnTo>
                  <a:lnTo>
                    <a:pt x="1408" y="285"/>
                  </a:lnTo>
                  <a:lnTo>
                    <a:pt x="1418" y="283"/>
                  </a:lnTo>
                  <a:lnTo>
                    <a:pt x="1429" y="281"/>
                  </a:lnTo>
                  <a:lnTo>
                    <a:pt x="1493" y="283"/>
                  </a:lnTo>
                  <a:lnTo>
                    <a:pt x="1551" y="294"/>
                  </a:lnTo>
                  <a:lnTo>
                    <a:pt x="1602" y="312"/>
                  </a:lnTo>
                  <a:lnTo>
                    <a:pt x="1648" y="339"/>
                  </a:lnTo>
                  <a:lnTo>
                    <a:pt x="1683" y="374"/>
                  </a:lnTo>
                  <a:lnTo>
                    <a:pt x="1712" y="420"/>
                  </a:lnTo>
                  <a:lnTo>
                    <a:pt x="1730" y="477"/>
                  </a:lnTo>
                  <a:lnTo>
                    <a:pt x="1740" y="548"/>
                  </a:lnTo>
                  <a:lnTo>
                    <a:pt x="1811" y="554"/>
                  </a:lnTo>
                  <a:lnTo>
                    <a:pt x="1877" y="574"/>
                  </a:lnTo>
                  <a:lnTo>
                    <a:pt x="1932" y="601"/>
                  </a:lnTo>
                  <a:lnTo>
                    <a:pt x="1976" y="639"/>
                  </a:lnTo>
                  <a:lnTo>
                    <a:pt x="2007" y="686"/>
                  </a:lnTo>
                  <a:lnTo>
                    <a:pt x="2027" y="744"/>
                  </a:lnTo>
                  <a:lnTo>
                    <a:pt x="2029" y="814"/>
                  </a:lnTo>
                  <a:lnTo>
                    <a:pt x="2017" y="897"/>
                  </a:lnTo>
                  <a:lnTo>
                    <a:pt x="1959" y="961"/>
                  </a:lnTo>
                  <a:lnTo>
                    <a:pt x="1904" y="996"/>
                  </a:lnTo>
                  <a:lnTo>
                    <a:pt x="1850" y="1008"/>
                  </a:lnTo>
                  <a:lnTo>
                    <a:pt x="1796" y="1008"/>
                  </a:lnTo>
                  <a:lnTo>
                    <a:pt x="1738" y="998"/>
                  </a:lnTo>
                  <a:lnTo>
                    <a:pt x="1681" y="988"/>
                  </a:lnTo>
                  <a:lnTo>
                    <a:pt x="1623" y="987"/>
                  </a:lnTo>
                  <a:lnTo>
                    <a:pt x="1563" y="998"/>
                  </a:lnTo>
                  <a:lnTo>
                    <a:pt x="1520" y="1033"/>
                  </a:lnTo>
                  <a:lnTo>
                    <a:pt x="1485" y="1064"/>
                  </a:lnTo>
                  <a:lnTo>
                    <a:pt x="1454" y="1087"/>
                  </a:lnTo>
                  <a:lnTo>
                    <a:pt x="1427" y="1107"/>
                  </a:lnTo>
                  <a:lnTo>
                    <a:pt x="1396" y="1118"/>
                  </a:lnTo>
                  <a:lnTo>
                    <a:pt x="1361" y="1128"/>
                  </a:lnTo>
                  <a:lnTo>
                    <a:pt x="1319" y="1134"/>
                  </a:lnTo>
                  <a:lnTo>
                    <a:pt x="1268" y="1136"/>
                  </a:lnTo>
                  <a:close/>
                </a:path>
              </a:pathLst>
            </a:custGeom>
            <a:solidFill>
              <a:srgbClr val="DEFFF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7" name="Freeform 45"/>
            <p:cNvSpPr>
              <a:spLocks/>
            </p:cNvSpPr>
            <p:nvPr/>
          </p:nvSpPr>
          <p:spPr bwMode="auto">
            <a:xfrm>
              <a:off x="2916" y="3221"/>
              <a:ext cx="750" cy="199"/>
            </a:xfrm>
            <a:custGeom>
              <a:avLst/>
              <a:gdLst/>
              <a:ahLst/>
              <a:cxnLst>
                <a:cxn ang="0">
                  <a:pos x="525" y="266"/>
                </a:cxn>
                <a:cxn ang="0">
                  <a:pos x="510" y="235"/>
                </a:cxn>
                <a:cxn ang="0">
                  <a:pos x="496" y="202"/>
                </a:cxn>
                <a:cxn ang="0">
                  <a:pos x="483" y="171"/>
                </a:cxn>
                <a:cxn ang="0">
                  <a:pos x="442" y="130"/>
                </a:cxn>
                <a:cxn ang="0">
                  <a:pos x="347" y="76"/>
                </a:cxn>
                <a:cxn ang="0">
                  <a:pos x="238" y="41"/>
                </a:cxn>
                <a:cxn ang="0">
                  <a:pos x="135" y="45"/>
                </a:cxn>
                <a:cxn ang="0">
                  <a:pos x="97" y="76"/>
                </a:cxn>
                <a:cxn ang="0">
                  <a:pos x="89" y="78"/>
                </a:cxn>
                <a:cxn ang="0">
                  <a:pos x="66" y="70"/>
                </a:cxn>
                <a:cxn ang="0">
                  <a:pos x="37" y="76"/>
                </a:cxn>
                <a:cxn ang="0">
                  <a:pos x="13" y="78"/>
                </a:cxn>
                <a:cxn ang="0">
                  <a:pos x="0" y="70"/>
                </a:cxn>
                <a:cxn ang="0">
                  <a:pos x="85" y="31"/>
                </a:cxn>
                <a:cxn ang="0">
                  <a:pos x="240" y="0"/>
                </a:cxn>
                <a:cxn ang="0">
                  <a:pos x="374" y="23"/>
                </a:cxn>
                <a:cxn ang="0">
                  <a:pos x="502" y="112"/>
                </a:cxn>
                <a:cxn ang="0">
                  <a:pos x="578" y="182"/>
                </a:cxn>
                <a:cxn ang="0">
                  <a:pos x="613" y="175"/>
                </a:cxn>
                <a:cxn ang="0">
                  <a:pos x="647" y="165"/>
                </a:cxn>
                <a:cxn ang="0">
                  <a:pos x="686" y="153"/>
                </a:cxn>
                <a:cxn ang="0">
                  <a:pos x="733" y="151"/>
                </a:cxn>
                <a:cxn ang="0">
                  <a:pos x="847" y="157"/>
                </a:cxn>
                <a:cxn ang="0">
                  <a:pos x="979" y="182"/>
                </a:cxn>
                <a:cxn ang="0">
                  <a:pos x="1057" y="231"/>
                </a:cxn>
                <a:cxn ang="0">
                  <a:pos x="1043" y="268"/>
                </a:cxn>
                <a:cxn ang="0">
                  <a:pos x="1022" y="258"/>
                </a:cxn>
                <a:cxn ang="0">
                  <a:pos x="999" y="242"/>
                </a:cxn>
                <a:cxn ang="0">
                  <a:pos x="935" y="221"/>
                </a:cxn>
                <a:cxn ang="0">
                  <a:pos x="818" y="206"/>
                </a:cxn>
                <a:cxn ang="0">
                  <a:pos x="700" y="211"/>
                </a:cxn>
                <a:cxn ang="0">
                  <a:pos x="599" y="244"/>
                </a:cxn>
                <a:cxn ang="0">
                  <a:pos x="547" y="277"/>
                </a:cxn>
              </a:cxnLst>
              <a:rect l="0" t="0" r="r" b="b"/>
              <a:pathLst>
                <a:path w="1057" h="277">
                  <a:moveTo>
                    <a:pt x="535" y="277"/>
                  </a:moveTo>
                  <a:lnTo>
                    <a:pt x="525" y="266"/>
                  </a:lnTo>
                  <a:lnTo>
                    <a:pt x="518" y="252"/>
                  </a:lnTo>
                  <a:lnTo>
                    <a:pt x="510" y="235"/>
                  </a:lnTo>
                  <a:lnTo>
                    <a:pt x="504" y="219"/>
                  </a:lnTo>
                  <a:lnTo>
                    <a:pt x="496" y="202"/>
                  </a:lnTo>
                  <a:lnTo>
                    <a:pt x="488" y="184"/>
                  </a:lnTo>
                  <a:lnTo>
                    <a:pt x="483" y="171"/>
                  </a:lnTo>
                  <a:lnTo>
                    <a:pt x="479" y="163"/>
                  </a:lnTo>
                  <a:lnTo>
                    <a:pt x="442" y="130"/>
                  </a:lnTo>
                  <a:lnTo>
                    <a:pt x="399" y="101"/>
                  </a:lnTo>
                  <a:lnTo>
                    <a:pt x="347" y="76"/>
                  </a:lnTo>
                  <a:lnTo>
                    <a:pt x="295" y="56"/>
                  </a:lnTo>
                  <a:lnTo>
                    <a:pt x="238" y="41"/>
                  </a:lnTo>
                  <a:lnTo>
                    <a:pt x="186" y="37"/>
                  </a:lnTo>
                  <a:lnTo>
                    <a:pt x="135" y="45"/>
                  </a:lnTo>
                  <a:lnTo>
                    <a:pt x="97" y="64"/>
                  </a:lnTo>
                  <a:lnTo>
                    <a:pt x="97" y="76"/>
                  </a:lnTo>
                  <a:lnTo>
                    <a:pt x="97" y="87"/>
                  </a:lnTo>
                  <a:lnTo>
                    <a:pt x="89" y="78"/>
                  </a:lnTo>
                  <a:lnTo>
                    <a:pt x="89" y="68"/>
                  </a:lnTo>
                  <a:lnTo>
                    <a:pt x="66" y="70"/>
                  </a:lnTo>
                  <a:lnTo>
                    <a:pt x="50" y="74"/>
                  </a:lnTo>
                  <a:lnTo>
                    <a:pt x="37" y="76"/>
                  </a:lnTo>
                  <a:lnTo>
                    <a:pt x="29" y="78"/>
                  </a:lnTo>
                  <a:lnTo>
                    <a:pt x="13" y="78"/>
                  </a:lnTo>
                  <a:lnTo>
                    <a:pt x="0" y="80"/>
                  </a:lnTo>
                  <a:lnTo>
                    <a:pt x="0" y="70"/>
                  </a:lnTo>
                  <a:lnTo>
                    <a:pt x="0" y="64"/>
                  </a:lnTo>
                  <a:lnTo>
                    <a:pt x="85" y="31"/>
                  </a:lnTo>
                  <a:lnTo>
                    <a:pt x="167" y="10"/>
                  </a:lnTo>
                  <a:lnTo>
                    <a:pt x="240" y="0"/>
                  </a:lnTo>
                  <a:lnTo>
                    <a:pt x="310" y="6"/>
                  </a:lnTo>
                  <a:lnTo>
                    <a:pt x="374" y="23"/>
                  </a:lnTo>
                  <a:lnTo>
                    <a:pt x="440" y="60"/>
                  </a:lnTo>
                  <a:lnTo>
                    <a:pt x="502" y="112"/>
                  </a:lnTo>
                  <a:lnTo>
                    <a:pt x="564" y="184"/>
                  </a:lnTo>
                  <a:lnTo>
                    <a:pt x="578" y="182"/>
                  </a:lnTo>
                  <a:lnTo>
                    <a:pt x="595" y="178"/>
                  </a:lnTo>
                  <a:lnTo>
                    <a:pt x="613" y="175"/>
                  </a:lnTo>
                  <a:lnTo>
                    <a:pt x="630" y="171"/>
                  </a:lnTo>
                  <a:lnTo>
                    <a:pt x="647" y="165"/>
                  </a:lnTo>
                  <a:lnTo>
                    <a:pt x="667" y="159"/>
                  </a:lnTo>
                  <a:lnTo>
                    <a:pt x="686" y="153"/>
                  </a:lnTo>
                  <a:lnTo>
                    <a:pt x="706" y="151"/>
                  </a:lnTo>
                  <a:lnTo>
                    <a:pt x="733" y="151"/>
                  </a:lnTo>
                  <a:lnTo>
                    <a:pt x="785" y="153"/>
                  </a:lnTo>
                  <a:lnTo>
                    <a:pt x="847" y="157"/>
                  </a:lnTo>
                  <a:lnTo>
                    <a:pt x="917" y="169"/>
                  </a:lnTo>
                  <a:lnTo>
                    <a:pt x="979" y="182"/>
                  </a:lnTo>
                  <a:lnTo>
                    <a:pt x="1030" y="204"/>
                  </a:lnTo>
                  <a:lnTo>
                    <a:pt x="1057" y="231"/>
                  </a:lnTo>
                  <a:lnTo>
                    <a:pt x="1055" y="270"/>
                  </a:lnTo>
                  <a:lnTo>
                    <a:pt x="1043" y="268"/>
                  </a:lnTo>
                  <a:lnTo>
                    <a:pt x="1031" y="264"/>
                  </a:lnTo>
                  <a:lnTo>
                    <a:pt x="1022" y="258"/>
                  </a:lnTo>
                  <a:lnTo>
                    <a:pt x="1014" y="254"/>
                  </a:lnTo>
                  <a:lnTo>
                    <a:pt x="999" y="242"/>
                  </a:lnTo>
                  <a:lnTo>
                    <a:pt x="989" y="235"/>
                  </a:lnTo>
                  <a:lnTo>
                    <a:pt x="935" y="221"/>
                  </a:lnTo>
                  <a:lnTo>
                    <a:pt x="878" y="211"/>
                  </a:lnTo>
                  <a:lnTo>
                    <a:pt x="818" y="206"/>
                  </a:lnTo>
                  <a:lnTo>
                    <a:pt x="760" y="206"/>
                  </a:lnTo>
                  <a:lnTo>
                    <a:pt x="700" y="211"/>
                  </a:lnTo>
                  <a:lnTo>
                    <a:pt x="647" y="223"/>
                  </a:lnTo>
                  <a:lnTo>
                    <a:pt x="599" y="244"/>
                  </a:lnTo>
                  <a:lnTo>
                    <a:pt x="560" y="277"/>
                  </a:lnTo>
                  <a:lnTo>
                    <a:pt x="547" y="277"/>
                  </a:lnTo>
                  <a:lnTo>
                    <a:pt x="535" y="277"/>
                  </a:lnTo>
                  <a:close/>
                </a:path>
              </a:pathLst>
            </a:custGeom>
            <a:solidFill>
              <a:srgbClr val="97D7F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pic>
        <p:nvPicPr>
          <p:cNvPr id="38" name="Picture 5" descr="showim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77000" y="1371600"/>
            <a:ext cx="1996584" cy="1240042"/>
          </a:xfrm>
          <a:prstGeom prst="rect">
            <a:avLst/>
          </a:prstGeom>
          <a:noFill/>
        </p:spPr>
      </p:pic>
      <p:sp>
        <p:nvSpPr>
          <p:cNvPr id="39" name="Прямоугольник 38"/>
          <p:cNvSpPr/>
          <p:nvPr/>
        </p:nvSpPr>
        <p:spPr>
          <a:xfrm>
            <a:off x="6096000" y="2438400"/>
            <a:ext cx="2514600" cy="1295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rgbClr val="D82CB3"/>
              </a:solidFill>
              <a:latin typeface="Comic Sans MS" pitchFamily="66" charset="0"/>
            </a:endParaRPr>
          </a:p>
        </p:txBody>
      </p:sp>
      <p:pic>
        <p:nvPicPr>
          <p:cNvPr id="41" name="Picture 35" descr="18_128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14400" y="4038600"/>
            <a:ext cx="1248575" cy="934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TextBox 44"/>
          <p:cNvSpPr txBox="1"/>
          <p:nvPr/>
        </p:nvSpPr>
        <p:spPr>
          <a:xfrm>
            <a:off x="1295400" y="2667000"/>
            <a:ext cx="4940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00B050"/>
                </a:solidFill>
                <a:latin typeface="Comic Sans MS" pitchFamily="66" charset="0"/>
              </a:rPr>
              <a:t>Б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276600" y="2667000"/>
            <a:ext cx="696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FF00"/>
                </a:solidFill>
                <a:latin typeface="Comic Sans MS" pitchFamily="66" charset="0"/>
              </a:rPr>
              <a:t>у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029200" y="2667000"/>
            <a:ext cx="4587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>
                <a:solidFill>
                  <a:srgbClr val="0070C0"/>
                </a:solidFill>
                <a:latin typeface="Comic Sans MS" pitchFamily="66" charset="0"/>
              </a:rPr>
              <a:t>р</a:t>
            </a:r>
            <a:endParaRPr lang="ru-RU" sz="4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371600" y="5181600"/>
            <a:ext cx="4267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7030A0"/>
                </a:solidFill>
                <a:latin typeface="Comic Sans MS" pitchFamily="66" charset="0"/>
              </a:rPr>
              <a:t>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276600" y="5181600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Comic Sans MS" pitchFamily="66" charset="0"/>
              </a:rPr>
              <a:t>и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715000" y="5181600"/>
            <a:ext cx="7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>
                <a:solidFill>
                  <a:srgbClr val="00B0F0"/>
                </a:solidFill>
                <a:latin typeface="Comic Sans MS" pitchFamily="66" charset="0"/>
              </a:rPr>
              <a:t>н</a:t>
            </a:r>
            <a:endParaRPr lang="ru-RU" sz="40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467600" y="5181600"/>
            <a:ext cx="7104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FFC000"/>
                </a:solidFill>
                <a:latin typeface="Comic Sans MS" pitchFamily="66" charset="0"/>
              </a:rPr>
              <a:t> о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162800" y="2590800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D82CB3"/>
                </a:solidFill>
                <a:latin typeface="Comic Sans MS" pitchFamily="66" charset="0"/>
              </a:rPr>
              <a:t>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43783" y="3537008"/>
            <a:ext cx="1260863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3774119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3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4 из 1064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 flipH="1">
            <a:off x="-2" y="-55354"/>
            <a:ext cx="9212045" cy="6913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2400"/>
            <a:ext cx="8292728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55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200"/>
            <a:ext cx="9144000" cy="5972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Илья\Мои документы\Мои рисунки\FOTO\51mleko\1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127629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Илья\Мои документы\Мои рисунки\FOTO\52ptici\1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8795" y="0"/>
            <a:ext cx="556641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990600"/>
            <a:ext cx="92539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rgbClr val="0070C0"/>
                </a:solidFill>
                <a:latin typeface="Comic Sans MS" pitchFamily="66" charset="0"/>
              </a:rPr>
              <a:t>     </a:t>
            </a:r>
            <a:r>
              <a:rPr lang="ru-RU" sz="4800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Имена прилагательные</a:t>
            </a:r>
          </a:p>
          <a:p>
            <a:r>
              <a:rPr lang="ru-RU" sz="4800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отвечают на вопросы:</a:t>
            </a:r>
          </a:p>
          <a:p>
            <a:r>
              <a:rPr lang="ru-RU" sz="4800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Какой? Какая? Какие? Какое?</a:t>
            </a:r>
          </a:p>
        </p:txBody>
      </p:sp>
      <p:pic>
        <p:nvPicPr>
          <p:cNvPr id="3" name="Picture 3" descr="C:\Documents and Settings\Илья\Мои документы\Мои рисунки\Фон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18771"/>
          </a:xfrm>
          <a:prstGeom prst="rect">
            <a:avLst/>
          </a:prstGeom>
          <a:noFill/>
        </p:spPr>
      </p:pic>
      <p:pic>
        <p:nvPicPr>
          <p:cNvPr id="5" name="Picture 3" descr="C:\Documents and Settings\Илья\Мои документы\Мои рисунки\Фон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1877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09600" y="2286000"/>
            <a:ext cx="802940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Слова-признаки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отвечают на вопросы:</a:t>
            </a:r>
          </a:p>
          <a:p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Какой? Какая? Какие? Какое?</a:t>
            </a:r>
          </a:p>
          <a:p>
            <a:r>
              <a:rPr lang="ru-RU" sz="3600" b="1" i="1" dirty="0">
                <a:solidFill>
                  <a:srgbClr val="D82CB3"/>
                </a:solidFill>
                <a:latin typeface="Times New Roman" pitchFamily="18" charset="0"/>
                <a:cs typeface="Times New Roman" pitchFamily="18" charset="0"/>
              </a:rPr>
              <a:t>   Обозначают </a:t>
            </a:r>
            <a:r>
              <a:rPr lang="ru-RU" sz="3600" b="1" i="1" dirty="0" smtClean="0">
                <a:solidFill>
                  <a:srgbClr val="D82CB3"/>
                </a:solidFill>
                <a:latin typeface="Times New Roman" pitchFamily="18" charset="0"/>
                <a:cs typeface="Times New Roman" pitchFamily="18" charset="0"/>
              </a:rPr>
              <a:t>признак предмета</a:t>
            </a:r>
            <a:endParaRPr lang="ru-RU" sz="3600" b="1" i="1" dirty="0">
              <a:solidFill>
                <a:srgbClr val="D82CB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4600" y="990600"/>
            <a:ext cx="31069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solidFill>
                  <a:srgbClr val="C00000"/>
                </a:solidFill>
                <a:latin typeface="Calligraph" pitchFamily="82" charset="0"/>
              </a:rPr>
              <a:t>   Запомни!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8400" y="0"/>
            <a:ext cx="3886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D82CB3"/>
                </a:solidFill>
                <a:latin typeface="Calligraph" pitchFamily="82" charset="0"/>
              </a:rPr>
              <a:t>   </a:t>
            </a:r>
            <a:r>
              <a:rPr lang="ru-RU" sz="8000" dirty="0" smtClean="0">
                <a:solidFill>
                  <a:srgbClr val="D82C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</a:t>
            </a:r>
            <a:endParaRPr lang="ru-RU" sz="6000" dirty="0">
              <a:solidFill>
                <a:srgbClr val="D82CB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5" descr="Картинка 3 из 6396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1905000"/>
            <a:ext cx="5090413" cy="3505200"/>
          </a:xfrm>
          <a:prstGeom prst="rect">
            <a:avLst/>
          </a:prstGeom>
          <a:noFill/>
        </p:spPr>
      </p:pic>
      <p:pic>
        <p:nvPicPr>
          <p:cNvPr id="7" name="Picture 9" descr="ВИНОГР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763"/>
          <a:stretch>
            <a:fillRect/>
          </a:stretch>
        </p:blipFill>
        <p:spPr bwMode="auto">
          <a:xfrm>
            <a:off x="228600" y="1905000"/>
            <a:ext cx="2910136" cy="39694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895600" y="0"/>
            <a:ext cx="3505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D82C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</a:t>
            </a:r>
            <a:endParaRPr lang="ru-RU" sz="8000" dirty="0">
              <a:solidFill>
                <a:srgbClr val="D82CB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286000"/>
            <a:ext cx="3962400" cy="21503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1297313"/>
            <a:ext cx="5575557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838200"/>
            <a:ext cx="71628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i="1" dirty="0">
                <a:solidFill>
                  <a:srgbClr val="0070C0"/>
                </a:solidFill>
              </a:rPr>
              <a:t>     </a:t>
            </a:r>
            <a:r>
              <a:rPr lang="ru-RU" sz="8800" i="1" dirty="0" smtClean="0">
                <a:solidFill>
                  <a:srgbClr val="0070C0"/>
                </a:solidFill>
              </a:rPr>
              <a:t>Белая,</a:t>
            </a:r>
            <a:endParaRPr lang="ru-RU" sz="8800" i="1" dirty="0">
              <a:solidFill>
                <a:srgbClr val="0070C0"/>
              </a:solidFill>
            </a:endParaRPr>
          </a:p>
          <a:p>
            <a:pPr algn="ctr"/>
            <a:r>
              <a:rPr lang="ru-RU" sz="8800" i="1" dirty="0">
                <a:solidFill>
                  <a:srgbClr val="0070C0"/>
                </a:solidFill>
              </a:rPr>
              <a:t>      </a:t>
            </a:r>
            <a:r>
              <a:rPr lang="ru-RU" sz="8800" i="1" dirty="0" smtClean="0">
                <a:solidFill>
                  <a:srgbClr val="0070C0"/>
                </a:solidFill>
              </a:rPr>
              <a:t>белка,</a:t>
            </a:r>
            <a:endParaRPr lang="ru-RU" sz="8800" i="1" dirty="0">
              <a:solidFill>
                <a:srgbClr val="0070C0"/>
              </a:solidFill>
            </a:endParaRPr>
          </a:p>
          <a:p>
            <a:pPr algn="ctr"/>
            <a:r>
              <a:rPr lang="ru-RU" sz="8800" i="1" dirty="0">
                <a:solidFill>
                  <a:srgbClr val="0070C0"/>
                </a:solidFill>
              </a:rPr>
              <a:t>     </a:t>
            </a:r>
            <a:r>
              <a:rPr lang="ru-RU" sz="8800" i="1" dirty="0" smtClean="0">
                <a:solidFill>
                  <a:srgbClr val="0070C0"/>
                </a:solidFill>
              </a:rPr>
              <a:t>больной,</a:t>
            </a:r>
            <a:endParaRPr lang="ru-RU" sz="8800" i="1" dirty="0">
              <a:solidFill>
                <a:srgbClr val="0070C0"/>
              </a:solidFill>
            </a:endParaRPr>
          </a:p>
          <a:p>
            <a:pPr algn="ctr"/>
            <a:r>
              <a:rPr lang="ru-RU" sz="8800" i="1" dirty="0">
                <a:solidFill>
                  <a:srgbClr val="0070C0"/>
                </a:solidFill>
              </a:rPr>
              <a:t>     </a:t>
            </a:r>
            <a:r>
              <a:rPr lang="ru-RU" sz="8800" i="1" dirty="0" smtClean="0">
                <a:solidFill>
                  <a:srgbClr val="0070C0"/>
                </a:solidFill>
              </a:rPr>
              <a:t>большое</a:t>
            </a:r>
            <a:endParaRPr lang="ru-RU" sz="8800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71800" y="0"/>
            <a:ext cx="41066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solidFill>
                  <a:srgbClr val="D82C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</a:t>
            </a:r>
            <a:endParaRPr lang="ru-RU" sz="8800" dirty="0">
              <a:solidFill>
                <a:srgbClr val="D82CB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9" descr="eb2588564e36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auto">
          <a:xfrm>
            <a:off x="4724400" y="1722684"/>
            <a:ext cx="4114800" cy="3628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676400"/>
            <a:ext cx="2895600" cy="3720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71800" y="0"/>
            <a:ext cx="41066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solidFill>
                  <a:srgbClr val="D82C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</a:t>
            </a:r>
            <a:endParaRPr lang="ru-RU" sz="8000" dirty="0">
              <a:solidFill>
                <a:srgbClr val="D82CB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4" descr="Pictur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2133600"/>
            <a:ext cx="3276600" cy="3566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6" name="Picture 2" descr="C:\Documents and Settings\Илья\Мои документы\Мои рисунки\Растения\Лилия.JPG"/>
          <p:cNvPicPr>
            <a:picLocks noChangeAspect="1" noChangeArrowheads="1"/>
          </p:cNvPicPr>
          <p:nvPr/>
        </p:nvPicPr>
        <p:blipFill>
          <a:blip r:embed="rId3" cstate="print"/>
          <a:srcRect l="24065" t="12806" r="27077" b="17663"/>
          <a:stretch>
            <a:fillRect/>
          </a:stretch>
        </p:blipFill>
        <p:spPr bwMode="auto">
          <a:xfrm>
            <a:off x="4876800" y="2133600"/>
            <a:ext cx="3505200" cy="3581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2438400"/>
            <a:ext cx="871666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Front"/>
              <a:lightRig rig="brightRoom" dir="t"/>
            </a:scene3d>
            <a:sp3d extrusionH="57150" contourW="6350" prstMaterial="plastic">
              <a:bevelT w="20320" h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9600" b="1" cap="all" dirty="0">
                <a:ln/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МОЛОДЦЫ!</a:t>
            </a:r>
          </a:p>
        </p:txBody>
      </p:sp>
      <p:pic>
        <p:nvPicPr>
          <p:cNvPr id="7170" name="Picture 2" descr="C:\Documents and Settings\Илья\Рабочий стол\школа\Анимация\Анимашки 1\Праздники\prazdnikia-245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3962400"/>
            <a:ext cx="1417418" cy="2609850"/>
          </a:xfrm>
          <a:prstGeom prst="rect">
            <a:avLst/>
          </a:prstGeom>
          <a:noFill/>
        </p:spPr>
      </p:pic>
      <p:pic>
        <p:nvPicPr>
          <p:cNvPr id="7171" name="Picture 3" descr="C:\Documents and Settings\Илья\Рабочий стол\школа\Анимация\Анимашки 1\Праздники\prazdnikia-245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28600"/>
            <a:ext cx="1519237" cy="2797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1447800"/>
            <a:ext cx="809359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C00000"/>
                </a:solidFill>
                <a:latin typeface="Comic Sans MS" pitchFamily="66" charset="0"/>
              </a:rPr>
              <a:t>Здание             белая</a:t>
            </a:r>
          </a:p>
          <a:p>
            <a:endParaRPr lang="ru-RU" sz="5400" dirty="0">
              <a:solidFill>
                <a:srgbClr val="C00000"/>
              </a:solidFill>
              <a:latin typeface="Comic Sans MS" pitchFamily="66" charset="0"/>
            </a:endParaRPr>
          </a:p>
          <a:p>
            <a:r>
              <a:rPr lang="ru-RU" sz="5400" dirty="0" smtClean="0">
                <a:solidFill>
                  <a:srgbClr val="C00000"/>
                </a:solidFill>
                <a:latin typeface="Comic Sans MS" pitchFamily="66" charset="0"/>
              </a:rPr>
              <a:t>Кепка               больной</a:t>
            </a:r>
          </a:p>
          <a:p>
            <a:endParaRPr lang="ru-RU" sz="5400" dirty="0">
              <a:solidFill>
                <a:srgbClr val="C00000"/>
              </a:solidFill>
              <a:latin typeface="Comic Sans MS" pitchFamily="66" charset="0"/>
            </a:endParaRPr>
          </a:p>
          <a:p>
            <a:r>
              <a:rPr lang="ru-RU" sz="5400" dirty="0" smtClean="0">
                <a:solidFill>
                  <a:srgbClr val="C00000"/>
                </a:solidFill>
                <a:latin typeface="Comic Sans MS" pitchFamily="66" charset="0"/>
              </a:rPr>
              <a:t>Пациент          большое</a:t>
            </a:r>
            <a:endParaRPr lang="ru-RU" sz="5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3200400" y="2209800"/>
            <a:ext cx="2514600" cy="2971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2895600" y="2079173"/>
            <a:ext cx="2926080" cy="16165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3810000" y="3681549"/>
            <a:ext cx="1981200" cy="15845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2819400"/>
            <a:ext cx="77066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>
                <a:solidFill>
                  <a:srgbClr val="0070C0"/>
                </a:solidFill>
              </a:rPr>
              <a:t>У него уши, хвост, шерсть.</a:t>
            </a:r>
          </a:p>
        </p:txBody>
      </p:sp>
      <p:pic>
        <p:nvPicPr>
          <p:cNvPr id="7" name="Picture 14" descr="Картинка 292 из 4006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4343400"/>
            <a:ext cx="1000132" cy="1285884"/>
          </a:xfrm>
          <a:prstGeom prst="rect">
            <a:avLst/>
          </a:prstGeom>
          <a:noFill/>
        </p:spPr>
      </p:pic>
      <p:pic>
        <p:nvPicPr>
          <p:cNvPr id="8" name="Picture 2" descr="Картинка 104 из 12459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" y="685800"/>
            <a:ext cx="2293708" cy="1935619"/>
          </a:xfrm>
          <a:prstGeom prst="rect">
            <a:avLst/>
          </a:prstGeom>
          <a:noFill/>
        </p:spPr>
      </p:pic>
      <p:pic>
        <p:nvPicPr>
          <p:cNvPr id="9" name="Picture 12" descr="Картинка 37 из 3105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3886200"/>
            <a:ext cx="2286000" cy="2286000"/>
          </a:xfrm>
          <a:prstGeom prst="rect">
            <a:avLst/>
          </a:prstGeom>
          <a:noFill/>
        </p:spPr>
      </p:pic>
      <p:pic>
        <p:nvPicPr>
          <p:cNvPr id="10" name="Picture 4" descr="Картинка 94 из 8458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5999" y="3962400"/>
            <a:ext cx="2264229" cy="1981200"/>
          </a:xfrm>
          <a:prstGeom prst="rect">
            <a:avLst/>
          </a:prstGeom>
          <a:noFill/>
        </p:spPr>
      </p:pic>
      <p:pic>
        <p:nvPicPr>
          <p:cNvPr id="11" name="Picture 8" descr="Картинка 42 из 58331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0" y="914400"/>
            <a:ext cx="1214445" cy="1132349"/>
          </a:xfrm>
          <a:prstGeom prst="rect">
            <a:avLst/>
          </a:prstGeom>
          <a:noFill/>
        </p:spPr>
      </p:pic>
      <p:pic>
        <p:nvPicPr>
          <p:cNvPr id="12" name="Picture 2" descr="Картинка 152 из 4893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9250"/>
          <a:stretch>
            <a:fillRect/>
          </a:stretch>
        </p:blipFill>
        <p:spPr bwMode="auto">
          <a:xfrm>
            <a:off x="4191000" y="914400"/>
            <a:ext cx="1447800" cy="132961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70224" y="2590800"/>
            <a:ext cx="887377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>
                <a:solidFill>
                  <a:srgbClr val="00B050"/>
                </a:solidFill>
                <a:latin typeface="+mj-lt"/>
                <a:cs typeface="Times New Roman" pitchFamily="18" charset="0"/>
              </a:rPr>
              <a:t>У него длинные уши, короткий хвост.</a:t>
            </a:r>
          </a:p>
          <a:p>
            <a:r>
              <a:rPr lang="ru-RU" sz="4000" b="1" i="1" dirty="0">
                <a:solidFill>
                  <a:srgbClr val="00B050"/>
                </a:solidFill>
                <a:latin typeface="+mj-lt"/>
                <a:cs typeface="Times New Roman" pitchFamily="18" charset="0"/>
              </a:rPr>
              <a:t>Летом шерсть серая, а зимой белая.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990600"/>
            <a:ext cx="92539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rgbClr val="0070C0"/>
                </a:solidFill>
                <a:latin typeface="Comic Sans MS" pitchFamily="66" charset="0"/>
              </a:rPr>
              <a:t>     </a:t>
            </a:r>
            <a:r>
              <a:rPr lang="ru-RU" sz="4800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Имена прилагательные</a:t>
            </a:r>
          </a:p>
          <a:p>
            <a:r>
              <a:rPr lang="ru-RU" sz="4800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отвечают на вопросы:</a:t>
            </a:r>
          </a:p>
          <a:p>
            <a:r>
              <a:rPr lang="ru-RU" sz="4800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Какой? Какая? Какие? Какое?</a:t>
            </a:r>
          </a:p>
        </p:txBody>
      </p:sp>
      <p:pic>
        <p:nvPicPr>
          <p:cNvPr id="3" name="Picture 3" descr="C:\Documents and Settings\Илья\Мои документы\Мои рисунки\Фон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18771"/>
          </a:xfrm>
          <a:prstGeom prst="rect">
            <a:avLst/>
          </a:prstGeom>
          <a:noFill/>
        </p:spPr>
      </p:pic>
      <p:pic>
        <p:nvPicPr>
          <p:cNvPr id="5" name="Picture 3" descr="C:\Documents and Settings\Илья\Мои документы\Мои рисунки\Фон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1877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09600" y="2057400"/>
            <a:ext cx="802940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Слова-признаки</a:t>
            </a:r>
            <a:endParaRPr lang="ru-RU" sz="4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отвечают на вопросы:</a:t>
            </a:r>
          </a:p>
          <a:p>
            <a:r>
              <a:rPr lang="ru-RU" sz="4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Какой? Какая? Какие? Какое?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0378"/>
            <a:ext cx="9144000" cy="6797243"/>
          </a:xfrm>
          <a:prstGeom prst="rect">
            <a:avLst/>
          </a:prstGeom>
        </p:spPr>
      </p:pic>
      <p:pic>
        <p:nvPicPr>
          <p:cNvPr id="3" name="Песня кота Базилио и лисы Алисы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8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425" y="98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99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4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-16577"/>
            <a:ext cx="5444812" cy="688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0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9212" y="0"/>
            <a:ext cx="346557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5800" y="-19594"/>
            <a:ext cx="10609215" cy="707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130</Words>
  <Application>Microsoft Office PowerPoint</Application>
  <PresentationFormat>Экран (4:3)</PresentationFormat>
  <Paragraphs>40</Paragraphs>
  <Slides>22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Ксения Маркова</dc:creator>
  <cp:lastModifiedBy>Ксения Маркова</cp:lastModifiedBy>
  <cp:revision>33</cp:revision>
  <dcterms:modified xsi:type="dcterms:W3CDTF">2025-10-14T07:36:10Z</dcterms:modified>
</cp:coreProperties>
</file>