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13BC97A-0A3D-4B2C-A3D3-A070E646B000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2978B16-6564-4EC1-8640-4C0F1EFB2A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268760"/>
            <a:ext cx="6172200" cy="1894362"/>
          </a:xfrm>
        </p:spPr>
        <p:txBody>
          <a:bodyPr/>
          <a:lstStyle/>
          <a:p>
            <a:r>
              <a:rPr lang="ru-RU" dirty="0" smtClean="0"/>
              <a:t>Анализ программ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085184"/>
            <a:ext cx="6172200" cy="1371600"/>
          </a:xfrm>
        </p:spPr>
        <p:txBody>
          <a:bodyPr/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Бурдастых</a:t>
            </a:r>
            <a:r>
              <a:rPr lang="ru-RU" dirty="0" smtClean="0"/>
              <a:t> Лариса Михайловна</a:t>
            </a:r>
          </a:p>
          <a:p>
            <a:r>
              <a:rPr lang="ru-RU" dirty="0" smtClean="0"/>
              <a:t>                  МАОУ «СОШ № 14» НГО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Приморский край, 2021г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9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7467600" cy="3888432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1) Определите</a:t>
            </a:r>
            <a:r>
              <a:rPr lang="ru-RU" dirty="0">
                <a:latin typeface="Calibri"/>
                <a:ea typeface="Calibri"/>
                <a:cs typeface="Times New Roman"/>
              </a:rPr>
              <a:t>, что будет напечатано в результате работы следующего фрагмента программы: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n = 2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s = 35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while n &lt;= 25: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  s = s + 20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  n = n + 5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latin typeface="Courier New"/>
                <a:ea typeface="Calibri"/>
                <a:cs typeface="Times New Roman"/>
              </a:rPr>
              <a:t>print(s)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214330"/>
              </p:ext>
            </p:extLst>
          </p:nvPr>
        </p:nvGraphicFramePr>
        <p:xfrm>
          <a:off x="4067944" y="1268760"/>
          <a:ext cx="4295800" cy="354249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47900"/>
                <a:gridCol w="21479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</a:t>
                      </a:r>
                      <a:endParaRPr lang="ru-RU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4048" y="177281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092280" y="1778413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35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978404" y="22917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7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896036" y="279074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12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902942" y="331322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17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934509" y="37361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22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941415" y="425941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27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092280" y="226752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  <a:r>
              <a:rPr lang="en-US" sz="2800" dirty="0" smtClean="0"/>
              <a:t>5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093275" y="279000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75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093275" y="329806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9</a:t>
            </a:r>
            <a:r>
              <a:rPr lang="en-US" sz="2800" dirty="0" smtClean="0"/>
              <a:t>5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984268" y="3821285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115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6985263" y="425941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135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1115616" y="5301208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Ответ: </a:t>
            </a:r>
            <a:r>
              <a:rPr lang="en-US" sz="2800" b="1" dirty="0" smtClean="0">
                <a:solidFill>
                  <a:srgbClr val="FF0000"/>
                </a:solidFill>
              </a:rPr>
              <a:t>135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48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352928" cy="374441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2) Определите</a:t>
            </a:r>
            <a:r>
              <a:rPr lang="ru-RU" dirty="0"/>
              <a:t>, что будет напечатано в результате работы следующего фрагмента программы:</a:t>
            </a:r>
          </a:p>
          <a:p>
            <a:pPr marL="0" indent="0">
              <a:buNone/>
            </a:pPr>
            <a:r>
              <a:rPr lang="en-US" b="1" dirty="0"/>
              <a:t>n = 12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s = 5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while n &lt;= 25: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s = s + 12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n = n + 2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print(s)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686926"/>
              </p:ext>
            </p:extLst>
          </p:nvPr>
        </p:nvGraphicFramePr>
        <p:xfrm>
          <a:off x="4067944" y="1268760"/>
          <a:ext cx="4295800" cy="45506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47900"/>
                <a:gridCol w="2147900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</a:t>
                      </a:r>
                      <a:endParaRPr lang="ru-RU" sz="2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531230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</a:t>
            </a:r>
            <a:r>
              <a:rPr lang="en-US" sz="2800" dirty="0" smtClean="0"/>
              <a:t>2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86916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5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498062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14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11760" y="581773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6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180451" y="524223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8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598150" y="607934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</a:t>
            </a:r>
            <a:r>
              <a:rPr lang="ru-RU" sz="2800" dirty="0" smtClean="0"/>
              <a:t>0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948264" y="607934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</a:t>
            </a:r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1547664" y="583552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17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275856" y="585845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29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436096" y="610918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41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6254836" y="612006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53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736057" y="616530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65</a:t>
            </a:r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1979712" y="620994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</a:t>
            </a:r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2871961" y="5335234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77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755576" y="6079347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</a:t>
            </a:r>
            <a:r>
              <a:rPr lang="ru-RU" sz="2800" dirty="0" smtClean="0"/>
              <a:t>6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215516" y="5794738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8</a:t>
            </a:r>
            <a:r>
              <a:rPr lang="ru-RU" sz="2800" dirty="0" smtClean="0"/>
              <a:t>9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130681" y="3824938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Заполните трассировочную таблицу, перетащив нужные числа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158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83466" y="188640"/>
            <a:ext cx="8568952" cy="374441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3) Определите </a:t>
            </a:r>
            <a:r>
              <a:rPr lang="ru-RU" dirty="0"/>
              <a:t>наименьшее введённое значение переменной s, при котором программа выведет число 66.</a:t>
            </a:r>
          </a:p>
          <a:p>
            <a:pPr marL="0" indent="0">
              <a:buNone/>
            </a:pPr>
            <a:r>
              <a:rPr lang="en-US" b="1" dirty="0"/>
              <a:t>s = </a:t>
            </a:r>
            <a:r>
              <a:rPr lang="en-US" b="1" dirty="0" err="1"/>
              <a:t>int</a:t>
            </a:r>
            <a:r>
              <a:rPr lang="en-US" b="1" dirty="0"/>
              <a:t>(input())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n = 18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while s &gt; 0: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s = s - 7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n = n + 4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print(n)</a:t>
            </a:r>
            <a:endParaRPr lang="ru-RU" dirty="0"/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644008" y="1196752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Для поиска таких чисел напишем программу: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427984" y="2132856"/>
            <a:ext cx="37444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for i in range(1,10000):</a:t>
            </a:r>
          </a:p>
          <a:p>
            <a:r>
              <a:rPr lang="en-US" sz="2400" b="1" dirty="0" smtClean="0"/>
              <a:t>     s =</a:t>
            </a:r>
            <a:r>
              <a:rPr lang="ru-RU" sz="2400" b="1" dirty="0" smtClean="0"/>
              <a:t> </a:t>
            </a:r>
            <a:r>
              <a:rPr lang="en-US" sz="2400" b="1" dirty="0" smtClean="0"/>
              <a:t>i</a:t>
            </a:r>
          </a:p>
          <a:p>
            <a:r>
              <a:rPr lang="en-US" sz="2400" b="1" dirty="0" smtClean="0"/>
              <a:t>     n = 18</a:t>
            </a:r>
          </a:p>
          <a:p>
            <a:r>
              <a:rPr lang="en-US" sz="2400" b="1" dirty="0" smtClean="0"/>
              <a:t>     while s &gt; 0:</a:t>
            </a:r>
          </a:p>
          <a:p>
            <a:r>
              <a:rPr lang="en-US" sz="2400" b="1" dirty="0" smtClean="0"/>
              <a:t>           s = s - 7</a:t>
            </a:r>
          </a:p>
          <a:p>
            <a:r>
              <a:rPr lang="en-US" sz="2400" b="1" dirty="0" smtClean="0"/>
              <a:t>           n = n + 4</a:t>
            </a:r>
          </a:p>
          <a:p>
            <a:r>
              <a:rPr lang="en-US" sz="2400" b="1" dirty="0" smtClean="0"/>
              <a:t>     if n</a:t>
            </a:r>
            <a:r>
              <a:rPr lang="ru-RU" sz="2400" b="1" dirty="0" smtClean="0"/>
              <a:t> </a:t>
            </a:r>
            <a:r>
              <a:rPr lang="en-US" sz="2400" b="1" dirty="0" smtClean="0"/>
              <a:t>==</a:t>
            </a:r>
            <a:r>
              <a:rPr lang="ru-RU" sz="2400" b="1" dirty="0" smtClean="0"/>
              <a:t> </a:t>
            </a:r>
            <a:r>
              <a:rPr lang="en-US" sz="2400" b="1" dirty="0" smtClean="0"/>
              <a:t>66:</a:t>
            </a:r>
          </a:p>
          <a:p>
            <a:r>
              <a:rPr lang="en-US" sz="2400" b="1" dirty="0" smtClean="0"/>
              <a:t>        print(i)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51520" y="5373216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Протестируем программу в среде программирования </a:t>
            </a:r>
            <a:r>
              <a:rPr lang="en-US" sz="2000" b="1" dirty="0" smtClean="0"/>
              <a:t>Python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6" y="6081102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Ответ : 78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4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</TotalTime>
  <Words>245</Words>
  <Application>Microsoft Office PowerPoint</Application>
  <PresentationFormat>Экран (4:3)</PresentationFormat>
  <Paragraphs>70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Эркер</vt:lpstr>
      <vt:lpstr>Анализ программ</vt:lpstr>
      <vt:lpstr>Презентация PowerPoint</vt:lpstr>
      <vt:lpstr>Презентация PowerPoint</vt:lpstr>
      <vt:lpstr>Презентация PowerPoint</vt:lpstr>
    </vt:vector>
  </TitlesOfParts>
  <Company>DEXP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программ</dc:title>
  <dc:creator>Григорий</dc:creator>
  <cp:lastModifiedBy>Григорий</cp:lastModifiedBy>
  <cp:revision>5</cp:revision>
  <dcterms:created xsi:type="dcterms:W3CDTF">2021-11-02T06:15:01Z</dcterms:created>
  <dcterms:modified xsi:type="dcterms:W3CDTF">2021-11-02T06:49:39Z</dcterms:modified>
</cp:coreProperties>
</file>