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57" r:id="rId3"/>
    <p:sldId id="258" r:id="rId4"/>
    <p:sldId id="265" r:id="rId5"/>
    <p:sldId id="266" r:id="rId6"/>
    <p:sldId id="259" r:id="rId7"/>
    <p:sldId id="260" r:id="rId8"/>
    <p:sldId id="261" r:id="rId9"/>
    <p:sldId id="262" r:id="rId10"/>
    <p:sldId id="263" r:id="rId11"/>
    <p:sldId id="264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6765" autoAdjust="0"/>
    <p:restoredTop sz="94713" autoAdjust="0"/>
  </p:normalViewPr>
  <p:slideViewPr>
    <p:cSldViewPr>
      <p:cViewPr>
        <p:scale>
          <a:sx n="100" d="100"/>
          <a:sy n="100" d="100"/>
        </p:scale>
        <p:origin x="-1302" y="-31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25.04.2021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25.04.2021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25.04.2021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25.04.2021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25.04.2021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25.04.2021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25.04.2021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25.04.2021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25.04.2021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25.04.2021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71604" y="500042"/>
            <a:ext cx="7286676" cy="1894362"/>
          </a:xfrm>
        </p:spPr>
        <p:txBody>
          <a:bodyPr>
            <a:normAutofit/>
          </a:bodyPr>
          <a:lstStyle/>
          <a:p>
            <a:pPr algn="ctr"/>
            <a:r>
              <a:rPr lang="ru-RU" sz="3600" dirty="0" smtClean="0"/>
              <a:t>Тема урока: </a:t>
            </a:r>
            <a:br>
              <a:rPr lang="ru-RU" sz="3600" dirty="0" smtClean="0"/>
            </a:br>
            <a:r>
              <a:rPr lang="ru-RU" sz="3600" dirty="0" smtClean="0"/>
              <a:t>Библия и Евангелие</a:t>
            </a:r>
            <a:endParaRPr lang="ru-RU" sz="36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57356" y="5214950"/>
            <a:ext cx="7286644" cy="1371600"/>
          </a:xfrm>
        </p:spPr>
        <p:txBody>
          <a:bodyPr/>
          <a:lstStyle/>
          <a:p>
            <a:r>
              <a:rPr lang="ru-RU" dirty="0" smtClean="0"/>
              <a:t>Подготовила: Иванова Алена Евгеньевна, учитель ОРКСЭ</a:t>
            </a:r>
          </a:p>
          <a:p>
            <a:r>
              <a:rPr lang="ru-RU" dirty="0" smtClean="0"/>
              <a:t>МБОУ «Средняя школа №4 г. Навашино»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57224" y="285728"/>
            <a:ext cx="7467600" cy="796908"/>
          </a:xfrm>
        </p:spPr>
        <p:txBody>
          <a:bodyPr/>
          <a:lstStyle/>
          <a:p>
            <a:pPr algn="ctr"/>
            <a:r>
              <a:rPr lang="ru-RU" dirty="0" smtClean="0"/>
              <a:t>Библия и Евангелие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214282" y="1285860"/>
            <a:ext cx="8786874" cy="5188092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dirty="0" err="1" smtClean="0"/>
              <a:t>Синквейн</a:t>
            </a:r>
            <a:r>
              <a:rPr lang="ru-RU" dirty="0" smtClean="0"/>
              <a:t> </a:t>
            </a:r>
            <a:r>
              <a:rPr lang="ru-RU" dirty="0" smtClean="0"/>
              <a:t>по теме «Библия</a:t>
            </a:r>
            <a:r>
              <a:rPr lang="ru-RU" dirty="0" smtClean="0"/>
              <a:t>»</a:t>
            </a:r>
          </a:p>
          <a:p>
            <a:pPr algn="ctr"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           </a:t>
            </a:r>
            <a:r>
              <a:rPr lang="ru-RU" u="sng" dirty="0" err="1" smtClean="0"/>
              <a:t>Синквейн</a:t>
            </a:r>
            <a:r>
              <a:rPr lang="ru-RU" dirty="0" smtClean="0"/>
              <a:t>                        </a:t>
            </a:r>
            <a:r>
              <a:rPr lang="ru-RU" u="sng" dirty="0" smtClean="0"/>
              <a:t>Пример по </a:t>
            </a:r>
            <a:r>
              <a:rPr lang="ru-RU" u="sng" dirty="0" smtClean="0"/>
              <a:t>теме «Библия</a:t>
            </a:r>
            <a:r>
              <a:rPr lang="ru-RU" u="sng" dirty="0" smtClean="0"/>
              <a:t>»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> </a:t>
            </a:r>
            <a:r>
              <a:rPr lang="ru-RU" dirty="0" smtClean="0"/>
              <a:t>           </a:t>
            </a:r>
          </a:p>
          <a:p>
            <a:pPr>
              <a:buNone/>
            </a:pPr>
            <a:r>
              <a:rPr lang="ru-RU" dirty="0" smtClean="0"/>
              <a:t> </a:t>
            </a:r>
            <a:r>
              <a:rPr lang="ru-RU" dirty="0" smtClean="0"/>
              <a:t>            Библия                                        Библия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> </a:t>
            </a:r>
            <a:r>
              <a:rPr lang="ru-RU" dirty="0" smtClean="0"/>
              <a:t>    2 прилагательных                   Священная</a:t>
            </a:r>
            <a:r>
              <a:rPr lang="ru-RU" dirty="0" smtClean="0"/>
              <a:t>, </a:t>
            </a:r>
            <a:r>
              <a:rPr lang="ru-RU" dirty="0" smtClean="0"/>
              <a:t>главная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> </a:t>
            </a:r>
            <a:r>
              <a:rPr lang="ru-RU" dirty="0" smtClean="0"/>
              <a:t>         3 глагола                 Рассказывает</a:t>
            </a:r>
            <a:r>
              <a:rPr lang="ru-RU" dirty="0" smtClean="0"/>
              <a:t>, учит, </a:t>
            </a:r>
            <a:r>
              <a:rPr lang="ru-RU" dirty="0" smtClean="0"/>
              <a:t>вдохновляет</a:t>
            </a:r>
            <a:endParaRPr lang="ru-RU" dirty="0" smtClean="0"/>
          </a:p>
          <a:p>
            <a:pPr>
              <a:buNone/>
            </a:pPr>
            <a:r>
              <a:rPr lang="ru-RU" sz="2000" dirty="0" smtClean="0"/>
              <a:t>предложение </a:t>
            </a:r>
            <a:r>
              <a:rPr lang="ru-RU" sz="2000" dirty="0" smtClean="0"/>
              <a:t>из 4 </a:t>
            </a:r>
            <a:r>
              <a:rPr lang="ru-RU" sz="2000" dirty="0" smtClean="0"/>
              <a:t>слов           Читать </a:t>
            </a:r>
            <a:r>
              <a:rPr lang="ru-RU" sz="2000" dirty="0" smtClean="0"/>
              <a:t>библию – разговаривать с </a:t>
            </a:r>
            <a:r>
              <a:rPr lang="ru-RU" sz="2000" dirty="0" smtClean="0"/>
              <a:t>Богом</a:t>
            </a:r>
          </a:p>
          <a:p>
            <a:pPr>
              <a:buNone/>
            </a:pPr>
            <a:r>
              <a:rPr lang="ru-RU" dirty="0" smtClean="0"/>
              <a:t>1 </a:t>
            </a:r>
            <a:r>
              <a:rPr lang="ru-RU" dirty="0" smtClean="0"/>
              <a:t>обобщающее слово (синоним</a:t>
            </a:r>
            <a:r>
              <a:rPr lang="ru-RU" dirty="0" smtClean="0"/>
              <a:t>)</a:t>
            </a:r>
            <a:r>
              <a:rPr lang="ru-RU" dirty="0" smtClean="0"/>
              <a:t> </a:t>
            </a:r>
            <a:r>
              <a:rPr lang="ru-RU" dirty="0" smtClean="0"/>
              <a:t>            Учение</a:t>
            </a:r>
            <a:endParaRPr lang="ru-RU" dirty="0" smtClean="0"/>
          </a:p>
          <a:p>
            <a:endParaRPr lang="ru-RU" dirty="0" smtClean="0"/>
          </a:p>
          <a:p>
            <a:pPr>
              <a:buNone/>
            </a:pPr>
            <a:r>
              <a:rPr lang="ru-RU" dirty="0" smtClean="0"/>
              <a:t> </a:t>
            </a:r>
          </a:p>
          <a:p>
            <a:pPr algn="ctr"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654032"/>
          </a:xfrm>
        </p:spPr>
        <p:txBody>
          <a:bodyPr/>
          <a:lstStyle/>
          <a:p>
            <a:pPr algn="ctr"/>
            <a:r>
              <a:rPr lang="ru-RU" dirty="0" smtClean="0"/>
              <a:t>Библия и Евангелие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115328" cy="4873752"/>
          </a:xfrm>
        </p:spPr>
        <p:txBody>
          <a:bodyPr/>
          <a:lstStyle/>
          <a:p>
            <a:r>
              <a:rPr lang="ru-RU" dirty="0" smtClean="0"/>
              <a:t>Домашнее задание: чтение на стр. 18 «Это интересно», ответить на вопрос: «Как царь понял, что матерью ребенка была вторая женщина?». </a:t>
            </a:r>
            <a:endParaRPr lang="ru-RU" dirty="0" smtClean="0"/>
          </a:p>
          <a:p>
            <a:r>
              <a:rPr lang="ru-RU" dirty="0" smtClean="0"/>
              <a:t>Найти </a:t>
            </a:r>
            <a:r>
              <a:rPr lang="ru-RU" dirty="0" smtClean="0"/>
              <a:t>притчу из Библии, прочитать и обозначить ее нравственное </a:t>
            </a:r>
            <a:r>
              <a:rPr lang="ru-RU" dirty="0" smtClean="0"/>
              <a:t>поучение.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0"/>
            <a:ext cx="8286808" cy="1143000"/>
          </a:xfrm>
        </p:spPr>
        <p:txBody>
          <a:bodyPr/>
          <a:lstStyle/>
          <a:p>
            <a:r>
              <a:rPr lang="ru-RU" dirty="0" smtClean="0"/>
              <a:t>Проверка усвоения материала прошлой темы урока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28596" y="1142984"/>
            <a:ext cx="8143932" cy="5500726"/>
          </a:xfrm>
        </p:spPr>
        <p:txBody>
          <a:bodyPr>
            <a:normAutofit fontScale="92500" lnSpcReduction="10000"/>
          </a:bodyPr>
          <a:lstStyle/>
          <a:p>
            <a:r>
              <a:rPr lang="ru-RU" dirty="0" smtClean="0"/>
              <a:t>Что такое молитва? </a:t>
            </a:r>
          </a:p>
          <a:p>
            <a:pPr>
              <a:buNone/>
            </a:pPr>
            <a:r>
              <a:rPr lang="ru-RU" dirty="0" smtClean="0"/>
              <a:t>Обращение людей к Богу и святым</a:t>
            </a:r>
          </a:p>
          <a:p>
            <a:r>
              <a:rPr lang="ru-RU" dirty="0" smtClean="0"/>
              <a:t>Для чего нужна молитва человеку?</a:t>
            </a:r>
          </a:p>
          <a:p>
            <a:pPr>
              <a:buNone/>
            </a:pPr>
            <a:r>
              <a:rPr lang="ru-RU" dirty="0" smtClean="0"/>
              <a:t>Молящийся прикасается сердцем к Богу и внутренне меняется</a:t>
            </a:r>
          </a:p>
          <a:p>
            <a:r>
              <a:rPr lang="ru-RU" dirty="0" smtClean="0"/>
              <a:t>Если случилась беда, с какой молитвой человек обращается к Богу?</a:t>
            </a:r>
          </a:p>
          <a:p>
            <a:pPr>
              <a:buNone/>
            </a:pPr>
            <a:r>
              <a:rPr lang="ru-RU" dirty="0" smtClean="0"/>
              <a:t>Молитва-просьба</a:t>
            </a:r>
          </a:p>
          <a:p>
            <a:r>
              <a:rPr lang="ru-RU" dirty="0" smtClean="0"/>
              <a:t>Через какую молитву можно поблагодарить Бога?</a:t>
            </a:r>
          </a:p>
          <a:p>
            <a:pPr>
              <a:buNone/>
            </a:pPr>
            <a:r>
              <a:rPr lang="ru-RU" dirty="0" smtClean="0"/>
              <a:t>Молитва-благодарение</a:t>
            </a:r>
          </a:p>
          <a:p>
            <a:r>
              <a:rPr lang="ru-RU" dirty="0" smtClean="0"/>
              <a:t>А если я просто радуюсь и ликую от встречи с Богом?</a:t>
            </a:r>
          </a:p>
          <a:p>
            <a:pPr>
              <a:buNone/>
            </a:pPr>
            <a:r>
              <a:rPr lang="ru-RU" dirty="0" smtClean="0"/>
              <a:t>Молитва-славословие</a:t>
            </a:r>
          </a:p>
          <a:p>
            <a:r>
              <a:rPr lang="ru-RU" dirty="0" smtClean="0"/>
              <a:t>С какой молитвой мы познакомились на прошлом уроке? </a:t>
            </a:r>
          </a:p>
          <a:p>
            <a:pPr>
              <a:buNone/>
            </a:pPr>
            <a:r>
              <a:rPr lang="ru-RU" dirty="0" smtClean="0"/>
              <a:t>Господня молитва или «Отче наш»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0"/>
            <a:ext cx="7467600" cy="1143000"/>
          </a:xfrm>
        </p:spPr>
        <p:txBody>
          <a:bodyPr/>
          <a:lstStyle/>
          <a:p>
            <a:pPr algn="ctr"/>
            <a:r>
              <a:rPr lang="ru-RU" dirty="0" smtClean="0"/>
              <a:t>Библия и Евангелие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dirty="0" smtClean="0"/>
              <a:t>Кто такие христиане? </a:t>
            </a:r>
          </a:p>
          <a:p>
            <a:r>
              <a:rPr lang="ru-RU" dirty="0" smtClean="0"/>
              <a:t>Что такое Библия?</a:t>
            </a:r>
          </a:p>
          <a:p>
            <a:r>
              <a:rPr lang="ru-RU" dirty="0" smtClean="0"/>
              <a:t>Что такое Евангелие?</a:t>
            </a:r>
            <a:endParaRPr lang="ru-RU" dirty="0"/>
          </a:p>
        </p:txBody>
      </p:sp>
      <p:pic>
        <p:nvPicPr>
          <p:cNvPr id="4" name="Рисунок 3" descr="2cd703258d37c7dc312c2301e0a25063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85918" y="3286124"/>
            <a:ext cx="5550895" cy="3239481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796908"/>
          </a:xfrm>
        </p:spPr>
        <p:txBody>
          <a:bodyPr/>
          <a:lstStyle/>
          <a:p>
            <a:pPr algn="ctr"/>
            <a:r>
              <a:rPr lang="ru-RU" dirty="0" smtClean="0"/>
              <a:t>Библия и Евангелие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000364" y="1714488"/>
            <a:ext cx="2928958" cy="1500198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БИБЛИЯ</a:t>
            </a:r>
          </a:p>
          <a:p>
            <a:pPr algn="ctr"/>
            <a:r>
              <a:rPr lang="ru-RU" dirty="0" smtClean="0"/>
              <a:t>«Книга книг»</a:t>
            </a:r>
          </a:p>
          <a:p>
            <a:pPr algn="ctr"/>
            <a:r>
              <a:rPr lang="ru-RU" dirty="0" smtClean="0"/>
              <a:t>77 книг</a:t>
            </a:r>
          </a:p>
          <a:p>
            <a:pPr algn="ctr"/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796908"/>
          </a:xfrm>
        </p:spPr>
        <p:txBody>
          <a:bodyPr/>
          <a:lstStyle/>
          <a:p>
            <a:pPr algn="ctr"/>
            <a:r>
              <a:rPr lang="ru-RU" dirty="0" smtClean="0"/>
              <a:t>Библия и Евангелие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000364" y="1714488"/>
            <a:ext cx="2928958" cy="1500198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БИБЛИЯ</a:t>
            </a:r>
          </a:p>
          <a:p>
            <a:pPr algn="ctr"/>
            <a:r>
              <a:rPr lang="ru-RU" dirty="0" smtClean="0"/>
              <a:t>«Книга книг»</a:t>
            </a:r>
          </a:p>
          <a:p>
            <a:pPr algn="ctr"/>
            <a:r>
              <a:rPr lang="ru-RU" dirty="0" smtClean="0"/>
              <a:t>77 книг</a:t>
            </a:r>
          </a:p>
          <a:p>
            <a:pPr algn="ctr"/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sz="quarter" idx="1"/>
          </p:nvPr>
        </p:nvSpPr>
        <p:spPr>
          <a:xfrm>
            <a:off x="571472" y="3857628"/>
            <a:ext cx="2828916" cy="1685924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>
            <a:normAutofit fontScale="62500" lnSpcReduction="20000"/>
          </a:bodyPr>
          <a:lstStyle/>
          <a:p>
            <a:pPr algn="ctr">
              <a:buNone/>
            </a:pPr>
            <a:endParaRPr lang="ru-RU" dirty="0" smtClean="0"/>
          </a:p>
          <a:p>
            <a:pPr algn="ctr">
              <a:buNone/>
            </a:pPr>
            <a:endParaRPr lang="ru-RU" dirty="0" smtClean="0"/>
          </a:p>
          <a:p>
            <a:pPr algn="ctr">
              <a:buNone/>
            </a:pPr>
            <a:r>
              <a:rPr lang="ru-RU" dirty="0" smtClean="0"/>
              <a:t>ВЕТХИЙ ЗАВЕТ</a:t>
            </a:r>
          </a:p>
          <a:p>
            <a:pPr algn="ctr">
              <a:buNone/>
            </a:pPr>
            <a:r>
              <a:rPr lang="ru-RU" dirty="0" smtClean="0"/>
              <a:t>«древний союз»</a:t>
            </a:r>
          </a:p>
          <a:p>
            <a:pPr algn="ctr">
              <a:buNone/>
            </a:pPr>
            <a:r>
              <a:rPr lang="ru-RU" dirty="0" smtClean="0"/>
              <a:t>50 книг</a:t>
            </a:r>
          </a:p>
          <a:p>
            <a:pPr algn="ctr">
              <a:buNone/>
            </a:pPr>
            <a:r>
              <a:rPr lang="ru-RU" dirty="0" smtClean="0"/>
              <a:t>Пророки</a:t>
            </a:r>
          </a:p>
          <a:p>
            <a:pPr algn="ctr">
              <a:buNone/>
            </a:pPr>
            <a:endParaRPr lang="ru-RU" dirty="0" smtClean="0"/>
          </a:p>
          <a:p>
            <a:pPr algn="ctr"/>
            <a:endParaRPr lang="ru-RU" dirty="0">
              <a:solidFill>
                <a:schemeClr val="bg1"/>
              </a:solidFill>
            </a:endParaRPr>
          </a:p>
        </p:txBody>
      </p:sp>
      <p:cxnSp>
        <p:nvCxnSpPr>
          <p:cNvPr id="1026" name="AutoShape 2"/>
          <p:cNvCxnSpPr>
            <a:cxnSpLocks noChangeShapeType="1"/>
          </p:cNvCxnSpPr>
          <p:nvPr/>
        </p:nvCxnSpPr>
        <p:spPr bwMode="auto">
          <a:xfrm rot="10800000" flipV="1">
            <a:off x="1643042" y="2643182"/>
            <a:ext cx="1247778" cy="928694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</p:spPr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796908"/>
          </a:xfrm>
        </p:spPr>
        <p:txBody>
          <a:bodyPr/>
          <a:lstStyle/>
          <a:p>
            <a:pPr algn="ctr"/>
            <a:r>
              <a:rPr lang="ru-RU" dirty="0" smtClean="0"/>
              <a:t>Библия и Евангелие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000364" y="1714488"/>
            <a:ext cx="2928958" cy="1500198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БИБЛИЯ</a:t>
            </a:r>
          </a:p>
          <a:p>
            <a:pPr algn="ctr"/>
            <a:r>
              <a:rPr lang="ru-RU" dirty="0" smtClean="0"/>
              <a:t>«Книга книг»</a:t>
            </a:r>
          </a:p>
          <a:p>
            <a:pPr algn="ctr"/>
            <a:r>
              <a:rPr lang="ru-RU" dirty="0" smtClean="0"/>
              <a:t>77 книг</a:t>
            </a:r>
          </a:p>
          <a:p>
            <a:pPr algn="ctr"/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sz="quarter" idx="1"/>
          </p:nvPr>
        </p:nvSpPr>
        <p:spPr>
          <a:xfrm>
            <a:off x="571472" y="3857628"/>
            <a:ext cx="2828916" cy="1685924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>
            <a:normAutofit fontScale="62500" lnSpcReduction="20000"/>
          </a:bodyPr>
          <a:lstStyle/>
          <a:p>
            <a:pPr algn="ctr">
              <a:buNone/>
            </a:pPr>
            <a:endParaRPr lang="ru-RU" dirty="0" smtClean="0"/>
          </a:p>
          <a:p>
            <a:pPr algn="ctr">
              <a:buNone/>
            </a:pPr>
            <a:endParaRPr lang="ru-RU" dirty="0" smtClean="0"/>
          </a:p>
          <a:p>
            <a:pPr algn="ctr">
              <a:buNone/>
            </a:pPr>
            <a:r>
              <a:rPr lang="ru-RU" dirty="0" smtClean="0"/>
              <a:t>ВЕТХИЙ ЗАВЕТ</a:t>
            </a:r>
          </a:p>
          <a:p>
            <a:pPr algn="ctr">
              <a:buNone/>
            </a:pPr>
            <a:r>
              <a:rPr lang="ru-RU" dirty="0" smtClean="0"/>
              <a:t>«древний союз»</a:t>
            </a:r>
          </a:p>
          <a:p>
            <a:pPr algn="ctr">
              <a:buNone/>
            </a:pPr>
            <a:r>
              <a:rPr lang="ru-RU" dirty="0" smtClean="0"/>
              <a:t>50 книг</a:t>
            </a:r>
          </a:p>
          <a:p>
            <a:pPr algn="ctr">
              <a:buNone/>
            </a:pPr>
            <a:r>
              <a:rPr lang="ru-RU" dirty="0" smtClean="0"/>
              <a:t>Пророки</a:t>
            </a:r>
          </a:p>
          <a:p>
            <a:pPr algn="ctr">
              <a:buNone/>
            </a:pPr>
            <a:endParaRPr lang="ru-RU" dirty="0" smtClean="0"/>
          </a:p>
          <a:p>
            <a:pPr algn="ctr"/>
            <a:endParaRPr lang="ru-RU" dirty="0">
              <a:solidFill>
                <a:schemeClr val="bg1"/>
              </a:solidFill>
            </a:endParaRPr>
          </a:p>
        </p:txBody>
      </p:sp>
      <p:cxnSp>
        <p:nvCxnSpPr>
          <p:cNvPr id="1026" name="AutoShape 2"/>
          <p:cNvCxnSpPr>
            <a:cxnSpLocks noChangeShapeType="1"/>
          </p:cNvCxnSpPr>
          <p:nvPr/>
        </p:nvCxnSpPr>
        <p:spPr bwMode="auto">
          <a:xfrm rot="10800000" flipV="1">
            <a:off x="1643042" y="2643182"/>
            <a:ext cx="1247778" cy="928694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</p:spPr>
      </p:cxnSp>
      <p:sp>
        <p:nvSpPr>
          <p:cNvPr id="9" name="Содержимое 5"/>
          <p:cNvSpPr txBox="1">
            <a:spLocks/>
          </p:cNvSpPr>
          <p:nvPr/>
        </p:nvSpPr>
        <p:spPr>
          <a:xfrm>
            <a:off x="5214942" y="3857628"/>
            <a:ext cx="2828916" cy="1685924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rtlCol="0" anchor="ctr">
            <a:normAutofit fontScale="62500" lnSpcReduction="20000"/>
          </a:bodyPr>
          <a:lstStyle/>
          <a:p>
            <a:pPr marL="274320" marR="0" lvl="0" indent="-274320" algn="ctr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"/>
              <a:buNone/>
              <a:tabLst/>
              <a:defRPr/>
            </a:pPr>
            <a:endParaRPr kumimoji="0" lang="ru-RU" sz="2400" b="0" i="0" u="none" strike="noStrike" kern="1200" cap="none" spc="0" normalizeH="0" baseline="0" noProof="0" dirty="0" smtClean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74320" marR="0" lvl="0" indent="-274320" algn="ctr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"/>
              <a:buNone/>
              <a:tabLst/>
              <a:defRPr/>
            </a:pPr>
            <a:endParaRPr kumimoji="0" lang="ru-RU" sz="2400" b="0" i="0" u="none" strike="noStrike" kern="1200" cap="none" spc="0" normalizeH="0" baseline="0" noProof="0" dirty="0" smtClean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74320" marR="0" lvl="0" indent="-274320" algn="ctr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"/>
              <a:buNone/>
              <a:tabLst/>
              <a:defRPr/>
            </a:pPr>
            <a:r>
              <a:rPr lang="ru-RU" sz="2400" dirty="0" smtClean="0"/>
              <a:t>НОВЫЙ</a:t>
            </a: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ЗАВЕТ</a:t>
            </a:r>
          </a:p>
          <a:p>
            <a:pPr marL="274320" marR="0" lvl="0" indent="-274320" algn="ctr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"/>
              <a:buNone/>
              <a:tabLst/>
              <a:defRPr/>
            </a:pP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«добрая</a:t>
            </a:r>
            <a:r>
              <a:rPr kumimoji="0" lang="ru-RU" sz="2400" b="0" i="0" u="none" strike="noStrike" kern="1200" cap="none" spc="0" normalizeH="0" noProof="0" dirty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весть</a:t>
            </a: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»</a:t>
            </a:r>
          </a:p>
          <a:p>
            <a:pPr marL="274320" marR="0" lvl="0" indent="-274320" algn="ctr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"/>
              <a:buNone/>
              <a:tabLst/>
              <a:defRPr/>
            </a:pPr>
            <a:r>
              <a:rPr lang="ru-RU" sz="2400" dirty="0" smtClean="0"/>
              <a:t>27</a:t>
            </a: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книг</a:t>
            </a:r>
          </a:p>
          <a:p>
            <a:pPr marL="274320" marR="0" lvl="0" indent="-274320" algn="ctr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"/>
              <a:buNone/>
              <a:tabLst/>
              <a:defRPr/>
            </a:pPr>
            <a:r>
              <a:rPr lang="ru-RU" sz="2400" dirty="0" smtClean="0"/>
              <a:t>Апостолы</a:t>
            </a:r>
            <a:endParaRPr kumimoji="0" lang="ru-RU" sz="2400" b="0" i="0" u="none" strike="noStrike" kern="1200" cap="none" spc="0" normalizeH="0" baseline="0" noProof="0" dirty="0" smtClean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74320" marR="0" lvl="0" indent="-274320" algn="ctr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"/>
              <a:buNone/>
              <a:tabLst/>
              <a:defRPr/>
            </a:pPr>
            <a:endParaRPr kumimoji="0" lang="ru-RU" sz="2400" b="0" i="0" u="none" strike="noStrike" kern="1200" cap="none" spc="0" normalizeH="0" baseline="0" noProof="0" dirty="0" smtClean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74320" marR="0" lvl="0" indent="-274320" algn="ctr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"/>
              <a:buChar char=""/>
              <a:tabLst/>
              <a:defRPr/>
            </a:pP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10" name="AutoShape 2"/>
          <p:cNvCxnSpPr>
            <a:cxnSpLocks noChangeShapeType="1"/>
          </p:cNvCxnSpPr>
          <p:nvPr/>
        </p:nvCxnSpPr>
        <p:spPr bwMode="auto">
          <a:xfrm>
            <a:off x="6072198" y="2571744"/>
            <a:ext cx="1100152" cy="990608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</p:spPr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142852"/>
            <a:ext cx="7467600" cy="868346"/>
          </a:xfrm>
        </p:spPr>
        <p:txBody>
          <a:bodyPr/>
          <a:lstStyle/>
          <a:p>
            <a:pPr algn="ctr"/>
            <a:r>
              <a:rPr lang="ru-RU" dirty="0" smtClean="0"/>
              <a:t>Библия и Евангелие</a:t>
            </a:r>
            <a:endParaRPr lang="ru-RU" dirty="0"/>
          </a:p>
        </p:txBody>
      </p:sp>
      <p:pic>
        <p:nvPicPr>
          <p:cNvPr id="7" name="Содержимое 6" descr="1491235602_dsc_0003.jpe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357158" y="1714488"/>
            <a:ext cx="3842087" cy="2544759"/>
          </a:xfrm>
        </p:spPr>
      </p:pic>
      <p:pic>
        <p:nvPicPr>
          <p:cNvPr id="8" name="Рисунок 7" descr="hf-7-1200x799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643438" y="1071546"/>
            <a:ext cx="3857652" cy="2568553"/>
          </a:xfrm>
          <a:prstGeom prst="rect">
            <a:avLst/>
          </a:prstGeom>
        </p:spPr>
      </p:pic>
      <p:pic>
        <p:nvPicPr>
          <p:cNvPr id="9" name="Рисунок 8" descr="i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43438" y="4214818"/>
            <a:ext cx="3857652" cy="246544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868346"/>
          </a:xfrm>
        </p:spPr>
        <p:txBody>
          <a:bodyPr/>
          <a:lstStyle/>
          <a:p>
            <a:pPr algn="ctr"/>
            <a:r>
              <a:rPr lang="ru-RU" dirty="0" smtClean="0"/>
              <a:t>Библия и Евангелие</a:t>
            </a:r>
            <a:endParaRPr lang="ru-RU" dirty="0"/>
          </a:p>
        </p:txBody>
      </p:sp>
      <p:pic>
        <p:nvPicPr>
          <p:cNvPr id="5" name="Рисунок 4" descr="62b3ab_9303d840d5af40ec8d02a45d76a4850c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500562" y="1500174"/>
            <a:ext cx="4068143" cy="4071966"/>
          </a:xfrm>
          <a:prstGeom prst="rect">
            <a:avLst/>
          </a:prstGeom>
        </p:spPr>
      </p:pic>
      <p:pic>
        <p:nvPicPr>
          <p:cNvPr id="7" name="Содержимое 6" descr="depositphotos_82096874-stock-illustration-evangelical-characters.jpg"/>
          <p:cNvPicPr>
            <a:picLocks noGrp="1" noChangeAspect="1"/>
          </p:cNvPicPr>
          <p:nvPr>
            <p:ph sz="quarter" idx="1"/>
          </p:nvPr>
        </p:nvPicPr>
        <p:blipFill>
          <a:blip r:embed="rId3"/>
          <a:stretch>
            <a:fillRect/>
          </a:stretch>
        </p:blipFill>
        <p:spPr>
          <a:xfrm>
            <a:off x="428596" y="1571612"/>
            <a:ext cx="3911692" cy="387349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725470"/>
          </a:xfrm>
        </p:spPr>
        <p:txBody>
          <a:bodyPr/>
          <a:lstStyle/>
          <a:p>
            <a:pPr algn="ctr"/>
            <a:r>
              <a:rPr lang="ru-RU" dirty="0" smtClean="0"/>
              <a:t>Библия и Евангелие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57158" y="1071546"/>
            <a:ext cx="8501122" cy="4873752"/>
          </a:xfrm>
        </p:spPr>
        <p:txBody>
          <a:bodyPr/>
          <a:lstStyle/>
          <a:p>
            <a:r>
              <a:rPr lang="ru-RU" dirty="0" smtClean="0"/>
              <a:t>Кто такие христиане?</a:t>
            </a:r>
          </a:p>
          <a:p>
            <a:r>
              <a:rPr lang="ru-RU" dirty="0" smtClean="0"/>
              <a:t>Что </a:t>
            </a:r>
            <a:r>
              <a:rPr lang="ru-RU" dirty="0" smtClean="0"/>
              <a:t>такое Библия и почему ее называют Книгой книг</a:t>
            </a:r>
            <a:r>
              <a:rPr lang="ru-RU" dirty="0" smtClean="0"/>
              <a:t>?</a:t>
            </a:r>
          </a:p>
          <a:p>
            <a:r>
              <a:rPr lang="ru-RU" dirty="0" smtClean="0"/>
              <a:t>Опираясь на составленные карточки-подсказки, расскажите, что мы узнали о Библии? </a:t>
            </a:r>
          </a:p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 l="13393" r="12946"/>
          <a:stretch>
            <a:fillRect/>
          </a:stretch>
        </p:blipFill>
        <p:spPr bwMode="auto">
          <a:xfrm>
            <a:off x="1928794" y="2766550"/>
            <a:ext cx="5357850" cy="39485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allAtOnce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Городская">
      <a:dk1>
        <a:sysClr val="windowText" lastClr="000000"/>
      </a:dk1>
      <a:lt1>
        <a:sysClr val="window" lastClr="FFFFFF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58</TotalTime>
  <Words>304</Words>
  <PresentationFormat>Экран (4:3)</PresentationFormat>
  <Paragraphs>71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Эркер</vt:lpstr>
      <vt:lpstr>Тема урока:  Библия и Евангелие</vt:lpstr>
      <vt:lpstr>Проверка усвоения материала прошлой темы урока</vt:lpstr>
      <vt:lpstr>Библия и Евангелие</vt:lpstr>
      <vt:lpstr>Библия и Евангелие</vt:lpstr>
      <vt:lpstr>Библия и Евангелие</vt:lpstr>
      <vt:lpstr>Библия и Евангелие</vt:lpstr>
      <vt:lpstr>Библия и Евангелие</vt:lpstr>
      <vt:lpstr>Библия и Евангелие</vt:lpstr>
      <vt:lpstr>Библия и Евангелие</vt:lpstr>
      <vt:lpstr>Библия и Евангелие</vt:lpstr>
      <vt:lpstr>Библия и Евангелие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Тема урока:  Библия и Евангелие</dc:title>
  <dc:creator>Пользователь</dc:creator>
  <cp:lastModifiedBy>Пользователь</cp:lastModifiedBy>
  <cp:revision>9</cp:revision>
  <dcterms:created xsi:type="dcterms:W3CDTF">2021-04-25T11:15:40Z</dcterms:created>
  <dcterms:modified xsi:type="dcterms:W3CDTF">2021-04-25T12:54:03Z</dcterms:modified>
</cp:coreProperties>
</file>