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4" r:id="rId1"/>
  </p:sldMasterIdLst>
  <p:sldIdLst>
    <p:sldId id="256" r:id="rId2"/>
    <p:sldId id="257" r:id="rId3"/>
    <p:sldId id="258" r:id="rId4"/>
    <p:sldId id="269" r:id="rId5"/>
    <p:sldId id="267" r:id="rId6"/>
    <p:sldId id="262" r:id="rId7"/>
    <p:sldId id="259" r:id="rId8"/>
    <p:sldId id="270" r:id="rId9"/>
    <p:sldId id="268" r:id="rId10"/>
    <p:sldId id="260" r:id="rId11"/>
    <p:sldId id="264" r:id="rId12"/>
    <p:sldId id="265" r:id="rId13"/>
    <p:sldId id="266" r:id="rId14"/>
    <p:sldId id="263" r:id="rId1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00" autoAdjust="0"/>
    <p:restoredTop sz="99856" autoAdjust="0"/>
  </p:normalViewPr>
  <p:slideViewPr>
    <p:cSldViewPr snapToGrid="0">
      <p:cViewPr varScale="1">
        <p:scale>
          <a:sx n="72" d="100"/>
          <a:sy n="72" d="100"/>
        </p:scale>
        <p:origin x="660" y="7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B788A6-E174-4DBB-A085-166A2928C04B}" type="datetimeFigureOut">
              <a:rPr lang="ru-RU" smtClean="0"/>
              <a:t>02.12.2021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1625BF-90EA-4221-A3A8-BF78F32EC0F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66602719"/>
      </p:ext>
    </p:extLst>
  </p:cSld>
  <p:clrMapOvr>
    <a:masterClrMapping/>
  </p:clrMapOvr>
  <p:transition spd="slow">
    <p:push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B788A6-E174-4DBB-A085-166A2928C04B}" type="datetimeFigureOut">
              <a:rPr lang="ru-RU" smtClean="0"/>
              <a:t>02.12.2021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1625BF-90EA-4221-A3A8-BF78F32EC0F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774013"/>
      </p:ext>
    </p:extLst>
  </p:cSld>
  <p:clrMapOvr>
    <a:masterClrMapping/>
  </p:clrMapOvr>
  <p:transition spd="slow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B788A6-E174-4DBB-A085-166A2928C04B}" type="datetimeFigureOut">
              <a:rPr lang="ru-RU" smtClean="0"/>
              <a:t>02.12.2021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1625BF-90EA-4221-A3A8-BF78F32EC0F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33197448"/>
      </p:ext>
    </p:extLst>
  </p:cSld>
  <p:clrMapOvr>
    <a:masterClrMapping/>
  </p:clrMapOvr>
  <p:transition spd="slow">
    <p:push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B788A6-E174-4DBB-A085-166A2928C04B}" type="datetimeFigureOut">
              <a:rPr lang="ru-RU" smtClean="0"/>
              <a:t>02.12.2021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1625BF-90EA-4221-A3A8-BF78F32EC0F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2450117"/>
      </p:ext>
    </p:extLst>
  </p:cSld>
  <p:clrMapOvr>
    <a:masterClrMapping/>
  </p:clrMapOvr>
  <p:transition spd="slow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B788A6-E174-4DBB-A085-166A2928C04B}" type="datetimeFigureOut">
              <a:rPr lang="ru-RU" smtClean="0"/>
              <a:t>02.12.2021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1625BF-90EA-4221-A3A8-BF78F32EC0F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34793724"/>
      </p:ext>
    </p:extLst>
  </p:cSld>
  <p:clrMapOvr>
    <a:masterClrMapping/>
  </p:clrMapOvr>
  <p:transition spd="slow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B788A6-E174-4DBB-A085-166A2928C04B}" type="datetimeFigureOut">
              <a:rPr lang="ru-RU" smtClean="0"/>
              <a:t>02.12.2021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1625BF-90EA-4221-A3A8-BF78F32EC0F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22496422"/>
      </p:ext>
    </p:extLst>
  </p:cSld>
  <p:clrMapOvr>
    <a:masterClrMapping/>
  </p:clrMapOvr>
  <p:transition spd="slow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B788A6-E174-4DBB-A085-166A2928C04B}" type="datetimeFigureOut">
              <a:rPr lang="ru-RU" smtClean="0"/>
              <a:t>02.12.2021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1625BF-90EA-4221-A3A8-BF78F32EC0F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2282282"/>
      </p:ext>
    </p:extLst>
  </p:cSld>
  <p:clrMapOvr>
    <a:masterClrMapping/>
  </p:clrMapOvr>
  <p:transition spd="slow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B788A6-E174-4DBB-A085-166A2928C04B}" type="datetimeFigureOut">
              <a:rPr lang="ru-RU" smtClean="0"/>
              <a:t>02.12.2021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1625BF-90EA-4221-A3A8-BF78F32EC0F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29019655"/>
      </p:ext>
    </p:extLst>
  </p:cSld>
  <p:clrMapOvr>
    <a:masterClrMapping/>
  </p:clrMapOvr>
  <p:transition spd="slow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B788A6-E174-4DBB-A085-166A2928C04B}" type="datetimeFigureOut">
              <a:rPr lang="ru-RU" smtClean="0"/>
              <a:t>02.12.2021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1625BF-90EA-4221-A3A8-BF78F32EC0F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74344218"/>
      </p:ext>
    </p:extLst>
  </p:cSld>
  <p:clrMapOvr>
    <a:masterClrMapping/>
  </p:clrMapOvr>
  <p:transition spd="slow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B788A6-E174-4DBB-A085-166A2928C04B}" type="datetimeFigureOut">
              <a:rPr lang="ru-RU" smtClean="0"/>
              <a:t>02.12.2021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1625BF-90EA-4221-A3A8-BF78F32EC0F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02939179"/>
      </p:ext>
    </p:extLst>
  </p:cSld>
  <p:clrMapOvr>
    <a:masterClrMapping/>
  </p:clrMapOvr>
  <p:transition spd="slow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B788A6-E174-4DBB-A085-166A2928C04B}" type="datetimeFigureOut">
              <a:rPr lang="ru-RU" smtClean="0"/>
              <a:t>02.12.2021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1625BF-90EA-4221-A3A8-BF78F32EC0F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1822364"/>
      </p:ext>
    </p:extLst>
  </p:cSld>
  <p:clrMapOvr>
    <a:masterClrMapping/>
  </p:clrMapOvr>
  <p:transition spd="slow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B788A6-E174-4DBB-A085-166A2928C04B}" type="datetimeFigureOut">
              <a:rPr lang="ru-RU" smtClean="0"/>
              <a:t>02.12.2021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1625BF-90EA-4221-A3A8-BF78F32EC0F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337989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96" r:id="rId2"/>
    <p:sldLayoutId id="2147483697" r:id="rId3"/>
    <p:sldLayoutId id="2147483698" r:id="rId4"/>
    <p:sldLayoutId id="2147483699" r:id="rId5"/>
    <p:sldLayoutId id="2147483700" r:id="rId6"/>
    <p:sldLayoutId id="2147483701" r:id="rId7"/>
    <p:sldLayoutId id="2147483702" r:id="rId8"/>
    <p:sldLayoutId id="2147483703" r:id="rId9"/>
    <p:sldLayoutId id="2147483704" r:id="rId10"/>
    <p:sldLayoutId id="2147483705" r:id="rId11"/>
  </p:sldLayoutIdLst>
  <p:transition spd="slow">
    <p:push dir="u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https://resh.edu.ru/uploads/lesson_extract/4449/20190423175910/OEBPS/objects/c_peace_3_9_1/c66cadf9-00a4-4edf-9eb6-b8c0b07ab2c2.jpeg">
            <a:extLst>
              <a:ext uri="{FF2B5EF4-FFF2-40B4-BE49-F238E27FC236}">
                <a16:creationId xmlns:a16="http://schemas.microsoft.com/office/drawing/2014/main" id="{967BA074-BC24-4997-8981-48933342F5D9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36433" y="-202293"/>
            <a:ext cx="5846310" cy="741589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126295510"/>
      </p:ext>
    </p:extLst>
  </p:cSld>
  <p:clrMapOvr>
    <a:masterClrMapping/>
  </p:clrMapOvr>
  <p:transition spd="slow">
    <p:push dir="u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4171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9206862"/>
      </p:ext>
    </p:extLst>
  </p:cSld>
  <p:clrMapOvr>
    <a:masterClrMapping/>
  </p:clrMapOvr>
  <p:transition spd="slow">
    <p:push dir="u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4420" y="0"/>
            <a:ext cx="681709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6709475"/>
      </p:ext>
    </p:extLst>
  </p:cSld>
  <p:clrMapOvr>
    <a:masterClrMapping/>
  </p:clrMapOvr>
  <p:transition spd="slow">
    <p:push dir="u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Акция &amp;quot;В лесу родилась елочка ... и пусть она растет!&amp;quot; 2019 | Зюраткуль">
            <a:extLst>
              <a:ext uri="{FF2B5EF4-FFF2-40B4-BE49-F238E27FC236}">
                <a16:creationId xmlns:a16="http://schemas.microsoft.com/office/drawing/2014/main" id="{AD9DBD90-099B-4F87-9D7F-703D78AD4C1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1771"/>
            <a:ext cx="12777998" cy="68362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86832426"/>
      </p:ext>
    </p:extLst>
  </p:cSld>
  <p:clrMapOvr>
    <a:masterClrMapping/>
  </p:clrMapOvr>
  <p:transition spd="slow">
    <p:push dir="u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4E575A78-F6D8-426C-926B-2A0E9B670A5C}"/>
              </a:ext>
            </a:extLst>
          </p:cNvPr>
          <p:cNvSpPr/>
          <p:nvPr/>
        </p:nvSpPr>
        <p:spPr>
          <a:xfrm>
            <a:off x="2110250" y="1563757"/>
            <a:ext cx="9051235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450"/>
              </a:spcBef>
              <a:spcAft>
                <a:spcPts val="0"/>
              </a:spcAft>
            </a:pPr>
            <a:r>
              <a:rPr lang="ru-RU" sz="4400" b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Arial Unicode MS"/>
              </a:rPr>
              <a:t>Эту истину знаю от роду,</a:t>
            </a:r>
            <a:br>
              <a:rPr lang="ru-RU" sz="4400" b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Arial Unicode MS"/>
              </a:rPr>
            </a:br>
            <a:r>
              <a:rPr lang="ru-RU" sz="4400" b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Arial Unicode MS"/>
              </a:rPr>
              <a:t>И её никогда не таю:</a:t>
            </a:r>
            <a:br>
              <a:rPr lang="ru-RU" sz="4400" b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Arial Unicode MS"/>
              </a:rPr>
            </a:br>
            <a:r>
              <a:rPr lang="ru-RU" sz="4400" b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Arial Unicode MS"/>
              </a:rPr>
              <a:t>Кто не любит родную природу,</a:t>
            </a:r>
            <a:br>
              <a:rPr lang="ru-RU" sz="4400" b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Arial Unicode MS"/>
              </a:rPr>
            </a:br>
            <a:r>
              <a:rPr lang="ru-RU" sz="4400" b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Arial Unicode MS"/>
              </a:rPr>
              <a:t>Тот не любит Отчизну свою!</a:t>
            </a:r>
            <a:endParaRPr lang="ru-RU" sz="4400" b="1" dirty="0">
              <a:solidFill>
                <a:schemeClr val="accent3">
                  <a:lumMod val="50000"/>
                </a:schemeClr>
              </a:solidFill>
              <a:latin typeface="Arial Unicode MS"/>
            </a:endParaRPr>
          </a:p>
        </p:txBody>
      </p:sp>
      <p:pic>
        <p:nvPicPr>
          <p:cNvPr id="3076" name="Picture 4" descr="Сохраним природу вместе! - YouTube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52"/>
          <a:stretch/>
        </p:blipFill>
        <p:spPr bwMode="auto">
          <a:xfrm>
            <a:off x="3363231" y="4905829"/>
            <a:ext cx="5179585" cy="27867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14927903"/>
      </p:ext>
    </p:extLst>
  </p:cSld>
  <p:clrMapOvr>
    <a:masterClrMapping/>
  </p:clrMapOvr>
  <p:transition spd="slow">
    <p:push dir="u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41E3A665-608B-48E3-85EC-EFA841968CA7}"/>
              </a:ext>
            </a:extLst>
          </p:cNvPr>
          <p:cNvSpPr/>
          <p:nvPr/>
        </p:nvSpPr>
        <p:spPr>
          <a:xfrm>
            <a:off x="998960" y="376709"/>
            <a:ext cx="10429462" cy="40713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Bef>
                <a:spcPts val="450"/>
              </a:spcBef>
              <a:spcAft>
                <a:spcPts val="0"/>
              </a:spcAft>
            </a:pPr>
            <a:r>
              <a:rPr lang="ru-RU" sz="48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Внимание!</a:t>
            </a:r>
            <a:endParaRPr lang="en-US" sz="4800" b="1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Bef>
                <a:spcPts val="450"/>
              </a:spcBef>
              <a:spcAft>
                <a:spcPts val="0"/>
              </a:spcAft>
            </a:pPr>
            <a:endParaRPr lang="ru-RU" sz="4800" b="1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4800" b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Каждый, кто купил искусственную елку, сохранил несколько настоящих!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2985" y="4454889"/>
            <a:ext cx="1826048" cy="24031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9700850"/>
      </p:ext>
    </p:extLst>
  </p:cSld>
  <p:clrMapOvr>
    <a:masterClrMapping/>
  </p:clrMapOvr>
  <p:transition spd="slow">
    <p:push dir="u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Сосна сибирская кедровая — Википедия">
            <a:extLst>
              <a:ext uri="{FF2B5EF4-FFF2-40B4-BE49-F238E27FC236}">
                <a16:creationId xmlns:a16="http://schemas.microsoft.com/office/drawing/2014/main" id="{F7237DA6-24C8-4E25-B8FF-C45C99E7626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29948" y="-144464"/>
            <a:ext cx="6402107" cy="74451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AutoShape 2" descr="Растение Кедр сибирский С2 Н20 купить по цене руб. в ОБИ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" name="AutoShape 4" descr="Растение Кедр сибирский С2 Н20 купить по цене руб. в ОБИ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AutoShape 6" descr="Растение Кедр сибирский С2 Н20 купить по цене руб. в ОБИ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9661753"/>
      </p:ext>
    </p:extLst>
  </p:cSld>
  <p:clrMapOvr>
    <a:masterClrMapping/>
  </p:clrMapOvr>
  <p:transition spd="slow">
    <p:push dir="u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Лиственница: особенности породы, применение, использование.">
            <a:extLst>
              <a:ext uri="{FF2B5EF4-FFF2-40B4-BE49-F238E27FC236}">
                <a16:creationId xmlns:a16="http://schemas.microsoft.com/office/drawing/2014/main" id="{80ABE430-D9EE-47B2-998C-3251E0D16A1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0748" y="0"/>
            <a:ext cx="842838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45776045"/>
      </p:ext>
    </p:extLst>
  </p:cSld>
  <p:clrMapOvr>
    <a:masterClrMapping/>
  </p:clrMapOvr>
  <p:transition spd="slow">
    <p:push dir="u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278743" y="1378059"/>
            <a:ext cx="812800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ХВОЙНЫЕ ДЕРЕВЬЯ</a:t>
            </a:r>
          </a:p>
        </p:txBody>
      </p:sp>
    </p:spTree>
    <p:extLst>
      <p:ext uri="{BB962C8B-B14F-4D97-AF65-F5344CB8AC3E}">
        <p14:creationId xmlns:p14="http://schemas.microsoft.com/office/powerpoint/2010/main" val="3247046456"/>
      </p:ext>
    </p:extLst>
  </p:cSld>
  <p:clrMapOvr>
    <a:masterClrMapping/>
  </p:clrMapOvr>
  <p:transition spd="slow">
    <p:push dir="u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4477959"/>
      </p:ext>
    </p:extLst>
  </p:cSld>
  <p:clrMapOvr>
    <a:masterClrMapping/>
  </p:clrMapOvr>
  <p:transition spd="slow">
    <p:push dir="u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s://sun9-70.userapi.com/impg/qCmCKHLQLrEH0USUgacQD0XqICw5uzilug2xOw/R6ZIKv-EpYA.jpg?size=1280x960&amp;quality=96&amp;sign=f1251c7dda6dd1e65eceb2c963cd6356&amp;type=album">
            <a:extLst>
              <a:ext uri="{FF2B5EF4-FFF2-40B4-BE49-F238E27FC236}">
                <a16:creationId xmlns:a16="http://schemas.microsoft.com/office/drawing/2014/main" id="{3FAEF684-1F4C-46BC-A2C5-48E01CAA8254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667657"/>
            <a:ext cx="12192000" cy="846182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751656476"/>
      </p:ext>
    </p:extLst>
  </p:cSld>
  <p:clrMapOvr>
    <a:masterClrMapping/>
  </p:clrMapOvr>
  <p:transition spd="slow">
    <p:push dir="u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s://sun9-88.userapi.com/impg/cXMtMY35yfANodi6lqWbsjVrv5Q6SGovwXr-AA/QD7qW3MZNLI.jpg?size=714x520&amp;quality=96&amp;sign=a43ccc58527a450e5dca55b7e7d6ccff&amp;type=album">
            <a:extLst>
              <a:ext uri="{FF2B5EF4-FFF2-40B4-BE49-F238E27FC236}">
                <a16:creationId xmlns:a16="http://schemas.microsoft.com/office/drawing/2014/main" id="{C6B31686-42C1-4231-94DA-A5A24297DAE0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30701" y="409529"/>
            <a:ext cx="6990670" cy="543972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535666432"/>
      </p:ext>
    </p:extLst>
  </p:cSld>
  <p:clrMapOvr>
    <a:masterClrMapping/>
  </p:clrMapOvr>
  <p:transition spd="slow">
    <p:push dir="u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7913" y="384313"/>
            <a:ext cx="7888830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В ЗАЩИТУ ХВОЙНЫХ ДЕРЕВЬЕВ</a:t>
            </a:r>
          </a:p>
        </p:txBody>
      </p:sp>
    </p:spTree>
    <p:extLst>
      <p:ext uri="{BB962C8B-B14F-4D97-AF65-F5344CB8AC3E}">
        <p14:creationId xmlns:p14="http://schemas.microsoft.com/office/powerpoint/2010/main" val="601749324"/>
      </p:ext>
    </p:extLst>
  </p:cSld>
  <p:clrMapOvr>
    <a:masterClrMapping/>
  </p:clrMapOvr>
  <p:transition spd="slow">
    <p:push dir="u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EA1A768D-1619-4CAF-BAE7-DE5616948EB5}"/>
              </a:ext>
            </a:extLst>
          </p:cNvPr>
          <p:cNvSpPr/>
          <p:nvPr/>
        </p:nvSpPr>
        <p:spPr>
          <a:xfrm>
            <a:off x="1072795" y="952263"/>
            <a:ext cx="9753600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>
              <a:spcAft>
                <a:spcPts val="0"/>
              </a:spcAft>
            </a:pPr>
            <a:r>
              <a:rPr lang="en-US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panose="02020603050405020304" pitchFamily="18" charset="0"/>
                <a:cs typeface="Arial Unicode MS"/>
              </a:rPr>
              <a:t>       </a:t>
            </a:r>
            <a:r>
              <a:rPr lang="ru-RU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panose="02020603050405020304" pitchFamily="18" charset="0"/>
                <a:cs typeface="Arial Unicode MS"/>
              </a:rPr>
              <a:t>Правила работы в группе</a:t>
            </a:r>
            <a:endParaRPr lang="en-US" sz="48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Times New Roman" panose="02020603050405020304" pitchFamily="18" charset="0"/>
              <a:cs typeface="Arial Unicode MS"/>
            </a:endParaRPr>
          </a:p>
          <a:p>
            <a:pPr marL="228600">
              <a:spcAft>
                <a:spcPts val="0"/>
              </a:spcAft>
            </a:pPr>
            <a:endParaRPr lang="en-US" sz="3600" dirty="0">
              <a:solidFill>
                <a:srgbClr val="000000"/>
              </a:solidFill>
              <a:latin typeface="Times New Roman" panose="02020603050405020304" pitchFamily="18" charset="0"/>
              <a:cs typeface="Arial Unicode MS"/>
            </a:endParaRPr>
          </a:p>
          <a:p>
            <a:pPr marL="228600">
              <a:spcAft>
                <a:spcPts val="0"/>
              </a:spcAft>
            </a:pPr>
            <a:r>
              <a:rPr lang="ru-RU" sz="3600" dirty="0">
                <a:solidFill>
                  <a:srgbClr val="000000"/>
                </a:solidFill>
                <a:latin typeface="Times New Roman" panose="02020603050405020304" pitchFamily="18" charset="0"/>
                <a:cs typeface="Arial Unicode MS"/>
              </a:rPr>
              <a:t>1.</a:t>
            </a:r>
            <a:r>
              <a:rPr lang="en-US" sz="3600" dirty="0">
                <a:solidFill>
                  <a:srgbClr val="000000"/>
                </a:solidFill>
                <a:latin typeface="Times New Roman" panose="02020603050405020304" pitchFamily="18" charset="0"/>
                <a:cs typeface="Arial Unicode MS"/>
              </a:rPr>
              <a:t> </a:t>
            </a:r>
            <a:r>
              <a:rPr lang="ru-RU" sz="3600" dirty="0">
                <a:solidFill>
                  <a:srgbClr val="000000"/>
                </a:solidFill>
                <a:latin typeface="Times New Roman" panose="02020603050405020304" pitchFamily="18" charset="0"/>
                <a:cs typeface="Arial Unicode MS"/>
              </a:rPr>
              <a:t>В группе должен быть ответственный</a:t>
            </a:r>
            <a:endParaRPr lang="ru-RU" sz="3600" dirty="0">
              <a:solidFill>
                <a:srgbClr val="000000"/>
              </a:solidFill>
              <a:latin typeface="Arial Unicode MS"/>
            </a:endParaRPr>
          </a:p>
          <a:p>
            <a:pPr marL="228600">
              <a:spcAft>
                <a:spcPts val="0"/>
              </a:spcAft>
            </a:pPr>
            <a:r>
              <a:rPr lang="ru-RU" sz="3600" dirty="0">
                <a:solidFill>
                  <a:srgbClr val="000000"/>
                </a:solidFill>
                <a:latin typeface="Times New Roman" panose="02020603050405020304" pitchFamily="18" charset="0"/>
                <a:cs typeface="Arial Unicode MS"/>
              </a:rPr>
              <a:t>2.</a:t>
            </a:r>
            <a:r>
              <a:rPr lang="en-US" sz="3600" dirty="0">
                <a:solidFill>
                  <a:srgbClr val="000000"/>
                </a:solidFill>
                <a:latin typeface="Times New Roman" panose="02020603050405020304" pitchFamily="18" charset="0"/>
                <a:cs typeface="Arial Unicode MS"/>
              </a:rPr>
              <a:t> </a:t>
            </a:r>
            <a:r>
              <a:rPr lang="ru-RU" sz="3600" dirty="0">
                <a:solidFill>
                  <a:srgbClr val="000000"/>
                </a:solidFill>
                <a:latin typeface="Times New Roman" panose="02020603050405020304" pitchFamily="18" charset="0"/>
                <a:cs typeface="Arial Unicode MS"/>
              </a:rPr>
              <a:t>Работать должен каждый на свой результат</a:t>
            </a:r>
            <a:endParaRPr lang="ru-RU" sz="3600" dirty="0">
              <a:solidFill>
                <a:srgbClr val="000000"/>
              </a:solidFill>
              <a:latin typeface="Arial Unicode MS"/>
            </a:endParaRPr>
          </a:p>
          <a:p>
            <a:pPr marL="228600">
              <a:spcAft>
                <a:spcPts val="0"/>
              </a:spcAft>
            </a:pPr>
            <a:r>
              <a:rPr lang="ru-RU" sz="3600" dirty="0">
                <a:solidFill>
                  <a:srgbClr val="000000"/>
                </a:solidFill>
                <a:latin typeface="Times New Roman" panose="02020603050405020304" pitchFamily="18" charset="0"/>
                <a:cs typeface="Arial Unicode MS"/>
              </a:rPr>
              <a:t>3.</a:t>
            </a:r>
            <a:r>
              <a:rPr lang="en-US" sz="3600" dirty="0">
                <a:solidFill>
                  <a:srgbClr val="000000"/>
                </a:solidFill>
                <a:latin typeface="Times New Roman" panose="02020603050405020304" pitchFamily="18" charset="0"/>
                <a:cs typeface="Arial Unicode MS"/>
              </a:rPr>
              <a:t> </a:t>
            </a:r>
            <a:r>
              <a:rPr lang="ru-RU" sz="3600" dirty="0">
                <a:solidFill>
                  <a:srgbClr val="000000"/>
                </a:solidFill>
                <a:latin typeface="Times New Roman" panose="02020603050405020304" pitchFamily="18" charset="0"/>
                <a:cs typeface="Arial Unicode MS"/>
              </a:rPr>
              <a:t>Один говорит, другие слушают</a:t>
            </a:r>
            <a:endParaRPr lang="ru-RU" sz="3600" dirty="0">
              <a:solidFill>
                <a:srgbClr val="000000"/>
              </a:solidFill>
              <a:latin typeface="Arial Unicode MS"/>
            </a:endParaRPr>
          </a:p>
          <a:p>
            <a:pPr marL="228600">
              <a:spcAft>
                <a:spcPts val="0"/>
              </a:spcAft>
            </a:pPr>
            <a:r>
              <a:rPr lang="ru-RU" sz="3600" dirty="0">
                <a:solidFill>
                  <a:srgbClr val="000000"/>
                </a:solidFill>
                <a:latin typeface="Times New Roman" panose="02020603050405020304" pitchFamily="18" charset="0"/>
                <a:cs typeface="Arial Unicode MS"/>
              </a:rPr>
              <a:t>4.</a:t>
            </a:r>
            <a:r>
              <a:rPr lang="en-US" sz="3600" dirty="0">
                <a:solidFill>
                  <a:srgbClr val="000000"/>
                </a:solidFill>
                <a:latin typeface="Times New Roman" panose="02020603050405020304" pitchFamily="18" charset="0"/>
                <a:cs typeface="Arial Unicode MS"/>
              </a:rPr>
              <a:t> </a:t>
            </a:r>
            <a:r>
              <a:rPr lang="ru-RU" sz="3600" dirty="0">
                <a:solidFill>
                  <a:srgbClr val="000000"/>
                </a:solidFill>
                <a:latin typeface="Times New Roman" panose="02020603050405020304" pitchFamily="18" charset="0"/>
                <a:cs typeface="Arial Unicode MS"/>
              </a:rPr>
              <a:t>Свое несогласие высказывай вежливо</a:t>
            </a:r>
            <a:endParaRPr lang="ru-RU" sz="3600" dirty="0">
              <a:solidFill>
                <a:srgbClr val="000000"/>
              </a:solidFill>
              <a:latin typeface="Arial Unicode MS"/>
            </a:endParaRPr>
          </a:p>
          <a:p>
            <a:pPr marL="228600">
              <a:spcAft>
                <a:spcPts val="0"/>
              </a:spcAft>
            </a:pPr>
            <a:r>
              <a:rPr lang="ru-RU" sz="3600" dirty="0">
                <a:solidFill>
                  <a:srgbClr val="000000"/>
                </a:solidFill>
                <a:latin typeface="Times New Roman" panose="02020603050405020304" pitchFamily="18" charset="0"/>
                <a:cs typeface="Arial Unicode MS"/>
              </a:rPr>
              <a:t>5.</a:t>
            </a:r>
            <a:r>
              <a:rPr lang="en-US" sz="3600" dirty="0">
                <a:solidFill>
                  <a:srgbClr val="000000"/>
                </a:solidFill>
                <a:latin typeface="Times New Roman" panose="02020603050405020304" pitchFamily="18" charset="0"/>
                <a:cs typeface="Arial Unicode MS"/>
              </a:rPr>
              <a:t> </a:t>
            </a:r>
            <a:r>
              <a:rPr lang="ru-RU" sz="3600" dirty="0">
                <a:solidFill>
                  <a:srgbClr val="000000"/>
                </a:solidFill>
                <a:latin typeface="Times New Roman" panose="02020603050405020304" pitchFamily="18" charset="0"/>
                <a:cs typeface="Arial Unicode MS"/>
              </a:rPr>
              <a:t>Если не понял, переспроси</a:t>
            </a:r>
            <a:endParaRPr lang="ru-RU" sz="3600" dirty="0">
              <a:solidFill>
                <a:srgbClr val="000000"/>
              </a:solidFill>
              <a:latin typeface="Arial Unicode MS"/>
            </a:endParaRPr>
          </a:p>
        </p:txBody>
      </p:sp>
    </p:spTree>
    <p:extLst>
      <p:ext uri="{BB962C8B-B14F-4D97-AF65-F5344CB8AC3E}">
        <p14:creationId xmlns:p14="http://schemas.microsoft.com/office/powerpoint/2010/main" val="270929803"/>
      </p:ext>
    </p:extLst>
  </p:cSld>
  <p:clrMapOvr>
    <a:masterClrMapping/>
  </p:clrMapOvr>
  <p:transition spd="slow">
    <p:push dir="u"/>
  </p:transition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180</TotalTime>
  <Words>90</Words>
  <Application>Microsoft Office PowerPoint</Application>
  <PresentationFormat>Широкоэкранный</PresentationFormat>
  <Paragraphs>13</Paragraphs>
  <Slides>14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9" baseType="lpstr">
      <vt:lpstr>Arial</vt:lpstr>
      <vt:lpstr>Arial Unicode MS</vt:lpstr>
      <vt:lpstr>Calibri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ИРИНА СИМОНОВНА</dc:creator>
  <cp:lastModifiedBy>ИРИНА СИМОНОВНА</cp:lastModifiedBy>
  <cp:revision>27</cp:revision>
  <dcterms:created xsi:type="dcterms:W3CDTF">2021-11-28T17:55:40Z</dcterms:created>
  <dcterms:modified xsi:type="dcterms:W3CDTF">2021-12-02T19:17:24Z</dcterms:modified>
</cp:coreProperties>
</file>