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7"/>
  </p:notesMasterIdLst>
  <p:sldIdLst>
    <p:sldId id="278" r:id="rId2"/>
    <p:sldId id="286" r:id="rId3"/>
    <p:sldId id="287" r:id="rId4"/>
    <p:sldId id="288" r:id="rId5"/>
    <p:sldId id="267" r:id="rId6"/>
    <p:sldId id="268" r:id="rId7"/>
    <p:sldId id="270" r:id="rId8"/>
    <p:sldId id="259" r:id="rId9"/>
    <p:sldId id="276" r:id="rId10"/>
    <p:sldId id="284" r:id="rId11"/>
    <p:sldId id="285" r:id="rId12"/>
    <p:sldId id="260" r:id="rId13"/>
    <p:sldId id="265" r:id="rId14"/>
    <p:sldId id="264" r:id="rId15"/>
    <p:sldId id="26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858DB-AA79-46A4-A8F0-64D77BD49A7F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34112-2592-4676-89D6-7AA126FA1D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668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34112-2592-4676-89D6-7AA126FA1DF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74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A68E-2E1B-4ED1-83DA-B042415F27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9471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43EC9-6E74-4C41-A7D0-59CDA0D99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07694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4E324-7022-43B3-8F74-0E5F227C1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6432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6F159-34B7-4705-BD36-1A4C4EA7C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0544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0C3DE-A9DD-4B90-91E6-1334D104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4994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8857E-9767-4CD9-9A6F-C8B77E09E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872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2F2F9-3D8F-472A-A770-F0381A4F56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0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3D0F2-B0B7-447E-8C85-5F2A2186F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50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C71A4-E00E-47B1-8561-BA5EDA0B7B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06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BA56-B820-4D69-BEEB-362ABA0D0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449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B3E8-9610-46AB-AA1D-A48B6C9840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7238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EA57C-12A6-4859-8B2E-24F2C65FA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56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9861" y="476673"/>
            <a:ext cx="8234139" cy="129614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sz="1400" b="1" dirty="0">
                <a:solidFill>
                  <a:srgbClr val="006600"/>
                </a:solidFill>
              </a:rPr>
              <a:t>Муниципальное бюджетное дошкольное образовательное учреждение </a:t>
            </a:r>
            <a:br>
              <a:rPr lang="ru-RU" sz="1400" b="1" dirty="0">
                <a:solidFill>
                  <a:srgbClr val="006600"/>
                </a:solidFill>
              </a:rPr>
            </a:br>
            <a:r>
              <a:rPr lang="ru-RU" sz="1400" b="1" dirty="0">
                <a:solidFill>
                  <a:srgbClr val="006600"/>
                </a:solidFill>
              </a:rPr>
              <a:t>«Детский сад «Сказка» </a:t>
            </a:r>
            <a:br>
              <a:rPr lang="ru-RU" sz="1400" b="1" dirty="0">
                <a:solidFill>
                  <a:srgbClr val="006600"/>
                </a:solidFill>
              </a:rPr>
            </a:br>
            <a:r>
              <a:rPr lang="ru-RU" sz="1400" b="1" dirty="0" err="1">
                <a:solidFill>
                  <a:srgbClr val="006600"/>
                </a:solidFill>
              </a:rPr>
              <a:t>п.Приполярный</a:t>
            </a:r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>
                <a:solidFill>
                  <a:srgbClr val="00B050"/>
                </a:solidFill>
              </a:rPr>
              <a:t>Животные </a:t>
            </a:r>
            <a:r>
              <a:rPr lang="ru-RU" sz="4000" b="1" dirty="0">
                <a:solidFill>
                  <a:srgbClr val="00B050"/>
                </a:solidFill>
              </a:rPr>
              <a:t>наших лесов. </a:t>
            </a:r>
            <a:r>
              <a:rPr lang="ru-RU" sz="4000" b="1" dirty="0" smtClean="0">
                <a:solidFill>
                  <a:srgbClr val="00B050"/>
                </a:solidFill>
              </a:rPr>
              <a:t/>
            </a:r>
            <a:br>
              <a:rPr lang="ru-RU" sz="4000" b="1" dirty="0" smtClean="0">
                <a:solidFill>
                  <a:srgbClr val="00B050"/>
                </a:solidFill>
              </a:rPr>
            </a:br>
            <a:r>
              <a:rPr lang="ru-RU" sz="4000" b="1" dirty="0" smtClean="0">
                <a:solidFill>
                  <a:srgbClr val="00B050"/>
                </a:solidFill>
              </a:rPr>
              <a:t>Ёж</a:t>
            </a:r>
            <a:r>
              <a:rPr lang="ru-RU" sz="4000" b="1" dirty="0">
                <a:solidFill>
                  <a:srgbClr val="00B050"/>
                </a:solidFill>
              </a:rPr>
              <a:t>.</a:t>
            </a:r>
            <a:br>
              <a:rPr lang="ru-RU" sz="4000" b="1" dirty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1"/>
            <a:ext cx="6172651" cy="402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6021288"/>
            <a:ext cx="7488832" cy="648071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006600"/>
                </a:solidFill>
              </a:rPr>
              <a:t>Подготовила: Кудрина </a:t>
            </a:r>
            <a:r>
              <a:rPr lang="ru-RU" sz="2000" b="1" smtClean="0">
                <a:solidFill>
                  <a:srgbClr val="006600"/>
                </a:solidFill>
              </a:rPr>
              <a:t>И.Б</a:t>
            </a:r>
            <a:r>
              <a:rPr lang="ru-RU" sz="2000" b="1" smtClean="0">
                <a:solidFill>
                  <a:srgbClr val="006600"/>
                </a:solidFill>
              </a:rPr>
              <a:t>.</a:t>
            </a:r>
            <a:endParaRPr lang="ru-RU" sz="2000" b="1" dirty="0" smtClean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2903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мир\Desktop\034ae7a41ebf88dfde5dce099b172e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24944"/>
            <a:ext cx="5429250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1\Saved Games\Desktop\ежи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947"/>
            <a:ext cx="468052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40" y="6395095"/>
            <a:ext cx="360040" cy="216024"/>
          </a:xfrm>
        </p:spPr>
        <p:txBody>
          <a:bodyPr>
            <a:noAutofit/>
          </a:bodyPr>
          <a:lstStyle/>
          <a:p>
            <a:r>
              <a:rPr lang="ru-RU" sz="1200" dirty="0" smtClean="0"/>
              <a:t>10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1062034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400068" cy="5009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093296"/>
            <a:ext cx="360040" cy="432048"/>
          </a:xfrm>
        </p:spPr>
        <p:txBody>
          <a:bodyPr>
            <a:normAutofit/>
          </a:bodyPr>
          <a:lstStyle/>
          <a:p>
            <a:r>
              <a:rPr lang="ru-RU" sz="1200" dirty="0" smtClean="0"/>
              <a:t>11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4042686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36" y="116632"/>
            <a:ext cx="8352928" cy="108012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>
                <a:solidFill>
                  <a:srgbClr val="006600"/>
                </a:solidFill>
              </a:rPr>
              <a:t>К осени ежи набирают жир и в октябре впадают в спячку, которая длится до апреля. В течение зимы при повышениях температуры воздуха могут иногда выходить на поверхность</a:t>
            </a:r>
            <a:r>
              <a:rPr lang="ru-RU" sz="2000" b="1" dirty="0" smtClean="0">
                <a:solidFill>
                  <a:srgbClr val="006600"/>
                </a:solidFill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200" dirty="0" smtClean="0"/>
              <a:t>12</a:t>
            </a:r>
            <a:endParaRPr lang="ru-RU" sz="1200" dirty="0"/>
          </a:p>
        </p:txBody>
      </p:sp>
      <p:pic>
        <p:nvPicPr>
          <p:cNvPr id="6146" name="Picture 2" descr="C:\Users\Владимир\Desktop\откр занятие\s3411705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632848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021288"/>
            <a:ext cx="432048" cy="504056"/>
          </a:xfrm>
        </p:spPr>
        <p:txBody>
          <a:bodyPr>
            <a:normAutofit/>
          </a:bodyPr>
          <a:lstStyle/>
          <a:p>
            <a:r>
              <a:rPr lang="ru-RU" sz="1200" dirty="0" smtClean="0"/>
              <a:t>13</a:t>
            </a:r>
            <a:endParaRPr lang="ru-RU" sz="1200" dirty="0"/>
          </a:p>
        </p:txBody>
      </p:sp>
      <p:pic>
        <p:nvPicPr>
          <p:cNvPr id="21506" name="Picture 2" descr="C:\Users\1\Saved Games\Desktop\ежи\32987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0979" y="2060848"/>
            <a:ext cx="6454250" cy="4249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532859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Физкультминутка  </a:t>
            </a:r>
            <a:r>
              <a:rPr lang="ru-RU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на координацию речи с </a:t>
            </a:r>
            <a:r>
              <a:rPr lang="ru-RU" b="1" dirty="0" smtClean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движением</a:t>
            </a:r>
          </a:p>
          <a:p>
            <a:endParaRPr lang="ru-RU" sz="1400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Жил в лесу колючий ёжик</a:t>
            </a: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Был клубочком и без ножек  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(Обнимают себя за плечи)</a:t>
            </a:r>
            <a:endParaRPr lang="ru-RU" sz="1400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Не умел он хлопать – хлоп-хлоп-хлоп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(хлопают в ладоши)</a:t>
            </a:r>
            <a:endParaRPr lang="ru-RU" sz="1400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Не умел он топать – топ-топ-топ  </a:t>
            </a:r>
            <a:endParaRPr lang="ru-RU" sz="1600" b="1" dirty="0" smtClean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Не </a:t>
            </a:r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умел он прыгать – прыг-прыг-прыг 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(прыгают на двух ногах)</a:t>
            </a:r>
            <a:endParaRPr lang="ru-RU" sz="1600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Только носом двигать – шмыг-шмыг-шмыг</a:t>
            </a: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А ребята в лес пришли</a:t>
            </a: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Ежика в лесу нашли  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(ходьба на месте)</a:t>
            </a:r>
            <a:endParaRPr lang="ru-RU" sz="1400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Научили хлопать – хлоп-хлоп-хлоп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(хлопают в ладоши)</a:t>
            </a:r>
            <a:endParaRPr lang="ru-RU" sz="1400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Научили топать – топ-топ-топ </a:t>
            </a:r>
            <a:endParaRPr lang="ru-RU" sz="1600" b="1" i="1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Научили </a:t>
            </a:r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прыгать 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(прыгают на двух ногах)</a:t>
            </a:r>
            <a:endParaRPr lang="ru-RU" sz="1600" dirty="0">
              <a:solidFill>
                <a:srgbClr val="006600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Научили бегать  </a:t>
            </a:r>
            <a:r>
              <a:rPr lang="ru-RU" sz="1400" i="1" dirty="0">
                <a:solidFill>
                  <a:srgbClr val="006600"/>
                </a:solidFill>
                <a:latin typeface="+mn-lt"/>
                <a:cs typeface="Arial" panose="020B0604020202020204" pitchFamily="34" charset="0"/>
              </a:rPr>
              <a:t>(бег на месте)</a:t>
            </a:r>
            <a:endParaRPr lang="ru-RU" sz="1400" dirty="0">
              <a:solidFill>
                <a:srgbClr val="006600"/>
              </a:solidFill>
              <a:effectLst/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4" y="260648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+mn-lt"/>
              </a:rPr>
              <a:t>Игла – многозначное слово</a:t>
            </a:r>
            <a:endParaRPr lang="ru-RU" sz="2800" b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7" name="Содержимое 6" descr="12-branch-pine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9" y="1052630"/>
            <a:ext cx="4257024" cy="2520386"/>
          </a:xfrm>
        </p:spPr>
      </p:pic>
      <p:pic>
        <p:nvPicPr>
          <p:cNvPr id="20482" name="Picture 2" descr="C:\Users\1\Saved Games\Desktop\ежи\Молодая-хвоя-1237818760_7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44" y="1052736"/>
            <a:ext cx="4323612" cy="2520280"/>
          </a:xfrm>
          <a:prstGeom prst="rect">
            <a:avLst/>
          </a:prstGeom>
          <a:noFill/>
        </p:spPr>
      </p:pic>
      <p:pic>
        <p:nvPicPr>
          <p:cNvPr id="20483" name="Picture 3" descr="C:\Users\1\Saved Games\Desktop\ежи\modern-sewing-needl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15" y="3933056"/>
            <a:ext cx="4129057" cy="2627582"/>
          </a:xfrm>
          <a:prstGeom prst="rect">
            <a:avLst/>
          </a:prstGeom>
          <a:noFill/>
        </p:spPr>
      </p:pic>
      <p:pic>
        <p:nvPicPr>
          <p:cNvPr id="20484" name="Picture 4" descr="C:\Users\1\Saved Games\Desktop\ежи\photo2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656" y="3916680"/>
            <a:ext cx="4248473" cy="26087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0000">
            <a:off x="4984510" y="1990933"/>
            <a:ext cx="3515045" cy="4245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0000">
            <a:off x="509319" y="1231229"/>
            <a:ext cx="4466918" cy="280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09320"/>
            <a:ext cx="370384" cy="216024"/>
          </a:xfrm>
        </p:spPr>
        <p:txBody>
          <a:bodyPr>
            <a:normAutofit fontScale="90000"/>
          </a:bodyPr>
          <a:lstStyle/>
          <a:p>
            <a:pPr algn="l"/>
            <a:r>
              <a:rPr lang="ru-RU" sz="1400" dirty="0" smtClean="0"/>
              <a:t>2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7565" y="380072"/>
            <a:ext cx="8184876" cy="580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686562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453336"/>
            <a:ext cx="504056" cy="202034"/>
          </a:xfrm>
        </p:spPr>
        <p:txBody>
          <a:bodyPr>
            <a:noAutofit/>
          </a:bodyPr>
          <a:lstStyle/>
          <a:p>
            <a:r>
              <a:rPr lang="ru-RU" sz="1100" dirty="0" smtClean="0"/>
              <a:t>3</a:t>
            </a:r>
            <a:endParaRPr lang="ru-RU" sz="1100" dirty="0"/>
          </a:p>
        </p:txBody>
      </p:sp>
      <p:pic>
        <p:nvPicPr>
          <p:cNvPr id="3" name="Picture 2" descr="C:\Users\1\Saved Games\Desktop\ежи\f17676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332656"/>
            <a:ext cx="8496944" cy="59968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7197673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453336"/>
            <a:ext cx="360040" cy="216024"/>
          </a:xfrm>
        </p:spPr>
        <p:txBody>
          <a:bodyPr>
            <a:normAutofit fontScale="90000"/>
          </a:bodyPr>
          <a:lstStyle/>
          <a:p>
            <a:r>
              <a:rPr lang="ru-RU" sz="1200" dirty="0" smtClean="0"/>
              <a:t>4</a:t>
            </a:r>
            <a:endParaRPr lang="ru-RU" sz="1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12222" y="313209"/>
            <a:ext cx="5192026" cy="3387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Владимир\Desktop\откр занятие\Novorozhdennye-yozhi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63135"/>
            <a:ext cx="4032448" cy="2718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Владимир\Desktop\откр занятие\79938383_3806745_x_e6ef5dd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7" y="3717032"/>
            <a:ext cx="3759141" cy="2770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102319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1\Saved Games\Desktop\ежи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7776864" cy="56019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37312"/>
            <a:ext cx="442392" cy="364902"/>
          </a:xfrm>
        </p:spPr>
        <p:txBody>
          <a:bodyPr>
            <a:normAutofit/>
          </a:bodyPr>
          <a:lstStyle/>
          <a:p>
            <a:r>
              <a:rPr lang="ru-RU" sz="1200" dirty="0" smtClean="0"/>
              <a:t>5</a:t>
            </a:r>
            <a:endParaRPr lang="ru-RU" sz="1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Saved Games\Desktop\ежи\130346660-142732310567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774954" cy="536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91285"/>
            <a:ext cx="298376" cy="364902"/>
          </a:xfrm>
        </p:spPr>
        <p:txBody>
          <a:bodyPr>
            <a:normAutofit/>
          </a:bodyPr>
          <a:lstStyle/>
          <a:p>
            <a:r>
              <a:rPr lang="ru-RU" sz="1200" dirty="0" smtClean="0"/>
              <a:t>6</a:t>
            </a:r>
            <a:endParaRPr lang="ru-RU" sz="1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309320"/>
            <a:ext cx="298376" cy="364902"/>
          </a:xfrm>
        </p:spPr>
        <p:txBody>
          <a:bodyPr>
            <a:normAutofit/>
          </a:bodyPr>
          <a:lstStyle/>
          <a:p>
            <a:r>
              <a:rPr lang="ru-RU" sz="1200" dirty="0" smtClean="0"/>
              <a:t>7</a:t>
            </a:r>
            <a:endParaRPr lang="ru-RU" sz="1200" dirty="0"/>
          </a:p>
        </p:txBody>
      </p:sp>
      <p:pic>
        <p:nvPicPr>
          <p:cNvPr id="6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21675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0738" y="188640"/>
            <a:ext cx="839973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>
                <a:solidFill>
                  <a:srgbClr val="006600"/>
                </a:solidFill>
              </a:rPr>
              <a:t>Все что попадется: змей, кузнечиков, улиток, червяков, земляные корешки, ягоды, ящериц, мышек. С большим удовольствием едят </a:t>
            </a:r>
            <a:r>
              <a:rPr lang="ru-RU" sz="2000" b="1" dirty="0" smtClean="0">
                <a:solidFill>
                  <a:srgbClr val="006600"/>
                </a:solidFill>
              </a:rPr>
              <a:t>яблоки, груши. </a:t>
            </a:r>
            <a:br>
              <a:rPr lang="ru-RU" sz="2000" b="1" dirty="0" smtClean="0">
                <a:solidFill>
                  <a:srgbClr val="006600"/>
                </a:solidFill>
              </a:rPr>
            </a:br>
            <a:r>
              <a:rPr lang="ru-RU" sz="2000" b="1" dirty="0" smtClean="0">
                <a:solidFill>
                  <a:srgbClr val="006600"/>
                </a:solidFill>
              </a:rPr>
              <a:t>Очень </a:t>
            </a:r>
            <a:r>
              <a:rPr lang="ru-RU" sz="2000" b="1" dirty="0">
                <a:solidFill>
                  <a:srgbClr val="006600"/>
                </a:solidFill>
              </a:rPr>
              <a:t>любят фрукты </a:t>
            </a:r>
            <a:r>
              <a:rPr lang="ru-RU" sz="2000" b="1" dirty="0" smtClean="0">
                <a:solidFill>
                  <a:srgbClr val="006600"/>
                </a:solidFill>
              </a:rPr>
              <a:t>и овощи</a:t>
            </a:r>
            <a:r>
              <a:rPr lang="ru-RU" sz="2000" b="1" dirty="0">
                <a:solidFill>
                  <a:srgbClr val="006600"/>
                </a:solidFill>
              </a:rPr>
              <a:t>. </a:t>
            </a:r>
            <a:endParaRPr lang="ru-RU" sz="1300" dirty="0"/>
          </a:p>
        </p:txBody>
      </p:sp>
      <p:pic>
        <p:nvPicPr>
          <p:cNvPr id="3074" name="Picture 2" descr="C:\Users\Владимир\Desktop\откр занятие\zhuk2_small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2436813" cy="1624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Владимир\Desktop\lyagush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68073"/>
            <a:ext cx="2238769" cy="1722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ладимир\Desktop\ph013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048" y="3305932"/>
            <a:ext cx="2659210" cy="1368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ладимир\Desktop\184825129-859ffd4f7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185" y="4755378"/>
            <a:ext cx="2371471" cy="1778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ладимир\Desktop\откр занятие\Ulit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1412776"/>
            <a:ext cx="2247661" cy="1685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ладимир\Desktop\откр занятие\ee5e30c281a3f80d96f661880d906b3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058" y="1412776"/>
            <a:ext cx="2121907" cy="1620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Владимир\Desktop\откр занятие\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28184" y="3592172"/>
            <a:ext cx="2088232" cy="2255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7818"/>
            <a:ext cx="3924394" cy="2813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2" name="Picture 2" descr="C:\Users\1\Saved Games\Desktop\ежи\i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337" y="397818"/>
            <a:ext cx="417166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Владимир\Desktop\откр занятие\s600429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580" y="3573016"/>
            <a:ext cx="3696732" cy="2763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01" y="6117868"/>
            <a:ext cx="226368" cy="436910"/>
          </a:xfrm>
        </p:spPr>
        <p:txBody>
          <a:bodyPr>
            <a:normAutofit/>
          </a:bodyPr>
          <a:lstStyle/>
          <a:p>
            <a:r>
              <a:rPr lang="ru-RU" sz="1200" dirty="0" smtClean="0"/>
              <a:t>9</a:t>
            </a:r>
            <a:endParaRPr lang="ru-RU" sz="1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458</TotalTime>
  <Words>177</Words>
  <Application>Microsoft Office PowerPoint</Application>
  <PresentationFormat>Экран (4:3)</PresentationFormat>
  <Paragraphs>30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Муниципальное бюджетное дошкольное образовательное учреждение  «Детский сад «Сказка»  п.Приполярный Животные наших лесов.  Ёж. </vt:lpstr>
      <vt:lpstr>2</vt:lpstr>
      <vt:lpstr>3</vt:lpstr>
      <vt:lpstr>4</vt:lpstr>
      <vt:lpstr>5</vt:lpstr>
      <vt:lpstr>6</vt:lpstr>
      <vt:lpstr>7</vt:lpstr>
      <vt:lpstr>Все что попадется: змей, кузнечиков, улиток, червяков, земляные корешки, ягоды, ящериц, мышек. С большим удовольствием едят яблоки, груши.  Очень любят фрукты и овощи. </vt:lpstr>
      <vt:lpstr>9</vt:lpstr>
      <vt:lpstr>10</vt:lpstr>
      <vt:lpstr>11</vt:lpstr>
      <vt:lpstr>К осени ежи набирают жир и в октябре впадают в спячку, которая длится до апреля. В течение зимы при повышениях температуры воздуха могут иногда выходить на поверхность. 12</vt:lpstr>
      <vt:lpstr>13</vt:lpstr>
      <vt:lpstr>Игла – многозначное слово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ЕЖЕЙ</dc:title>
  <dc:creator>сергей</dc:creator>
  <cp:lastModifiedBy>Владимир</cp:lastModifiedBy>
  <cp:revision>39</cp:revision>
  <dcterms:created xsi:type="dcterms:W3CDTF">2010-03-17T19:17:26Z</dcterms:created>
  <dcterms:modified xsi:type="dcterms:W3CDTF">2021-09-09T11:32:06Z</dcterms:modified>
</cp:coreProperties>
</file>