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1"/>
  </p:notesMasterIdLst>
  <p:sldIdLst>
    <p:sldId id="285" r:id="rId2"/>
    <p:sldId id="276" r:id="rId3"/>
    <p:sldId id="279" r:id="rId4"/>
    <p:sldId id="257" r:id="rId5"/>
    <p:sldId id="258" r:id="rId6"/>
    <p:sldId id="261" r:id="rId7"/>
    <p:sldId id="266" r:id="rId8"/>
    <p:sldId id="263" r:id="rId9"/>
    <p:sldId id="264" r:id="rId10"/>
  </p:sldIdLst>
  <p:sldSz cx="9144000" cy="6858000" type="screen4x3"/>
  <p:notesSz cx="6858000" cy="9144000"/>
  <p:custShowLst>
    <p:custShow name="Произвольный показ 1" id="0">
      <p:sldLst>
        <p:sld r:id="rId8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>
        <p:scale>
          <a:sx n="92" d="100"/>
          <a:sy n="92" d="100"/>
        </p:scale>
        <p:origin x="-1190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2CC993-1707-46B7-9A39-C7A4635B0B49}" type="datetimeFigureOut">
              <a:rPr lang="ru-RU" smtClean="0"/>
              <a:pPr/>
              <a:t>27.01.2016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DE6826-890B-4905-ABCA-2127A86FDC8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3505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DE6826-890B-4905-ABCA-2127A86FDC88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00C1-C92D-4590-8EE6-816C371F07CF}" type="datetimeFigureOut">
              <a:rPr lang="ru-RU" smtClean="0"/>
              <a:pPr/>
              <a:t>27.01.2016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ADFE162-ABA4-4C42-9762-8D2B247907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00C1-C92D-4590-8EE6-816C371F07CF}" type="datetimeFigureOut">
              <a:rPr lang="ru-RU" smtClean="0"/>
              <a:pPr/>
              <a:t>27.01.2016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E162-ABA4-4C42-9762-8D2B247907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00C1-C92D-4590-8EE6-816C371F07CF}" type="datetimeFigureOut">
              <a:rPr lang="ru-RU" smtClean="0"/>
              <a:pPr/>
              <a:t>27.01.2016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E162-ABA4-4C42-9762-8D2B247907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00C1-C92D-4590-8EE6-816C371F07CF}" type="datetimeFigureOut">
              <a:rPr lang="ru-RU" smtClean="0"/>
              <a:pPr/>
              <a:t>27.01.2016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ADFE162-ABA4-4C42-9762-8D2B247907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00C1-C92D-4590-8EE6-816C371F07CF}" type="datetimeFigureOut">
              <a:rPr lang="ru-RU" smtClean="0"/>
              <a:pPr/>
              <a:t>27.01.2016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E162-ABA4-4C42-9762-8D2B2479078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00C1-C92D-4590-8EE6-816C371F07CF}" type="datetimeFigureOut">
              <a:rPr lang="ru-RU" smtClean="0"/>
              <a:pPr/>
              <a:t>27.01.2016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E162-ABA4-4C42-9762-8D2B247907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00C1-C92D-4590-8EE6-816C371F07CF}" type="datetimeFigureOut">
              <a:rPr lang="ru-RU" smtClean="0"/>
              <a:pPr/>
              <a:t>27.01.2016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ADFE162-ABA4-4C42-9762-8D2B2479078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00C1-C92D-4590-8EE6-816C371F07CF}" type="datetimeFigureOut">
              <a:rPr lang="ru-RU" smtClean="0"/>
              <a:pPr/>
              <a:t>27.01.2016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E162-ABA4-4C42-9762-8D2B247907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00C1-C92D-4590-8EE6-816C371F07CF}" type="datetimeFigureOut">
              <a:rPr lang="ru-RU" smtClean="0"/>
              <a:pPr/>
              <a:t>27.01.2016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E162-ABA4-4C42-9762-8D2B247907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00C1-C92D-4590-8EE6-816C371F07CF}" type="datetimeFigureOut">
              <a:rPr lang="ru-RU" smtClean="0"/>
              <a:pPr/>
              <a:t>27.01.2016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E162-ABA4-4C42-9762-8D2B247907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00C1-C92D-4590-8EE6-816C371F07CF}" type="datetimeFigureOut">
              <a:rPr lang="ru-RU" smtClean="0"/>
              <a:pPr/>
              <a:t>27.01.2016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E162-ABA4-4C42-9762-8D2B2479078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8B000C1-C92D-4590-8EE6-816C371F07CF}" type="datetimeFigureOut">
              <a:rPr lang="ru-RU" smtClean="0"/>
              <a:pPr/>
              <a:t>27.01.2016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ADFE162-ABA4-4C42-9762-8D2B2479078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336" y="-5012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Толян\Desktop\Именые\Тоня\DSCF226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988840"/>
            <a:ext cx="540060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кроссворд</a:t>
            </a:r>
            <a:endParaRPr lang="ru-RU" dirty="0">
              <a:solidFill>
                <a:srgbClr val="00B05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9176482"/>
              </p:ext>
            </p:extLst>
          </p:nvPr>
        </p:nvGraphicFramePr>
        <p:xfrm>
          <a:off x="1828800" y="1484782"/>
          <a:ext cx="5486400" cy="4752529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795403"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40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40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7551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5517"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551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83517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95403"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Ключевое слово</a:t>
            </a:r>
            <a:endParaRPr lang="ru-RU" dirty="0">
              <a:solidFill>
                <a:srgbClr val="00B05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7409890"/>
              </p:ext>
            </p:extLst>
          </p:nvPr>
        </p:nvGraphicFramePr>
        <p:xfrm>
          <a:off x="1828800" y="1484782"/>
          <a:ext cx="5486400" cy="4765787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795403">
                <a:tc>
                  <a:txBody>
                    <a:bodyPr/>
                    <a:lstStyle/>
                    <a:p>
                      <a:pPr algn="l" fontAlgn="b"/>
                      <a:endParaRPr lang="ru-RU" sz="3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3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3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3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3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3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3600" b="0" i="0" u="none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3600" b="0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3600" b="0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3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3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3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3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3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3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3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3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3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3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3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88775">
                <a:tc>
                  <a:txBody>
                    <a:bodyPr/>
                    <a:lstStyle/>
                    <a:p>
                      <a:pPr algn="l" fontAlgn="b"/>
                      <a:r>
                        <a:rPr lang="ru-RU" sz="3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3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ru-RU" sz="3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3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3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3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3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3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ru-RU" sz="3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3600" b="0" i="0" u="none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3600" b="0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3600" b="0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3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3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endParaRPr lang="ru-RU" sz="3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5517">
                <a:tc>
                  <a:txBody>
                    <a:bodyPr/>
                    <a:lstStyle/>
                    <a:p>
                      <a:pPr algn="l" fontAlgn="b"/>
                      <a:endParaRPr lang="ru-RU" sz="3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3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3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3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3600" b="0" i="0" u="none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3600" b="0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3600" b="0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3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3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3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3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3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3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3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3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3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3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3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3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3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3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5517">
                <a:tc>
                  <a:txBody>
                    <a:bodyPr/>
                    <a:lstStyle/>
                    <a:p>
                      <a:pPr algn="l" fontAlgn="b"/>
                      <a:r>
                        <a:rPr lang="ru-RU" sz="3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3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3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3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3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3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3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3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3600" b="0" i="0" u="none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3600" b="0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  <a:endParaRPr lang="ru-RU" sz="3600" b="0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3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3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3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3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3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3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3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3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3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3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835172">
                <a:tc>
                  <a:txBody>
                    <a:bodyPr/>
                    <a:lstStyle/>
                    <a:p>
                      <a:pPr algn="l" fontAlgn="b"/>
                      <a:r>
                        <a:rPr lang="ru-RU" sz="3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Г</a:t>
                      </a:r>
                      <a:endParaRPr lang="ru-RU" sz="3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3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3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3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3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3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3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3600" b="0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Б</a:t>
                      </a:r>
                      <a:endParaRPr lang="ru-RU" sz="3600" b="0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95403">
                <a:tc>
                  <a:txBody>
                    <a:bodyPr/>
                    <a:lstStyle/>
                    <a:p>
                      <a:pPr algn="l" fontAlgn="b"/>
                      <a:endParaRPr lang="ru-RU" sz="3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3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3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  <a:endParaRPr lang="ru-RU" sz="3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3600" b="0" i="0" u="none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3600" b="0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600" b="0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3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3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</a:t>
                      </a:r>
                      <a:endParaRPr lang="ru-RU" sz="3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3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3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3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3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88640"/>
            <a:ext cx="8686800" cy="86409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B050"/>
                </a:solidFill>
              </a:rPr>
              <a:t>Дружба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Дружба – это дар нам свыше,</a:t>
            </a:r>
          </a:p>
          <a:p>
            <a:pPr>
              <a:buNone/>
            </a:pPr>
            <a:r>
              <a:rPr lang="ru-RU" b="1" dirty="0" smtClean="0"/>
              <a:t>Дружба – это свет в окне;</a:t>
            </a:r>
          </a:p>
          <a:p>
            <a:pPr>
              <a:buNone/>
            </a:pPr>
            <a:r>
              <a:rPr lang="ru-RU" b="1" dirty="0" smtClean="0"/>
              <a:t>Друг всегда тебя услышит,</a:t>
            </a:r>
          </a:p>
          <a:p>
            <a:pPr>
              <a:buNone/>
            </a:pPr>
            <a:r>
              <a:rPr lang="ru-RU" b="1" dirty="0" smtClean="0"/>
              <a:t>Он не бросит и в беде.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44824"/>
            <a:ext cx="4339208" cy="368920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93610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Значение слов </a:t>
            </a:r>
            <a:r>
              <a:rPr lang="ru-RU" sz="4000" b="1" dirty="0" smtClean="0">
                <a:solidFill>
                  <a:schemeClr val="tx1"/>
                </a:solidFill>
              </a:rPr>
              <a:t>ДРУГ, ДРУЖБА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 algn="just">
              <a:buNone/>
            </a:pPr>
            <a:r>
              <a:rPr lang="ru-RU" sz="3400" b="1" dirty="0"/>
              <a:t>Друг – тот, кто связан с кем-нибудь дружбой.</a:t>
            </a:r>
          </a:p>
          <a:p>
            <a:pPr lvl="0" algn="just">
              <a:buNone/>
            </a:pPr>
            <a:r>
              <a:rPr lang="ru-RU" sz="3400" b="1" dirty="0"/>
              <a:t>Дружба – близкие отношения, основанные на взаимном доверии, привязанности, общности интересов.</a:t>
            </a:r>
          </a:p>
          <a:p>
            <a:pPr lvl="0" algn="just">
              <a:buNone/>
            </a:pPr>
            <a:r>
              <a:rPr lang="ru-RU" sz="3400" b="1" dirty="0"/>
              <a:t>Настоящий друг –  это тот, кто никогда не обманывает своего друга.</a:t>
            </a:r>
          </a:p>
          <a:p>
            <a:pPr lvl="0" algn="just">
              <a:buNone/>
            </a:pPr>
            <a:r>
              <a:rPr lang="ru-RU" sz="3400" b="1" dirty="0"/>
              <a:t>Настоящий друг – это тот, кто не пожалеет поделиться  со своим другом всем, что сам имеет.</a:t>
            </a:r>
          </a:p>
          <a:p>
            <a:pPr lvl="0" algn="just">
              <a:buNone/>
            </a:pPr>
            <a:r>
              <a:rPr lang="ru-RU" sz="3400" b="1" dirty="0"/>
              <a:t>Настоящий друг – это тот, кто не станет смеяться над бедой или неудачей своего друга.</a:t>
            </a:r>
          </a:p>
          <a:p>
            <a:pPr lvl="0" algn="just">
              <a:buNone/>
            </a:pPr>
            <a:r>
              <a:rPr lang="ru-RU" sz="3400" b="1" dirty="0"/>
              <a:t>Настоящий друг – это тот, с кем всегда интересно и никогда не скучно.</a:t>
            </a:r>
          </a:p>
          <a:p>
            <a:pPr lvl="0" algn="just">
              <a:buNone/>
            </a:pPr>
            <a:r>
              <a:rPr lang="ru-RU" sz="3400" b="1" dirty="0"/>
              <a:t>Настоящий друг – это тот, кто постарается защитить от обидчика</a:t>
            </a:r>
            <a:r>
              <a:rPr lang="ru-RU" sz="3400" b="1" dirty="0" smtClean="0"/>
              <a:t>.</a:t>
            </a:r>
            <a:endParaRPr lang="ru-RU" sz="3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86409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B050"/>
                </a:solidFill>
              </a:rPr>
              <a:t>Правила дружбы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71182"/>
          </a:xfrm>
        </p:spPr>
        <p:txBody>
          <a:bodyPr>
            <a:normAutofit fontScale="70000" lnSpcReduction="20000"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3800" b="1" dirty="0">
                <a:solidFill>
                  <a:schemeClr val="tx1"/>
                </a:solidFill>
              </a:rPr>
              <a:t>Делись своими успехами, неудачами и новостями.</a:t>
            </a:r>
          </a:p>
          <a:p>
            <a:pPr lvl="0">
              <a:buFont typeface="Wingdings" pitchFamily="2" charset="2"/>
              <a:buChar char="v"/>
            </a:pPr>
            <a:r>
              <a:rPr lang="ru-RU" sz="3800" b="1" dirty="0">
                <a:solidFill>
                  <a:schemeClr val="tx1"/>
                </a:solidFill>
              </a:rPr>
              <a:t>Умей слушать.</a:t>
            </a:r>
          </a:p>
          <a:p>
            <a:pPr lvl="0">
              <a:buFont typeface="Wingdings" pitchFamily="2" charset="2"/>
              <a:buChar char="v"/>
            </a:pPr>
            <a:r>
              <a:rPr lang="ru-RU" sz="3800" b="1" dirty="0">
                <a:solidFill>
                  <a:schemeClr val="tx1"/>
                </a:solidFill>
              </a:rPr>
              <a:t>Оказывай другу эмоциональную помощь и поддержку.</a:t>
            </a:r>
          </a:p>
          <a:p>
            <a:pPr lvl="0">
              <a:buFont typeface="Wingdings" pitchFamily="2" charset="2"/>
              <a:buChar char="v"/>
            </a:pPr>
            <a:r>
              <a:rPr lang="ru-RU" sz="3800" b="1" dirty="0">
                <a:solidFill>
                  <a:schemeClr val="tx1"/>
                </a:solidFill>
              </a:rPr>
              <a:t>Доверяй другу и будь уверенным в нем.</a:t>
            </a:r>
          </a:p>
          <a:p>
            <a:pPr lvl="0">
              <a:buFont typeface="Wingdings" pitchFamily="2" charset="2"/>
              <a:buChar char="v"/>
            </a:pPr>
            <a:r>
              <a:rPr lang="ru-RU" sz="3800" b="1" dirty="0">
                <a:solidFill>
                  <a:schemeClr val="tx1"/>
                </a:solidFill>
              </a:rPr>
              <a:t>Сохраняй тайны своего друга.</a:t>
            </a:r>
          </a:p>
          <a:p>
            <a:pPr lvl="0">
              <a:buFont typeface="Wingdings" pitchFamily="2" charset="2"/>
              <a:buChar char="v"/>
            </a:pPr>
            <a:r>
              <a:rPr lang="ru-RU" sz="3800" b="1" dirty="0">
                <a:solidFill>
                  <a:schemeClr val="tx1"/>
                </a:solidFill>
              </a:rPr>
              <a:t>Не критикуй друга публично.</a:t>
            </a:r>
          </a:p>
          <a:p>
            <a:pPr lvl="0">
              <a:buFont typeface="Wingdings" pitchFamily="2" charset="2"/>
              <a:buChar char="v"/>
            </a:pPr>
            <a:r>
              <a:rPr lang="ru-RU" sz="3800" b="1" dirty="0">
                <a:solidFill>
                  <a:schemeClr val="tx1"/>
                </a:solidFill>
              </a:rPr>
              <a:t>Не будь назойливым и не поучай.</a:t>
            </a:r>
          </a:p>
          <a:p>
            <a:pPr lvl="0">
              <a:buFont typeface="Wingdings" pitchFamily="2" charset="2"/>
              <a:buChar char="v"/>
            </a:pPr>
            <a:r>
              <a:rPr lang="ru-RU" sz="3800" b="1" dirty="0">
                <a:solidFill>
                  <a:schemeClr val="tx1"/>
                </a:solidFill>
              </a:rPr>
              <a:t>Не обсуждай друга в его отсутствие.</a:t>
            </a:r>
          </a:p>
          <a:p>
            <a:pPr lvl="0">
              <a:buFont typeface="Wingdings" pitchFamily="2" charset="2"/>
              <a:buChar char="v"/>
            </a:pPr>
            <a:r>
              <a:rPr lang="ru-RU" sz="3800" b="1" dirty="0">
                <a:solidFill>
                  <a:schemeClr val="tx1"/>
                </a:solidFill>
              </a:rPr>
              <a:t>Не ревнуй друга к другим его друзьям.</a:t>
            </a:r>
          </a:p>
          <a:p>
            <a:pPr lvl="0">
              <a:buFont typeface="Wingdings" pitchFamily="2" charset="2"/>
              <a:buChar char="v"/>
            </a:pPr>
            <a:r>
              <a:rPr lang="ru-RU" sz="3800" b="1" dirty="0">
                <a:solidFill>
                  <a:schemeClr val="tx1"/>
                </a:solidFill>
              </a:rPr>
              <a:t>Уважай внутренний мир и чувства своего друга.</a:t>
            </a:r>
          </a:p>
          <a:p>
            <a:pPr lvl="0">
              <a:buFont typeface="Wingdings" pitchFamily="2" charset="2"/>
              <a:buChar char="v"/>
            </a:pPr>
            <a:r>
              <a:rPr lang="ru-RU" sz="3800" b="1" dirty="0">
                <a:solidFill>
                  <a:schemeClr val="tx1"/>
                </a:solidFill>
              </a:rPr>
              <a:t>Возвращай долги.</a:t>
            </a:r>
          </a:p>
          <a:p>
            <a:pPr lvl="0">
              <a:buFont typeface="Wingdings" pitchFamily="2" charset="2"/>
              <a:buChar char="v"/>
            </a:pPr>
            <a:r>
              <a:rPr lang="ru-RU" sz="3800" b="1" dirty="0">
                <a:solidFill>
                  <a:schemeClr val="tx1"/>
                </a:solidFill>
              </a:rPr>
              <a:t>Радуйся </a:t>
            </a:r>
            <a:r>
              <a:rPr lang="ru-RU" sz="3800" b="1" dirty="0"/>
              <a:t>успехам своего друга.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«Подумай, и закончи  пословицу»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51520" y="1600200"/>
            <a:ext cx="5544616" cy="472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        Не имей сто рублей, а имей </a:t>
            </a:r>
          </a:p>
          <a:p>
            <a:pPr>
              <a:buNone/>
            </a:pPr>
            <a:r>
              <a:rPr lang="ru-RU" b="1" dirty="0" smtClean="0"/>
              <a:t>     Человек без друзей, что дерево</a:t>
            </a:r>
          </a:p>
          <a:p>
            <a:pPr>
              <a:buNone/>
            </a:pPr>
            <a:r>
              <a:rPr lang="ru-RU" b="1" dirty="0" smtClean="0"/>
              <a:t>                     Друга ищи, а найдёшь</a:t>
            </a:r>
          </a:p>
          <a:p>
            <a:pPr>
              <a:buNone/>
            </a:pPr>
            <a:r>
              <a:rPr lang="ru-RU" b="1" dirty="0" smtClean="0"/>
              <a:t>Дерево живёт корнями, а человек</a:t>
            </a:r>
          </a:p>
          <a:p>
            <a:pPr>
              <a:buNone/>
            </a:pPr>
            <a:r>
              <a:rPr lang="ru-RU" b="1" dirty="0" smtClean="0"/>
              <a:t>                    Дружба не гриб, в лесу</a:t>
            </a:r>
          </a:p>
          <a:p>
            <a:pPr>
              <a:buNone/>
            </a:pPr>
            <a:r>
              <a:rPr lang="ru-RU" b="1" dirty="0" smtClean="0"/>
              <a:t>                           Старый друг лучше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724128" y="1600200"/>
            <a:ext cx="3267472" cy="472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сто друзей</a:t>
            </a:r>
          </a:p>
          <a:p>
            <a:pPr>
              <a:buNone/>
            </a:pPr>
            <a:r>
              <a:rPr lang="ru-RU" b="1" dirty="0" smtClean="0"/>
              <a:t> без корней</a:t>
            </a:r>
          </a:p>
          <a:p>
            <a:pPr>
              <a:buNone/>
            </a:pPr>
            <a:r>
              <a:rPr lang="ru-RU" b="1" dirty="0" smtClean="0"/>
              <a:t>береги</a:t>
            </a:r>
          </a:p>
          <a:p>
            <a:pPr>
              <a:buNone/>
            </a:pPr>
            <a:r>
              <a:rPr lang="ru-RU" b="1" dirty="0" smtClean="0"/>
              <a:t> друзьями</a:t>
            </a:r>
          </a:p>
          <a:p>
            <a:pPr>
              <a:buNone/>
            </a:pPr>
            <a:r>
              <a:rPr lang="ru-RU" b="1" dirty="0" smtClean="0"/>
              <a:t>не найдёшь</a:t>
            </a:r>
          </a:p>
          <a:p>
            <a:pPr>
              <a:buNone/>
            </a:pPr>
            <a:r>
              <a:rPr lang="ru-RU" b="1" dirty="0" smtClean="0"/>
              <a:t>новых двух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B050"/>
                </a:solidFill>
              </a:rPr>
              <a:t>Когда живется дружно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/>
              <a:t>Когда живется дружно, </a:t>
            </a:r>
          </a:p>
          <a:p>
            <a:pPr>
              <a:buNone/>
            </a:pPr>
            <a:r>
              <a:rPr lang="ru-RU" b="1" dirty="0"/>
              <a:t>Что может лучше быть?</a:t>
            </a:r>
          </a:p>
          <a:p>
            <a:pPr>
              <a:buNone/>
            </a:pPr>
            <a:r>
              <a:rPr lang="ru-RU" b="1" dirty="0"/>
              <a:t> И ссориться не нужно,</a:t>
            </a:r>
          </a:p>
          <a:p>
            <a:pPr>
              <a:buNone/>
            </a:pPr>
            <a:r>
              <a:rPr lang="ru-RU" b="1" dirty="0"/>
              <a:t> И можно всех любить.</a:t>
            </a:r>
          </a:p>
          <a:p>
            <a:pPr>
              <a:buNone/>
            </a:pPr>
            <a:r>
              <a:rPr lang="ru-RU" sz="2000" b="1" dirty="0" smtClean="0"/>
              <a:t>С.В. Михалков</a:t>
            </a:r>
            <a:endParaRPr lang="ru-RU" sz="2000" b="1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000" y="1556792"/>
            <a:ext cx="3744416" cy="2808312"/>
          </a:xfrm>
        </p:spPr>
      </p:pic>
      <p:pic>
        <p:nvPicPr>
          <p:cNvPr id="2050" name="Picture 2" descr="C:\Users\Толян\Desktop\Именые\Тоня\фото007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125264"/>
            <a:ext cx="3600400" cy="27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01752" y="260648"/>
            <a:ext cx="8686800" cy="86409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B050"/>
                </a:solidFill>
              </a:rPr>
              <a:t>Законы дружбы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179512" y="1600200"/>
            <a:ext cx="4680520" cy="4853136"/>
          </a:xfrm>
        </p:spPr>
        <p:txBody>
          <a:bodyPr>
            <a:noAutofit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2000" b="1" dirty="0"/>
              <a:t>Помогай другу в беде.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b="1" dirty="0"/>
              <a:t>Умей с другом разделить радость.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b="1" dirty="0"/>
              <a:t>Не смейся над недостатками друга.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b="1" dirty="0"/>
              <a:t>Останови друга, если он делает что-то плохое.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b="1" dirty="0"/>
              <a:t>Умей принять помощь, совет, не обижайся на критику.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b="1" dirty="0"/>
              <a:t>Не обманывай друга.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b="1" dirty="0"/>
              <a:t>Умей признать свои ошибки и помириться с другом.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b="1" dirty="0"/>
              <a:t>Не предавай своего друга.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b="1" dirty="0"/>
              <a:t>Относись к своему другу так, как тебе хотелось бы, чтобы относились к тебе.</a:t>
            </a:r>
          </a:p>
          <a:p>
            <a:endParaRPr lang="ru-RU" sz="1800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196752"/>
            <a:ext cx="3111945" cy="2333959"/>
          </a:xfrm>
        </p:spPr>
      </p:pic>
      <p:pic>
        <p:nvPicPr>
          <p:cNvPr id="3074" name="Picture 2" descr="C:\Users\Толян\Desktop\Именые\Тоня\P310016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861046"/>
            <a:ext cx="3168802" cy="2376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518</TotalTime>
  <Words>370</Words>
  <Application>Microsoft Office PowerPoint</Application>
  <PresentationFormat>Экран (4:3)</PresentationFormat>
  <Paragraphs>125</Paragraphs>
  <Slides>9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  <vt:variant>
        <vt:lpstr>Произвольные показы</vt:lpstr>
      </vt:variant>
      <vt:variant>
        <vt:i4>1</vt:i4>
      </vt:variant>
    </vt:vector>
  </HeadingPairs>
  <TitlesOfParts>
    <vt:vector size="11" baseType="lpstr">
      <vt:lpstr>Трек</vt:lpstr>
      <vt:lpstr>Презентация PowerPoint</vt:lpstr>
      <vt:lpstr>кроссворд</vt:lpstr>
      <vt:lpstr>Ключевое слово</vt:lpstr>
      <vt:lpstr>Дружба</vt:lpstr>
      <vt:lpstr>Значение слов ДРУГ, ДРУЖБА</vt:lpstr>
      <vt:lpstr>Правила дружбы</vt:lpstr>
      <vt:lpstr>«Подумай, и закончи  пословицу»</vt:lpstr>
      <vt:lpstr>Когда живется дружно</vt:lpstr>
      <vt:lpstr>Законы дружбы</vt:lpstr>
      <vt:lpstr>Произвольный показ 1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КРОССВОРД</dc:title>
  <dc:creator>Admin</dc:creator>
  <cp:lastModifiedBy>Толян</cp:lastModifiedBy>
  <cp:revision>62</cp:revision>
  <cp:lastPrinted>2016-01-27T08:45:21Z</cp:lastPrinted>
  <dcterms:created xsi:type="dcterms:W3CDTF">2014-01-05T14:38:45Z</dcterms:created>
  <dcterms:modified xsi:type="dcterms:W3CDTF">2016-01-27T08:47:06Z</dcterms:modified>
</cp:coreProperties>
</file>