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0" d="100"/>
          <a:sy n="60" d="100"/>
        </p:scale>
        <p:origin x="-165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CBC60-BA0A-4F9E-8E0F-B9C5084E42B9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F0F8A-1E28-4A99-A4B2-9E2DD40BA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0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0F8A-1E28-4A99-A4B2-9E2DD40BA72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360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0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5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0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8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06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6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85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0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19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28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80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A837-3F57-4A3C-8744-CA34BD393888}" type="datetimeFigureOut">
              <a:rPr lang="ru-RU" smtClean="0"/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18455-5B2F-458C-9DA6-98E1550A55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01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1">
                    <a:lumMod val="50000"/>
                  </a:schemeClr>
                </a:solidFill>
              </a:rPr>
              <a:t>ПУТЕШЕСТВИЕ ДО БАБУШКИНОЙ ГОРКИ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spc="600" dirty="0" smtClean="0"/>
              <a:t>Туристический маршрут</a:t>
            </a:r>
            <a:endParaRPr lang="ru-RU" sz="3100" spc="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6483" y="6021288"/>
            <a:ext cx="7110215" cy="6480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Авторы работы</a:t>
            </a:r>
            <a:r>
              <a:rPr lang="ru-RU" sz="1600" dirty="0" smtClean="0">
                <a:solidFill>
                  <a:schemeClr val="tx1"/>
                </a:solidFill>
              </a:rPr>
              <a:t>: </a:t>
            </a:r>
            <a:r>
              <a:rPr lang="ru-RU" sz="1600" dirty="0">
                <a:solidFill>
                  <a:schemeClr val="tx1"/>
                </a:solidFill>
              </a:rPr>
              <a:t>воспитатель </a:t>
            </a:r>
            <a:r>
              <a:rPr lang="ru-RU" sz="1600" dirty="0" err="1">
                <a:solidFill>
                  <a:schemeClr val="tx1"/>
                </a:solidFill>
              </a:rPr>
              <a:t>Карыпова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>
                <a:solidFill>
                  <a:schemeClr val="tx1"/>
                </a:solidFill>
              </a:rPr>
              <a:t>Полина </a:t>
            </a:r>
            <a:r>
              <a:rPr lang="ru-RU" sz="1600" smtClean="0">
                <a:solidFill>
                  <a:schemeClr val="tx1"/>
                </a:solidFill>
              </a:rPr>
              <a:t>Александровна,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МАДОУ №25 </a:t>
            </a:r>
            <a:r>
              <a:rPr lang="ru-RU" sz="1600" dirty="0" err="1" smtClean="0">
                <a:solidFill>
                  <a:schemeClr val="tx1"/>
                </a:solidFill>
              </a:rPr>
              <a:t>п.Баранинский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Полина\Desktop\633da880-bdb6-58e5-86d2-6bbf588597f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7" b="47778"/>
          <a:stretch/>
        </p:blipFill>
        <p:spPr bwMode="auto">
          <a:xfrm>
            <a:off x="1563259" y="2871425"/>
            <a:ext cx="5976664" cy="224001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2538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31106"/>
            <a:ext cx="8712968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Ребята, сегодня </a:t>
            </a:r>
            <a:r>
              <a:rPr lang="ru-RU" sz="2400" dirty="0"/>
              <a:t>мы </a:t>
            </a:r>
            <a:r>
              <a:rPr lang="ru-RU" sz="2400" dirty="0" smtClean="0"/>
              <a:t>гуляем по </a:t>
            </a:r>
            <a:r>
              <a:rPr lang="ru-RU" sz="2400" dirty="0"/>
              <a:t>нашему посёлку.</a:t>
            </a:r>
          </a:p>
          <a:p>
            <a:r>
              <a:rPr lang="ru-RU" sz="2400" dirty="0" smtClean="0"/>
              <a:t>Нас </a:t>
            </a:r>
            <a:r>
              <a:rPr lang="ru-RU" sz="2400" dirty="0"/>
              <a:t>ждёт старая добрая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Бабушкина горка.</a:t>
            </a:r>
          </a:p>
          <a:p>
            <a:r>
              <a:rPr lang="ru-RU" sz="2400" dirty="0" smtClean="0"/>
              <a:t>Будем </a:t>
            </a:r>
            <a:r>
              <a:rPr lang="ru-RU" sz="2400" dirty="0"/>
              <a:t>играть, смотреть и узнавать новое</a:t>
            </a:r>
            <a:r>
              <a:rPr lang="ru-RU" sz="2400" dirty="0" smtClean="0"/>
              <a:t>!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07644" y="188640"/>
            <a:ext cx="3846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Начало путешествия</a:t>
            </a:r>
          </a:p>
        </p:txBody>
      </p:sp>
      <p:pic>
        <p:nvPicPr>
          <p:cNvPr id="2050" name="Picture 2" descr="C:\Users\Полина\Desktop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22" y="3429000"/>
            <a:ext cx="5173654" cy="242515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440" y="796460"/>
            <a:ext cx="4115529" cy="110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Полина\Desktop\8vJAmPQP6fIDWwauPzMVvFcbTDuixdp-TvAyzG4dObCEHnRiCjVxsGpjE8iJyLhOY2ALpx0jvjkV20tb6FuUznz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07" y="2634271"/>
            <a:ext cx="2750908" cy="4014607"/>
          </a:xfrm>
          <a:prstGeom prst="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99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85228"/>
            <a:ext cx="7290557" cy="46935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 smtClean="0"/>
              <a:t>Ребята, мы с вами пришли в красивый </a:t>
            </a:r>
            <a:r>
              <a:rPr lang="ru-RU" sz="2300" dirty="0"/>
              <a:t>сквер с цветами и деревьями</a:t>
            </a:r>
            <a:r>
              <a:rPr lang="ru-RU" sz="2300" dirty="0" smtClean="0"/>
              <a:t>. Сквер- это маленький уютный островок природы в поселке, созданный для отдыха людей. </a:t>
            </a:r>
          </a:p>
          <a:p>
            <a:endParaRPr lang="ru-RU" sz="2300" dirty="0" smtClean="0"/>
          </a:p>
          <a:p>
            <a:endParaRPr lang="ru-RU" sz="2300" dirty="0" smtClean="0"/>
          </a:p>
          <a:p>
            <a:endParaRPr lang="ru-RU" sz="2300" i="1" dirty="0"/>
          </a:p>
          <a:p>
            <a:endParaRPr lang="ru-RU" sz="2300" dirty="0" smtClean="0"/>
          </a:p>
          <a:p>
            <a:endParaRPr lang="ru-RU" sz="2300" dirty="0" smtClean="0"/>
          </a:p>
          <a:p>
            <a:r>
              <a:rPr lang="ru-RU" sz="2300" dirty="0" smtClean="0"/>
              <a:t>Здесь </a:t>
            </a:r>
            <a:r>
              <a:rPr lang="ru-RU" sz="2300" dirty="0"/>
              <a:t>стоит храм </a:t>
            </a:r>
            <a:r>
              <a:rPr lang="ru-RU" sz="2300" dirty="0" smtClean="0"/>
              <a:t>во </a:t>
            </a:r>
            <a:r>
              <a:rPr lang="ru-RU" sz="2300" dirty="0"/>
              <a:t>имя Покрова Пресвятой </a:t>
            </a:r>
            <a:r>
              <a:rPr lang="ru-RU" sz="2300" dirty="0" smtClean="0"/>
              <a:t>Богородицы. Храм </a:t>
            </a:r>
            <a:r>
              <a:rPr lang="ru-RU" sz="2300" dirty="0"/>
              <a:t>– святое место, дом для </a:t>
            </a:r>
            <a:r>
              <a:rPr lang="ru-RU" sz="2300" dirty="0" smtClean="0"/>
              <a:t>верующих. </a:t>
            </a:r>
          </a:p>
          <a:p>
            <a:r>
              <a:rPr lang="ru-RU" sz="2300" dirty="0" smtClean="0"/>
              <a:t>Чуть дальше мы видим памятник императору Александру </a:t>
            </a:r>
            <a:r>
              <a:rPr lang="en-US" sz="2300" dirty="0" smtClean="0"/>
              <a:t>II</a:t>
            </a:r>
            <a:r>
              <a:rPr lang="ru-RU" sz="2300" dirty="0" smtClean="0"/>
              <a:t>. Люди его уважали и ставили ему памятники – как смелому и доброму правителю</a:t>
            </a:r>
            <a:r>
              <a:rPr lang="ru-RU" sz="2300" dirty="0"/>
              <a:t>.</a:t>
            </a:r>
          </a:p>
        </p:txBody>
      </p:sp>
      <p:pic>
        <p:nvPicPr>
          <p:cNvPr id="2051" name="Picture 3" descr="C:\Users\Полина\Desktop\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3" y="2013066"/>
            <a:ext cx="1884118" cy="134337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 descr="C:\Users\Полина\Desktop\35147266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549" y="4365103"/>
            <a:ext cx="1784773" cy="237969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602" y="5441402"/>
            <a:ext cx="1838238" cy="137867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777" y="5441402"/>
            <a:ext cx="1954054" cy="132974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905016" y="116632"/>
            <a:ext cx="7876907" cy="1136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 smtClean="0">
                <a:solidFill>
                  <a:srgbClr val="C00000"/>
                </a:solidFill>
              </a:rPr>
              <a:t>Первая остановка: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Сквер. Храм и памятник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425775"/>
            <a:ext cx="1800200" cy="137672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Полина\Desktop\F4hAOTdjRA9h-IDeGQpi4BFaUnrSLtzjBrpo8VIqCtg4menhH7w1DpNFbYeQGVAG3UrN_Buel7ZUu_fBQBpnI7m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04" y="1994476"/>
            <a:ext cx="1840741" cy="138055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Полина\Desktop\Sy4yZja8lt2hfNSA1pNX5lbhsUkA-edULjoYwJx1VtjW1aJxV8XOr5oGPBbXFAc-yOv_rHF6TgHewJ2RFQYXVcIv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347" y="1975887"/>
            <a:ext cx="1798698" cy="134902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Полина\Desktop\qLGeKdEjIMf9S9icTNTTCDQwDvIk5SgfMHKCW8FyNFuJJYdnALCtDalltZaivODJa7rFZV3txpRVoHyT8zNgjtDD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670" y="1232165"/>
            <a:ext cx="1569253" cy="209274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3465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968" y="1052736"/>
            <a:ext cx="4892460" cy="56168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На каменных плитах высечены фамилии солдат из нашего поселка, которые погибли защищая нас с вами. Мы всегда должны помнить о их подвиге. 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Ежегодно у мемориала проходят мероприятия:</a:t>
            </a:r>
          </a:p>
          <a:p>
            <a:r>
              <a:rPr lang="ru-RU" sz="1800" dirty="0" smtClean="0"/>
              <a:t>Торжественный митинг</a:t>
            </a:r>
          </a:p>
          <a:p>
            <a:r>
              <a:rPr lang="ru-RU" sz="1800" dirty="0" smtClean="0"/>
              <a:t>Возложение цветов и венков</a:t>
            </a:r>
          </a:p>
          <a:p>
            <a:r>
              <a:rPr lang="ru-RU" sz="1800" dirty="0" smtClean="0"/>
              <a:t>Минута молчания</a:t>
            </a:r>
          </a:p>
          <a:p>
            <a:r>
              <a:rPr lang="ru-RU" sz="1800" dirty="0" smtClean="0"/>
              <a:t>Шествие «Бессмертного пока»</a:t>
            </a:r>
          </a:p>
          <a:p>
            <a:r>
              <a:rPr lang="ru-RU" sz="1800" dirty="0" smtClean="0"/>
              <a:t>Концерт творческих коллективов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Полина\Desktop\XXL_heigh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187" y="871011"/>
            <a:ext cx="3758949" cy="2114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849540"/>
            <a:ext cx="1949662" cy="1605388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" t="11151" r="4033" b="30050"/>
          <a:stretch/>
        </p:blipFill>
        <p:spPr>
          <a:xfrm>
            <a:off x="6965693" y="3955641"/>
            <a:ext cx="2035443" cy="2713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51520" y="153354"/>
            <a:ext cx="88924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 smtClean="0">
                <a:solidFill>
                  <a:srgbClr val="C00000"/>
                </a:solidFill>
              </a:rPr>
              <a:t>Вторая остановка: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Мемориал погибшим в годы ВОВ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966734"/>
            <a:ext cx="1766883" cy="129614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27877"/>
            <a:ext cx="1558653" cy="252782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0" y="2840930"/>
            <a:ext cx="2439904" cy="165654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48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857" y="706429"/>
            <a:ext cx="8221041" cy="443198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2400" dirty="0" smtClean="0"/>
              <a:t>Центр </a:t>
            </a:r>
            <a:r>
              <a:rPr lang="ru-RU" sz="2400" dirty="0"/>
              <a:t>культуры – тут танцуют, поют и рисуют</a:t>
            </a:r>
            <a:r>
              <a:rPr lang="ru-RU" sz="2400" dirty="0" smtClean="0"/>
              <a:t>!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Рядом </a:t>
            </a:r>
            <a:r>
              <a:rPr lang="ru-RU" sz="2400" dirty="0"/>
              <a:t>красивый пруд, в котором отражаются облака.</a:t>
            </a:r>
          </a:p>
          <a:p>
            <a:r>
              <a:rPr lang="ru-RU" dirty="0"/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50" y="116632"/>
            <a:ext cx="8507288" cy="71095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3 остановка: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Центр культуры и досуга и пруд</a:t>
            </a:r>
            <a:endParaRPr lang="ru-RU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" name="Picture 3" descr="C:\Users\Полина\Desktop\695411a1-90e6-5fbc-bfed-749c189eb0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926" y="1209152"/>
            <a:ext cx="2883147" cy="200378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4" descr="C:\Users\Полина\Desktop\SRgJWCwaPnlFHJjuUltc88xXLxEmzw1vJxvJw8ulSp7PLssXf2TCO2hU6O9NGyoC1qQm3Oiz8PMLdIC6-rvaAd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23710"/>
            <a:ext cx="1944216" cy="25893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3" descr="C:\Users\Полина\Desktop\mT32uETlHJLaOWZsxqoBapUDuabJnskyCnCD2r9HnWNFZy4Of95KBUiB0zox3flD2ToA_tH3OTHFgA2uDvhKjqQ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69697"/>
            <a:ext cx="3229788" cy="87305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" name="Picture 5" descr="C:\Users\Полина\Desktop\W2Y0vkmAOJiYxjAQArujtRCGSr1R_AocN13NjI2xI0M02qRfZF9uOcBBsGl__AaLAh5-IbXY8sA91R-F8FIz09e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44" y="1204115"/>
            <a:ext cx="1526404" cy="171830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" name="Picture 6" descr="C:\Users\Полина\Desktop\0Bt6ldwglkG3bQtkxUfB1S2n1s__Py0DSskXZG55NRCS9pG6Ma4TaHuw7m_TKC3eCyxzUGQCpApPxMkGDYwd4Zq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794" y="3289622"/>
            <a:ext cx="1380241" cy="109982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" name="Picture 7" descr="C:\Users\Полина\Desktop\1Zdu_PkT6TwiFKUrNihkOMA7of1ANqiD7OMYokhpYKuEokJ38dARyrw_42yJFOAKc65dhVcX5kEyqyirMQXCafs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794" y="1144811"/>
            <a:ext cx="960241" cy="183691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641" y="4969973"/>
            <a:ext cx="2900470" cy="174676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" name="Picture 5" descr="C:\Users\Полина\Desktop\AQiGoZQ-IrcybfOSjasZsVf6QIWmjTcmtC_JY0ncoIyMk7I2SADRIgGjSkdt3d5okz1AdtCkJ2K2HkBXio-pfa5x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26" y="4951094"/>
            <a:ext cx="2305884" cy="1729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3" name="Picture 2" descr="C:\Users\Полина\Desktop\M-2pUzFOZSxDVsDC8xWGp2Wjvvwpi0FjsB6URmjNbVpjwiOdw2mJdsIuikoDxSyyPHPTzGdreOQzR2tx__JJ862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008" y="4861335"/>
            <a:ext cx="2442737" cy="1834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6388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296" y="175521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Ба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бушкина горка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Полина\Desktop\QD4YrTtAw16mx4yGwdZX5sATdsWv6fSFZrUQAAi4R608CZnM4CGczsaNN7Y8HU9q9B4RmE1AAkdQ6gr7LGppLfP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36702"/>
            <a:ext cx="2014618" cy="151096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Полина\Desktop\7fkSMNzNfRyy7fH4NGgt1bR4MCA39JjrxolBRhrL5RS7xVse6LIsPcu0anAfFiL54ClPJunLZVTkZ5lHKLEIkaS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681" y="175374"/>
            <a:ext cx="2321944" cy="174145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 descr="C:\Users\Полина\Desktop\_Kh9vbyLpefnAfDCKkzYT0iHDYBymt3PNopr_d7wUYbTXCyRa8NNQ6gEbuGQR_BGLlZpwqQEDDDXCSSKKMXPVeZ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524" y="2736702"/>
            <a:ext cx="2014618" cy="151096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8" name="Picture 8" descr="C:\Users\Полина\Desktop\keEGZOLgH14rT0L0JNQFcKSmfkREBqGqU8MyG5cOn41bhy1dX-75tnh7MMY9FcW9zJke8KaI_Udk_T5IpkACD2L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3" y="2981721"/>
            <a:ext cx="2113153" cy="158486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31" name="Picture 11" descr="C:\Users\Полина\Desktop\berezovaya_roshcha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048" y="2279608"/>
            <a:ext cx="2105108" cy="149454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355110" y="764704"/>
            <a:ext cx="4176464" cy="1785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/>
              <a:t>Ребята, наконец мы </a:t>
            </a:r>
            <a:r>
              <a:rPr lang="ru-RU" sz="2200" dirty="0"/>
              <a:t>на вершине!</a:t>
            </a:r>
          </a:p>
          <a:p>
            <a:r>
              <a:rPr lang="ru-RU" sz="2200" dirty="0" smtClean="0"/>
              <a:t>Отсюда </a:t>
            </a:r>
            <a:r>
              <a:rPr lang="ru-RU" sz="2200" dirty="0"/>
              <a:t>виден весь наш посёлок как на </a:t>
            </a:r>
            <a:r>
              <a:rPr lang="ru-RU" sz="2200" dirty="0" smtClean="0"/>
              <a:t>ладони. Растут </a:t>
            </a:r>
            <a:r>
              <a:rPr lang="ru-RU" sz="2200" dirty="0"/>
              <a:t>деревья, ягоды, грибы (не трогаем</a:t>
            </a:r>
            <a:r>
              <a:rPr lang="ru-RU" sz="2200" dirty="0" smtClean="0"/>
              <a:t>!).</a:t>
            </a:r>
          </a:p>
          <a:p>
            <a:r>
              <a:rPr lang="ru-RU" sz="2200" dirty="0" smtClean="0"/>
              <a:t>Загадка</a:t>
            </a:r>
            <a:r>
              <a:rPr lang="ru-RU" sz="2200" dirty="0"/>
              <a:t>: Почему «Бабушкина»?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229" y="4653136"/>
            <a:ext cx="3785724" cy="186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/>
              <a:t> </a:t>
            </a:r>
            <a:r>
              <a:rPr lang="ru-RU" sz="2300" dirty="0" smtClean="0"/>
              <a:t>Давайте </a:t>
            </a:r>
            <a:r>
              <a:rPr lang="ru-RU" sz="2300" dirty="0"/>
              <a:t>играть в саперов и собирать листья!</a:t>
            </a:r>
          </a:p>
          <a:p>
            <a:r>
              <a:rPr lang="ru-RU" sz="2300" dirty="0" smtClean="0"/>
              <a:t>А когда поиграем немного отдохнём </a:t>
            </a:r>
            <a:r>
              <a:rPr lang="ru-RU" sz="2300" dirty="0"/>
              <a:t>и вернёмся в детский сад</a:t>
            </a:r>
            <a:r>
              <a:rPr lang="ru-RU" sz="2300" dirty="0" smtClean="0"/>
              <a:t>.</a:t>
            </a:r>
            <a:endParaRPr lang="ru-RU" sz="2300" dirty="0"/>
          </a:p>
        </p:txBody>
      </p:sp>
      <p:pic>
        <p:nvPicPr>
          <p:cNvPr id="1026" name="Picture 2" descr="C:\Users\Полина\Desktop\wNqM1qbdAslrPNMy3nTnca9vygmbfzLTB0VvcDckFFPbzO1JDWsGT05H_TB1iptFQEI2vgtd0Rn3fpY9XKVv52x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441" y="4372978"/>
            <a:ext cx="1626715" cy="216645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Полина\Desktop\soFT_z37jsRn99jAcctunn7MQeyZX9zrxN_nvSkub5U9_h4dykHv7JuYxbC2YDwiCe7r4v4ewIeRYEjuQmE6uqP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8874"/>
            <a:ext cx="1950618" cy="259782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Полина\Desktop\DMdDAzilgWBTuniQocKQ1mM6tVvrUxZ0AVzFEc3cYatHFmOOjdh2O-0HsSlB8RcSCIT4-oLMOuI-gl_mNT4A2k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89" y="5125896"/>
            <a:ext cx="1827531" cy="145657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C:\Users\Полина\Desktop\16640199561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94886"/>
            <a:ext cx="1258386" cy="188758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6668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218</Words>
  <Application>Microsoft Office PowerPoint</Application>
  <PresentationFormat>Экран (4:3)</PresentationFormat>
  <Paragraphs>56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ПУТЕШЕСТВИЕ ДО БАБУШКИНОЙ ГОРКИ Туристический маршрут</vt:lpstr>
      <vt:lpstr>Презентация PowerPoint</vt:lpstr>
      <vt:lpstr>Презентация PowerPoint</vt:lpstr>
      <vt:lpstr>Презентация PowerPoint</vt:lpstr>
      <vt:lpstr>3 остановка: Центр культуры и досуга и пруд</vt:lpstr>
      <vt:lpstr>Бабушкина горка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ДО БАБУШКИНОЙ ГОРКИ Туристический маршрут</dc:title>
  <dc:creator>Полина</dc:creator>
  <cp:lastModifiedBy>Полина</cp:lastModifiedBy>
  <cp:revision>34</cp:revision>
  <dcterms:created xsi:type="dcterms:W3CDTF">2025-09-08T16:36:26Z</dcterms:created>
  <dcterms:modified xsi:type="dcterms:W3CDTF">2025-09-22T15:16:05Z</dcterms:modified>
</cp:coreProperties>
</file>