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56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</p14:sldIdLst>
        </p14:section>
        <p14:section name="Разрабатывайте, впечатляйте, работайте вместе" id="{B9B51309-D148-4332-87C2-07BE32FBCA3B}">
          <p14:sldIdLst/>
        </p14:section>
        <p14:section name="Дополнительные сведения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B4A6"/>
    <a:srgbClr val="734F29"/>
    <a:srgbClr val="D24726"/>
    <a:srgbClr val="DD462F"/>
    <a:srgbClr val="AEB785"/>
    <a:srgbClr val="EFD5A2"/>
    <a:srgbClr val="3B3026"/>
    <a:srgbClr val="ECE1CA"/>
    <a:srgbClr val="79553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8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undo custSel modSld modMainMaster modNotesMaster modHandout">
      <pc:chgData name="Fake Test User" userId="SID-0" providerId="Test" clId="FakeClientId" dt="2019-08-07T02:27:27.864" v="75" actId="790"/>
      <pc:docMkLst>
        <pc:docMk/>
      </pc:docMkLst>
      <pc:sldChg chg="modSp mod modNotes">
        <pc:chgData name="Fake Test User" userId="SID-0" providerId="Test" clId="FakeClientId" dt="2019-08-06T10:58:08.319" v="30" actId="790"/>
        <pc:sldMkLst>
          <pc:docMk/>
          <pc:sldMk cId="2471807738" sldId="256"/>
        </pc:sldMkLst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2" creationId="{00000000-0000-0000-0000-000000000000}"/>
          </ac:spMkLst>
        </pc:spChg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3" creationId="{00000000-0000-0000-0000-000000000000}"/>
          </ac:spMkLst>
        </pc:spChg>
      </pc:sldChg>
      <pc:sldChg chg="modSp mod modNotes">
        <pc:chgData name="Fake Test User" userId="SID-0" providerId="Test" clId="FakeClientId" dt="2019-08-07T02:26:51.257" v="74" actId="1036"/>
        <pc:sldMkLst>
          <pc:docMk/>
          <pc:sldMk cId="1328676004" sldId="257"/>
        </pc:sldMkLst>
        <pc:spChg chg="mod">
          <ac:chgData name="Fake Test User" userId="SID-0" providerId="Test" clId="FakeClientId" dt="2019-08-06T10:57:48.910" v="27" actId="790"/>
          <ac:spMkLst>
            <pc:docMk/>
            <pc:sldMk cId="1328676004" sldId="257"/>
            <ac:spMk id="2" creationId="{00000000-0000-0000-0000-000000000000}"/>
          </ac:spMkLst>
        </pc:spChg>
        <pc:spChg chg="mod">
          <ac:chgData name="Fake Test User" userId="SID-0" providerId="Test" clId="FakeClientId" dt="2019-08-06T11:00:00.581" v="40" actId="14100"/>
          <ac:spMkLst>
            <pc:docMk/>
            <pc:sldMk cId="1328676004" sldId="257"/>
            <ac:spMk id="3" creationId="{00000000-0000-0000-0000-000000000000}"/>
          </ac:spMkLst>
        </pc:spChg>
        <pc:picChg chg="mod">
          <ac:chgData name="Fake Test User" userId="SID-0" providerId="Test" clId="FakeClientId" dt="2019-08-07T02:26:43.617" v="72" actId="1035"/>
          <ac:picMkLst>
            <pc:docMk/>
            <pc:sldMk cId="1328676004" sldId="257"/>
            <ac:picMk id="6" creationId="{00000000-0000-0000-0000-000000000000}"/>
          </ac:picMkLst>
        </pc:picChg>
        <pc:picChg chg="mod">
          <ac:chgData name="Fake Test User" userId="SID-0" providerId="Test" clId="FakeClientId" dt="2019-08-06T11:00:29.767" v="41" actId="14826"/>
          <ac:picMkLst>
            <pc:docMk/>
            <pc:sldMk cId="1328676004" sldId="257"/>
            <ac:picMk id="7" creationId="{00000000-0000-0000-0000-000000000000}"/>
          </ac:picMkLst>
        </pc:picChg>
        <pc:picChg chg="mod">
          <ac:chgData name="Fake Test User" userId="SID-0" providerId="Test" clId="FakeClientId" dt="2019-08-07T02:26:51.257" v="74" actId="1036"/>
          <ac:picMkLst>
            <pc:docMk/>
            <pc:sldMk cId="1328676004" sldId="257"/>
            <ac:picMk id="9" creationId="{00000000-0000-0000-0000-000000000000}"/>
          </ac:picMkLst>
        </pc:picChg>
        <pc:picChg chg="mod">
          <ac:chgData name="Fake Test User" userId="SID-0" providerId="Test" clId="FakeClientId" dt="2019-08-06T11:00:49.781" v="42" actId="14826"/>
          <ac:picMkLst>
            <pc:docMk/>
            <pc:sldMk cId="1328676004" sldId="257"/>
            <ac:picMk id="11" creationId="{00000000-0000-0000-0000-000000000000}"/>
          </ac:picMkLst>
        </pc:picChg>
      </pc:sldChg>
      <pc:sldChg chg="modSp mod modNotes">
        <pc:chgData name="Fake Test User" userId="SID-0" providerId="Test" clId="FakeClientId" dt="2019-08-06T10:59:35.146" v="33" actId="14826"/>
        <pc:sldMkLst>
          <pc:docMk/>
          <pc:sldMk cId="2090733893" sldId="262"/>
        </pc:sldMkLst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2" creationId="{00000000-0000-0000-0000-000000000000}"/>
          </ac:spMkLst>
        </pc:spChg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3" creationId="{00000000-0000-0000-0000-000000000000}"/>
          </ac:spMkLst>
        </pc:spChg>
        <pc:picChg chg="mod">
          <ac:chgData name="Fake Test User" userId="SID-0" providerId="Test" clId="FakeClientId" dt="2019-08-06T10:59:16.100" v="32" actId="14826"/>
          <ac:picMkLst>
            <pc:docMk/>
            <pc:sldMk cId="2090733893" sldId="262"/>
            <ac:picMk id="4" creationId="{00000000-0000-0000-0000-000000000000}"/>
          </ac:picMkLst>
        </pc:picChg>
        <pc:picChg chg="mod">
          <ac:chgData name="Fake Test User" userId="SID-0" providerId="Test" clId="FakeClientId" dt="2019-08-06T10:59:35.146" v="33" actId="14826"/>
          <ac:picMkLst>
            <pc:docMk/>
            <pc:sldMk cId="2090733893" sldId="262"/>
            <ac:picMk id="5" creationId="{00000000-0000-0000-0000-000000000000}"/>
          </ac:picMkLst>
        </pc:picChg>
        <pc:picChg chg="mod">
          <ac:chgData name="Fake Test User" userId="SID-0" providerId="Test" clId="FakeClientId" dt="2019-08-06T10:58:59.835" v="31" actId="14826"/>
          <ac:picMkLst>
            <pc:docMk/>
            <pc:sldMk cId="2090733893" sldId="262"/>
            <ac:picMk id="6" creationId="{00000000-0000-0000-0000-000000000000}"/>
          </ac:picMkLst>
        </pc:picChg>
      </pc:sldChg>
      <pc:sldChg chg="modSp mod modNotes">
        <pc:chgData name="Fake Test User" userId="SID-0" providerId="Test" clId="FakeClientId" dt="2019-08-07T02:27:27.864" v="75" actId="790"/>
        <pc:sldMkLst>
          <pc:docMk/>
          <pc:sldMk cId="2317502127" sldId="263"/>
        </pc:sldMkLst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2" creationId="{00000000-0000-0000-0000-000000000000}"/>
          </ac:spMkLst>
        </pc:spChg>
        <pc:spChg chg="mod">
          <ac:chgData name="Fake Test User" userId="SID-0" providerId="Test" clId="FakeClientId" dt="2019-08-07T02:21:10.668" v="58" actId="14100"/>
          <ac:spMkLst>
            <pc:docMk/>
            <pc:sldMk cId="2317502127" sldId="263"/>
            <ac:spMk id="3" creationId="{00000000-0000-0000-0000-000000000000}"/>
          </ac:spMkLst>
        </pc:spChg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4" creationId="{00000000-0000-0000-0000-000000000000}"/>
          </ac:spMkLst>
        </pc:spChg>
        <pc:spChg chg="mod">
          <ac:chgData name="Fake Test User" userId="SID-0" providerId="Test" clId="FakeClientId" dt="2019-08-07T02:25:30.731" v="61"/>
          <ac:spMkLst>
            <pc:docMk/>
            <pc:sldMk cId="2317502127" sldId="263"/>
            <ac:spMk id="8" creationId="{00000000-0000-0000-0000-000000000000}"/>
          </ac:spMkLst>
        </pc:spChg>
        <pc:spChg chg="mod">
          <ac:chgData name="Fake Test User" userId="SID-0" providerId="Test" clId="FakeClientId" dt="2019-08-07T02:25:58.979" v="63"/>
          <ac:spMkLst>
            <pc:docMk/>
            <pc:sldMk cId="2317502127" sldId="263"/>
            <ac:spMk id="9" creationId="{00000000-0000-0000-0000-000000000000}"/>
          </ac:spMkLst>
        </pc:spChg>
      </pc:sldChg>
      <pc:sldChg chg="modSp mod modNotes">
        <pc:chgData name="Fake Test User" userId="SID-0" providerId="Test" clId="FakeClientId" dt="2019-08-06T11:01:19.420" v="43" actId="14826"/>
        <pc:sldMkLst>
          <pc:docMk/>
          <pc:sldMk cId="1531532291" sldId="264"/>
        </pc:sldMkLst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2" creationId="{00000000-0000-0000-0000-000000000000}"/>
          </ac:spMkLst>
        </pc:spChg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3" creationId="{00000000-0000-0000-0000-000000000000}"/>
          </ac:spMkLst>
        </pc:spChg>
        <pc:picChg chg="mod">
          <ac:chgData name="Fake Test User" userId="SID-0" providerId="Test" clId="FakeClientId" dt="2019-08-06T11:01:19.420" v="43" actId="14826"/>
          <ac:picMkLst>
            <pc:docMk/>
            <pc:sldMk cId="1531532291" sldId="264"/>
            <ac:picMk id="5" creationId="{00000000-0000-0000-0000-000000000000}"/>
          </ac:picMkLst>
        </pc:picChg>
      </pc:sldChg>
      <pc:sldMasterChg chg="modSp mod modSldLayout">
        <pc:chgData name="Fake Test User" userId="SID-0" providerId="Test" clId="FakeClientId" dt="2019-08-06T10:55:52.560" v="17" actId="790"/>
        <pc:sldMasterMkLst>
          <pc:docMk/>
          <pc:sldMasterMk cId="946754946" sldId="2147483660"/>
        </pc:sldMasterMkLst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2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3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4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5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6" creationId="{00000000-0000-0000-0000-000000000000}"/>
          </ac:spMkLst>
        </pc:spChg>
        <pc:sldLayoutChg chg="modSp mod">
          <pc:chgData name="Fake Test User" userId="SID-0" providerId="Test" clId="FakeClientId" dt="2019-08-06T10:54:48.439" v="7" actId="790"/>
          <pc:sldLayoutMkLst>
            <pc:docMk/>
            <pc:sldMasterMk cId="946754946" sldId="2147483660"/>
            <pc:sldLayoutMk cId="1718549498" sldId="2147483661"/>
          </pc:sldLayoutMkLst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1.110" v="8" actId="790"/>
          <pc:sldLayoutMkLst>
            <pc:docMk/>
            <pc:sldMasterMk cId="946754946" sldId="2147483660"/>
            <pc:sldLayoutMk cId="2185836540" sldId="2147483662"/>
          </pc:sldLayoutMkLst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6.157" v="9" actId="790"/>
          <pc:sldLayoutMkLst>
            <pc:docMk/>
            <pc:sldMasterMk cId="946754946" sldId="2147483660"/>
            <pc:sldLayoutMk cId="1335655537" sldId="2147483663"/>
          </pc:sldLayoutMkLst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1.860" v="10" actId="790"/>
          <pc:sldLayoutMkLst>
            <pc:docMk/>
            <pc:sldMasterMk cId="946754946" sldId="2147483660"/>
            <pc:sldLayoutMk cId="3328223887" sldId="2147483664"/>
          </pc:sldLayoutMkLst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9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7.141" v="11" actId="790"/>
          <pc:sldLayoutMkLst>
            <pc:docMk/>
            <pc:sldMasterMk cId="946754946" sldId="2147483660"/>
            <pc:sldLayoutMk cId="3606029816" sldId="2147483665"/>
          </pc:sldLayoutMkLst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9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0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1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2.187" v="12" actId="790"/>
          <pc:sldLayoutMkLst>
            <pc:docMk/>
            <pc:sldMasterMk cId="946754946" sldId="2147483660"/>
            <pc:sldLayoutMk cId="100814485" sldId="2147483666"/>
          </pc:sldLayoutMkLst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7.546" v="13" actId="790"/>
          <pc:sldLayoutMkLst>
            <pc:docMk/>
            <pc:sldMasterMk cId="946754946" sldId="2147483660"/>
            <pc:sldLayoutMk cId="4037432058" sldId="2147483667"/>
          </pc:sldLayoutMkLst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4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33.546" v="14" actId="790"/>
          <pc:sldLayoutMkLst>
            <pc:docMk/>
            <pc:sldMasterMk cId="946754946" sldId="2147483660"/>
            <pc:sldLayoutMk cId="1784193825" sldId="2147483668"/>
          </pc:sldLayoutMkLst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0.686" v="15" actId="790"/>
          <pc:sldLayoutMkLst>
            <pc:docMk/>
            <pc:sldMasterMk cId="946754946" sldId="2147483660"/>
            <pc:sldLayoutMk cId="3161095380" sldId="2147483669"/>
          </pc:sldLayoutMkLst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6.654" v="16" actId="790"/>
          <pc:sldLayoutMkLst>
            <pc:docMk/>
            <pc:sldMasterMk cId="946754946" sldId="2147483660"/>
            <pc:sldLayoutMk cId="596921339" sldId="2147483670"/>
          </pc:sldLayoutMkLst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52.560" v="17" actId="790"/>
          <pc:sldLayoutMkLst>
            <pc:docMk/>
            <pc:sldMasterMk cId="946754946" sldId="2147483660"/>
            <pc:sldLayoutMk cId="1302266631" sldId="2147483671"/>
          </pc:sldLayoutMkLst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8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2B3D7CA0-C4A8-496D-A4F8-E9AFEE532D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1BF71C1-CEBB-4820-AC3C-98BEF67FCB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7E514-60F3-429F-A347-03D3C140655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EC0341D-4C1B-4FC7-ABE7-29CC469D97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2CD4014-4441-42A1-8829-265A97360B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9D89B-157B-430C-AF09-B872B7A3AA7F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190528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C729564-AA2B-4127-AD39-85959D55B104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838200" y="2061006"/>
            <a:ext cx="10515600" cy="2387600"/>
          </a:xfrm>
        </p:spPr>
        <p:txBody>
          <a:bodyPr rtlCol="0"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6705599" cy="113779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buNone/>
              <a:defRPr sz="2800">
                <a:solidFill>
                  <a:srgbClr val="D2472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8517EB0-96A6-405B-91F5-8A586E16551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DB0DD6-BDC3-46EF-AA84-3C052725C73E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59692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10215419" y="365125"/>
            <a:ext cx="1819564" cy="5811838"/>
          </a:xfrm>
        </p:spPr>
        <p:txBody>
          <a:bodyPr vert="eaVert"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F155A9-48DE-4655-BA1E-0C4E6081E62C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30226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838201" y="1825625"/>
            <a:ext cx="4167753" cy="4351338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E9A24A-E5DC-408F-A580-D4BEC90B1612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2402238"/>
            <a:ext cx="4508715" cy="2187227"/>
          </a:xfrm>
        </p:spPr>
        <p:txBody>
          <a:bodyPr rtlCol="0" anchor="ctr">
            <a:noAutofit/>
          </a:bodyPr>
          <a:lstStyle>
            <a:lvl1pPr algn="l">
              <a:defRPr sz="4800">
                <a:solidFill>
                  <a:srgbClr val="D247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323308" y="2402237"/>
            <a:ext cx="5269424" cy="2187226"/>
          </a:xfrm>
        </p:spPr>
        <p:txBody>
          <a:bodyPr rtlCol="0" anchor="ctr">
            <a:normAutofit/>
          </a:bodyPr>
          <a:lstStyle>
            <a:lvl1pPr marL="0" indent="0">
              <a:lnSpc>
                <a:spcPct val="150000"/>
              </a:lnSpc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3F37DC-2B5F-4D54-9B95-9DE5F20668EC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050A4E-D522-4129-B321-53D7CD790E7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32822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0"/>
            <a:ext cx="10737851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31851" y="1489075"/>
            <a:ext cx="5156200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831851" y="2193927"/>
            <a:ext cx="5156200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89664" y="1489075"/>
            <a:ext cx="5157787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89664" y="2193927"/>
            <a:ext cx="5157787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3F81F9-0A92-4D85-B67E-4E66CADBA97F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11" name="Прямоугольник 10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60602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46597F-4531-4989-BC18-6D6B9DAB02DA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Прямоугольник 6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0081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729524-C98F-42F5-B687-6E986506F236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3743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3497B3-86CE-46CB-B438-A17E22334F2F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8419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/>
          </p:cNvSpPr>
          <p:nvPr>
            <p:ph type="pic" idx="1" hasCustomPrompt="1"/>
          </p:nvPr>
        </p:nvSpPr>
        <p:spPr>
          <a:xfrm>
            <a:off x="5183188" y="987427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E66A08-9861-4517-ACCE-1EEDB604D995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61095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E334B57-52A9-4D05-AEB1-E18B7AF10341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0827" y="669701"/>
            <a:ext cx="5588311" cy="3644721"/>
          </a:xfrm>
        </p:spPr>
        <p:txBody>
          <a:bodyPr rtlCol="0">
            <a:normAutofit/>
          </a:bodyPr>
          <a:lstStyle/>
          <a:p>
            <a:pPr algn="ctr" rtl="0"/>
            <a:r>
              <a:rPr lang="ru-RU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 совесть и жизненные позиции</a:t>
            </a:r>
            <a:endParaRPr lang="ru-RU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9889899" cy="1058371"/>
          </a:xfrm>
        </p:spPr>
        <p:txBody>
          <a:bodyPr rtlCol="0">
            <a:normAutofit fontScale="77500" lnSpcReduction="20000"/>
          </a:bodyPr>
          <a:lstStyle/>
          <a:p>
            <a:pPr algn="ctr" rtl="0"/>
            <a:r>
              <a:rPr lang="ru-RU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– просветительская беседа № 2</a:t>
            </a:r>
          </a:p>
          <a:p>
            <a:pPr algn="ctr" rtl="0"/>
            <a:r>
              <a:rPr lang="ru-RU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Сюремова Любовь Леонидовна</a:t>
            </a:r>
            <a:endParaRPr lang="ru-RU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1391" y="770115"/>
            <a:ext cx="4374142" cy="2950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беседы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потребности у родителей в воспитании в детях чувство совести как духовно – нравственного стержня личности  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Помочь осознать понятие «совести» как нравственной категории.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Познакомить с духовными основами совести и особенностями её воспитания.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Обсудить с родителями, как можно воспитывать совесть ребёнка.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716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совесть?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727027" cy="4703330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лово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 - весть»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разделяется на две значимые части и означает «совместная весть», «совместное знание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общечеловеческой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нравственности.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единственным мерилом верности принятия решений.</a:t>
            </a:r>
          </a:p>
        </p:txBody>
      </p:sp>
      <p:pic>
        <p:nvPicPr>
          <p:cNvPr id="4" name="Picture 2" descr="https://proprikol.ru/wp-content/uploads/2020/02/kartinki-pro-sovest-43-650x58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064" y="0"/>
            <a:ext cx="1790163" cy="134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9699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434" y="0"/>
            <a:ext cx="10973673" cy="1596980"/>
          </a:xfrm>
        </p:spPr>
        <p:txBody>
          <a:bodyPr>
            <a:noAutofit/>
          </a:bodyPr>
          <a:lstStyle/>
          <a:p>
            <a:pPr algn="ctr"/>
            <a:r>
              <a:rPr lang="ru-RU" sz="4400" b="1" i="1" dirty="0" smtClean="0"/>
              <a:t/>
            </a:r>
            <a:br>
              <a:rPr lang="ru-RU" sz="4400" b="1" i="1" dirty="0" smtClean="0"/>
            </a:br>
            <a:r>
              <a:rPr lang="ru-RU" sz="4400" b="1" i="1" dirty="0" smtClean="0"/>
              <a:t>Духовные </a:t>
            </a:r>
            <a:r>
              <a:rPr lang="ru-RU" sz="4400" b="1" i="1" dirty="0"/>
              <a:t>основы </a:t>
            </a:r>
            <a:r>
              <a:rPr lang="ru-RU" sz="4400" b="1" i="1" dirty="0" smtClean="0"/>
              <a:t>совести</a:t>
            </a:r>
            <a:r>
              <a:rPr lang="ru-RU" sz="4400" b="1" dirty="0"/>
              <a:t/>
            </a:r>
            <a:br>
              <a:rPr lang="ru-RU" sz="4400" b="1" dirty="0"/>
            </a:b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46723" cy="435133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овесть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душе как  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безмолвный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подсказчик,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сразу и напрямую сообщает душе что есть что с точки зрения добра и зла   или   правильности и неправильности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законодателя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(как голос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Бога), свидетеля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судья (око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Бога), воздаятеля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итоговая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результирующая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дана, чтобы судить нас самих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0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Феофан Затворник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вятитель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Игнатий Брянчанинов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способность человеческого духа к различению добра и зла, сознание добра и зла» </a:t>
            </a:r>
          </a:p>
        </p:txBody>
      </p:sp>
    </p:spTree>
    <p:extLst>
      <p:ext uri="{BB962C8B-B14F-4D97-AF65-F5344CB8AC3E}">
        <p14:creationId xmlns:p14="http://schemas.microsoft.com/office/powerpoint/2010/main" val="2651461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действия совести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вакцина против наших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желаний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 действия таков: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ребенка появляется не очень хорошее желание.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внутренняя борьба (между велением совести и желанием).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 принятие решения делать (или не делать) в зависимости от уровня развития совести.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proprikol.ru/wp-content/uploads/2020/02/kartinki-pro-sovest-27-650x43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5822" y="1893960"/>
            <a:ext cx="3163433" cy="2107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446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Жизненные позиции в зависимости от совести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250509" cy="435133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психологии различают две жизненные позиции: 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Активная (позитивная, негативная)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Пассивная (безынициативность, инфантильность, разрушительность, импульсивность)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Позитивная активная жизненная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позиция нацелена на искоренение зла, как в глобальном смысле, так и в индивидуальном. 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Негативное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 на разрушение. </a:t>
            </a:r>
          </a:p>
        </p:txBody>
      </p:sp>
    </p:spTree>
    <p:extLst>
      <p:ext uri="{BB962C8B-B14F-4D97-AF65-F5344CB8AC3E}">
        <p14:creationId xmlns:p14="http://schemas.microsoft.com/office/powerpoint/2010/main" val="1373534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воспитания совести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2748" y="1774108"/>
            <a:ext cx="10804300" cy="5083891"/>
          </a:xfrm>
        </p:spPr>
        <p:txBody>
          <a:bodyPr>
            <a:normAutofit fontScale="25000" lnSpcReduction="20000"/>
          </a:bodyPr>
          <a:lstStyle/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Будьте справедливы к своим детям. Научитесь признавать свои ошибки и просить прощения.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Рассказывайте детям, как ваша совесть подтолкнула вас исправить ситуацию.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Объясняйте, что совесть бывает разной (чистой, усыплённой, немощной, мёртвой и др.)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Расскажите, что совесть двух разных людей может существенно отличаться, но есть определенные стандарты, которых нужно придерживаться.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Помогите понять, что люди всё равно совершают ошибки и нуждаются в корректировке своего поведения.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Дети очень часто рассказывают родителям о поступках и поведении своих ровесников.  Такая беседа является хорошим поводом для обсуждения человеческих качеств.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Комментируйте поведение актеров при семейном просмотре фильма или обсуждении прочитанной книги.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Внимательно слушайте точку зрения своих детей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Всегда интересуйтесь точкой зрения своего ребенка. Дайте ему возможность самостоятельно разграничивать добро и зло.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Озвучивайте свою точку зрения. Подскажите, как в различных ситуациях вести себя правильно.</a:t>
            </a:r>
          </a:p>
          <a:p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Возьмите за правило хвалить ребенка за корректное поведение в обществе, за проявленное уважение, за соблюдение общепринятых правил.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4107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611117" cy="4351338"/>
          </a:xfrm>
        </p:spPr>
        <p:txBody>
          <a:bodyPr>
            <a:noAutofit/>
          </a:bodyPr>
          <a:lstStyle/>
          <a:p>
            <a:r>
              <a:rPr lang="ru-RU" sz="2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овесть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основой общечеловеческой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нравственности</a:t>
            </a:r>
          </a:p>
          <a:p>
            <a:r>
              <a:rPr lang="ru-RU" sz="2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Совесть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личное качество ребенка, может возникнуть только благодаря воспитанию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</a:p>
          <a:p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родителей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научить ребенка согласовывать свои поступки с совестью, слушать, а главное слышать свой внутренний голос чести, который должен заглушать призывы эгоистических желаний. </a:t>
            </a:r>
          </a:p>
        </p:txBody>
      </p:sp>
    </p:spTree>
    <p:extLst>
      <p:ext uri="{BB962C8B-B14F-4D97-AF65-F5344CB8AC3E}">
        <p14:creationId xmlns:p14="http://schemas.microsoft.com/office/powerpoint/2010/main" val="1602943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78040" y="1468193"/>
            <a:ext cx="94015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proprikol.ru/wp-content/uploads/2020/02/kartinki-pro-sovest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8809" y="3242185"/>
            <a:ext cx="3514904" cy="2933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716997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5909718_TF02923944" id="{FD452A96-9397-4E55-B13E-1287DFC5A149}" vid="{D91014FE-B126-4C64-8B83-8CAA7B08148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1584528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2012-06-20T23:39:00+00:00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TP102923943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843282</LocLastLocAttemptVersionLookup>
    <IsSearchable xmlns="4873beb7-5857-4685-be1f-d57550cc96cc">true</IsSearchable>
    <TemplateTemplateType xmlns="4873beb7-5857-4685-be1f-d57550cc96cc">PowerPoint Template - Slideshow Launch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LocMarketGroupTiers2 xmlns="4873beb7-5857-4685-be1f-d57550cc96cc" xsi:nil="true"/>
    <APAuthor xmlns="4873beb7-5857-4685-be1f-d57550cc96cc">
      <UserInfo>
        <DisplayName>REDMOND\v-sa</DisplayName>
        <AccountId>2467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0C04F-E7AC-41AB-9C6D-1B1BB88BFF7F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4873beb7-5857-4685-be1f-d57550cc96c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3DEC53A-9DF1-4780-BE92-17E971B7A9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EE7759-C66F-4EA4-9863-7EBA32518D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Добро пожаловать в PowerPoint!</Template>
  <TotalTime>48</TotalTime>
  <Words>383</Words>
  <Application>Microsoft Office PowerPoint</Application>
  <PresentationFormat>Широкоэкранный</PresentationFormat>
  <Paragraphs>49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UI</vt:lpstr>
      <vt:lpstr>Segoe UI Light</vt:lpstr>
      <vt:lpstr>Times New Roman</vt:lpstr>
      <vt:lpstr>WelcomeDoc</vt:lpstr>
      <vt:lpstr>Детская совесть и жизненные позиции</vt:lpstr>
      <vt:lpstr>Цель и задачи беседы</vt:lpstr>
      <vt:lpstr>Что такое совесть?</vt:lpstr>
      <vt:lpstr> Духовные основы совести </vt:lpstr>
      <vt:lpstr>Механизм действия совести</vt:lpstr>
      <vt:lpstr>Жизненные позиции в зависимости от совести</vt:lpstr>
      <vt:lpstr>Способы воспитания совести</vt:lpstr>
      <vt:lpstr>ВЫВОДЫ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Детская совесть и жизненные позиции</dc:title>
  <dc:creator>Пользователь Windows</dc:creator>
  <cp:keywords/>
  <cp:lastModifiedBy>Пользователь Windows</cp:lastModifiedBy>
  <cp:revision>7</cp:revision>
  <dcterms:created xsi:type="dcterms:W3CDTF">2021-05-04T04:02:35Z</dcterms:created>
  <dcterms:modified xsi:type="dcterms:W3CDTF">2021-05-04T04:51:45Z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_TemplateID">
    <vt:lpwstr>TC029239449991</vt:lpwstr>
  </property>
  <property fmtid="{D5CDD505-2E9C-101B-9397-08002B2CF9AE}" pid="4" name="ContentTypeId">
    <vt:lpwstr>0x0101006EDDDB5EE6D98C44930B742096920B300400F5B6D36B3EF94B4E9A635CDF2A18F5B8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</Properties>
</file>