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56" r:id="rId4"/>
    <p:sldId id="259" r:id="rId5"/>
    <p:sldId id="257" r:id="rId6"/>
    <p:sldId id="258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0" d="100"/>
          <a:sy n="110" d="100"/>
        </p:scale>
        <p:origin x="-30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11" Type="http://schemas.openxmlformats.org/officeDocument/2006/relationships/image" Target="../media/image23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Picture 5" descr="D:\Users\Admin\Desktop\чистоцветы\6.jpg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79"/>
          <a:stretch/>
        </p:blipFill>
        <p:spPr bwMode="auto">
          <a:xfrm>
            <a:off x="93399" y="85911"/>
            <a:ext cx="8943097" cy="6706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332656"/>
            <a:ext cx="8640960" cy="6525344"/>
          </a:xfrm>
        </p:spPr>
        <p:txBody>
          <a:bodyPr>
            <a:normAutofit fontScale="40000" lnSpcReduction="20000"/>
          </a:bodyPr>
          <a:lstStyle/>
          <a:p>
            <a:r>
              <a:rPr lang="ru-RU" sz="5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Суксунский</a:t>
            </a:r>
            <a:r>
              <a:rPr lang="ru-RU" sz="5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городской округ</a:t>
            </a:r>
          </a:p>
          <a:p>
            <a:r>
              <a:rPr lang="ru-RU" sz="5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МАОУ «Суксунская </a:t>
            </a:r>
            <a:r>
              <a:rPr lang="ru-RU" sz="5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средняя школа №2</a:t>
            </a:r>
            <a:r>
              <a:rPr lang="ru-RU" sz="5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endParaRPr lang="ru-RU" sz="5000" b="1" dirty="0" smtClean="0">
              <a:solidFill>
                <a:schemeClr val="tx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endParaRPr lang="ru-RU" sz="5000" b="1" dirty="0">
              <a:solidFill>
                <a:schemeClr val="tx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lnSpc>
                <a:spcPct val="115000"/>
              </a:lnSpc>
            </a:pPr>
            <a:r>
              <a:rPr lang="ru-RU" sz="4900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Муниципальный конкурс детских проектов «</a:t>
            </a:r>
            <a:r>
              <a:rPr lang="ru-RU" sz="4900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Моя планета»</a:t>
            </a:r>
            <a:endParaRPr lang="ru-RU" sz="4900" dirty="0">
              <a:solidFill>
                <a:schemeClr val="tx1"/>
              </a:solidFill>
              <a:ea typeface="Calibri"/>
              <a:cs typeface="Times New Roman"/>
            </a:endParaRPr>
          </a:p>
          <a:p>
            <a:endParaRPr lang="ru-RU" sz="5000" b="1" dirty="0" smtClean="0">
              <a:solidFill>
                <a:schemeClr val="tx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endParaRPr lang="ru-RU" sz="5000" b="1" dirty="0">
              <a:solidFill>
                <a:schemeClr val="tx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endParaRPr lang="ru-RU" sz="5000" b="1" dirty="0">
              <a:solidFill>
                <a:schemeClr val="tx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r>
              <a:rPr lang="ru-RU" sz="16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6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Чистоцветы</a:t>
            </a:r>
            <a:r>
              <a:rPr lang="ru-RU" sz="16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</a:t>
            </a:r>
          </a:p>
          <a:p>
            <a:r>
              <a:rPr lang="ru-RU" sz="5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(Экологическая </a:t>
            </a:r>
            <a:r>
              <a:rPr lang="ru-RU" sz="5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среда, благоустройство пришкольной </a:t>
            </a:r>
            <a:r>
              <a:rPr lang="ru-RU" sz="5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территории)</a:t>
            </a:r>
          </a:p>
          <a:p>
            <a:endParaRPr lang="ru-RU" sz="5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5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  <a:tabLst>
                <a:tab pos="2969895" algn="ctr"/>
                <a:tab pos="5940425" algn="r"/>
              </a:tabLst>
            </a:pPr>
            <a:endParaRPr lang="ru-RU" sz="5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6" algn="just">
              <a:tabLst>
                <a:tab pos="2969895" algn="ctr"/>
                <a:tab pos="5940425" algn="r"/>
              </a:tabLst>
            </a:pPr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Авторы проекта: группа </a:t>
            </a:r>
            <a:r>
              <a:rPr lang="ru-RU" sz="4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активных школьников 2 «В» </a:t>
            </a:r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класса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lvl="6" algn="l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Руководитель: Озорнина </a:t>
            </a:r>
            <a:r>
              <a:rPr lang="ru-RU" sz="4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Елена </a:t>
            </a:r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Александровна,</a:t>
            </a:r>
          </a:p>
          <a:p>
            <a:pPr lvl="6" algn="l"/>
            <a:endParaRPr lang="ru-RU" sz="4000" b="1" dirty="0">
              <a:solidFill>
                <a:schemeClr val="tx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lvl="6" algn="l"/>
            <a:endParaRPr lang="ru-RU" sz="4000" b="1" dirty="0" smtClean="0">
              <a:solidFill>
                <a:schemeClr val="tx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l"/>
            <a:endParaRPr lang="ru-RU" sz="5200" b="1" dirty="0">
              <a:solidFill>
                <a:schemeClr val="tx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r>
              <a:rPr lang="ru-RU" sz="3500" b="1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2021г.</a:t>
            </a:r>
            <a:endParaRPr lang="ru-RU" sz="3500" b="1" dirty="0">
              <a:solidFill>
                <a:schemeClr val="tx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0689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D:\Users\Admin\Desktop\чистоцветы\6.jpg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79"/>
          <a:stretch/>
        </p:blipFill>
        <p:spPr bwMode="auto">
          <a:xfrm>
            <a:off x="93399" y="85911"/>
            <a:ext cx="8943097" cy="6706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Чистоцветы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dirty="0" smtClean="0"/>
              <a:t>   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 algn="just">
              <a:buNone/>
            </a:pPr>
            <a:r>
              <a:rPr lang="ru-RU" b="1" dirty="0"/>
              <a:t>Цель проекта</a:t>
            </a:r>
            <a:r>
              <a:rPr lang="ru-RU" dirty="0"/>
              <a:t>: вырастить цветочную рассаду для последующей высадки на клумбу на пришкольной территории. </a:t>
            </a:r>
          </a:p>
          <a:p>
            <a:pPr marL="0" indent="0" algn="just">
              <a:buNone/>
            </a:pPr>
            <a:r>
              <a:rPr lang="ru-RU" b="1" dirty="0"/>
              <a:t>Задачи:</a:t>
            </a:r>
            <a:endParaRPr lang="ru-RU" dirty="0"/>
          </a:p>
          <a:p>
            <a:pPr marL="0" lvl="0" indent="0" algn="just">
              <a:buNone/>
            </a:pPr>
            <a:r>
              <a:rPr lang="ru-RU" dirty="0"/>
              <a:t>Стремиться к познанию природы через творческую, познавательно-исследовательскую деятельность,  а именно:</a:t>
            </a:r>
          </a:p>
          <a:p>
            <a:pPr lvl="0" algn="just"/>
            <a:r>
              <a:rPr lang="ru-RU" dirty="0"/>
              <a:t>узнать у взрослых и отобрать цветочные семена, не требующие специальных навыков по их выращиванию;</a:t>
            </a:r>
          </a:p>
          <a:p>
            <a:pPr lvl="0" algn="just"/>
            <a:r>
              <a:rPr lang="ru-RU" dirty="0"/>
              <a:t>произвести посев семян, соблюдая глубину посева и условия для прорастания;</a:t>
            </a:r>
          </a:p>
          <a:p>
            <a:pPr lvl="0" algn="just"/>
            <a:r>
              <a:rPr lang="ru-RU" dirty="0"/>
              <a:t>вырастить рассаду, высадить ее на подготовленную клумбу и следить за ней до цветения.</a:t>
            </a:r>
          </a:p>
          <a:p>
            <a:pPr marL="0" indent="0" algn="just">
              <a:buNone/>
            </a:pPr>
            <a:r>
              <a:rPr lang="ru-RU" dirty="0"/>
              <a:t>2.  Разработать опросник для учеников школы и взрослых (</a:t>
            </a:r>
            <a:r>
              <a:rPr lang="ru-RU" dirty="0" smtClean="0"/>
              <a:t>Приложение 1</a:t>
            </a:r>
            <a:r>
              <a:rPr lang="ru-RU" dirty="0"/>
              <a:t>).</a:t>
            </a:r>
          </a:p>
          <a:p>
            <a:pPr marL="0" indent="0" algn="just">
              <a:buNone/>
            </a:pPr>
            <a:r>
              <a:rPr lang="ru-RU" dirty="0"/>
              <a:t> </a:t>
            </a:r>
          </a:p>
          <a:p>
            <a:pPr marL="0" indent="0" algn="just">
              <a:buNone/>
            </a:pPr>
            <a:r>
              <a:rPr lang="ru-RU" b="1" dirty="0"/>
              <a:t>Идея проекта:</a:t>
            </a:r>
            <a:r>
              <a:rPr lang="ru-RU" dirty="0"/>
              <a:t> привлечь внимание взрослых людей и учащихся нашей школы к проблеме благоустройства и озеленения улиц нашего поселка и пришкольной территории.  </a:t>
            </a:r>
          </a:p>
          <a:p>
            <a:pPr marL="0" indent="0">
              <a:buNone/>
            </a:pPr>
            <a:r>
              <a:rPr lang="ru-RU" b="1" dirty="0"/>
              <a:t> 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81675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D:\Users\Admin\Desktop\чистоцветы\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88" y="56625"/>
            <a:ext cx="2367263" cy="3156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Users\Admin\Desktop\чистоцветы\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1796" y="84030"/>
            <a:ext cx="2346708" cy="3128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Users\Admin\Desktop\чистоцветы\2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0824" y="56625"/>
            <a:ext cx="2367263" cy="3156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Users\Admin\Desktop\чистоцветы\2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8996" y="3632613"/>
            <a:ext cx="2348933" cy="3131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:\Users\Admin\Desktop\чистоцветы\2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" y="3632613"/>
            <a:ext cx="2348933" cy="3131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D:\Users\Admin\Desktop\чистоцветы\2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1796" y="3652401"/>
            <a:ext cx="2334092" cy="3112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D:\Users\Admin\Desktop\чистоцветы\2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957" y="3632613"/>
            <a:ext cx="2348933" cy="3131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D:\Users\Admin\Desktop\чистоцветы\25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5450" y="56624"/>
            <a:ext cx="2367263" cy="3156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944" y="3107214"/>
            <a:ext cx="9060316" cy="545187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Посев семян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5536" y="6309320"/>
            <a:ext cx="1648015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Основной этап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70444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0" name="Picture 4" descr="https://avatars.mds.yandex.net/get-zen_doc/1108048/pub_5c6678ea5f895b00aef0ce5e_5c667e70b8ac0d00af320e8e/scale_120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03"/>
          <a:stretch/>
        </p:blipFill>
        <p:spPr bwMode="auto">
          <a:xfrm>
            <a:off x="4538551" y="108683"/>
            <a:ext cx="4572000" cy="4671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104" name="Picture 8" descr="https://sadsevzap.ru/assets/images/Katalog/Plodovie/Ovoschi/Posevperca/vyrastisad.ru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04" y="108683"/>
            <a:ext cx="4551717" cy="3706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s://im0-tub-ru.yandex.net/i?id=ff04e7e97a513c979926000610589841-srl&amp;n=1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11" t="7626" b="11757"/>
          <a:stretch/>
        </p:blipFill>
        <p:spPr bwMode="auto">
          <a:xfrm>
            <a:off x="3224101" y="3320689"/>
            <a:ext cx="5886450" cy="3516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waysi.ru/wp-content/uploads/a/b/a/ababa66a269fbc494a0b5325a5365f68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49"/>
          <a:stretch/>
        </p:blipFill>
        <p:spPr bwMode="auto">
          <a:xfrm>
            <a:off x="43104" y="3116204"/>
            <a:ext cx="4572001" cy="3717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35944" y="3107214"/>
            <a:ext cx="9108056" cy="54518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Наблюдение за всходами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520" y="6286851"/>
            <a:ext cx="1648015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Основной этап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55161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Users\Admin\Desktop\чистоцветы\5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211" t="685" r="15167" b="-685"/>
          <a:stretch/>
        </p:blipFill>
        <p:spPr bwMode="auto">
          <a:xfrm>
            <a:off x="6499323" y="42233"/>
            <a:ext cx="2537318" cy="3715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Users\Admin\Desktop\чистоцветы\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73" b="36962"/>
          <a:stretch/>
        </p:blipFill>
        <p:spPr bwMode="auto">
          <a:xfrm>
            <a:off x="1447457" y="2704535"/>
            <a:ext cx="2116963" cy="2800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Users\Admin\Desktop\чистоцветы\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95" r="55757"/>
          <a:stretch/>
        </p:blipFill>
        <p:spPr bwMode="auto">
          <a:xfrm>
            <a:off x="97387" y="3198701"/>
            <a:ext cx="1487804" cy="1896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Users\Admin\Desktop\чистоцветы\1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2233"/>
            <a:ext cx="2286322" cy="3048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D:\Users\Admin\Desktop\чистоцветы\1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37" y="4804324"/>
            <a:ext cx="1487804" cy="1983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D:\Users\Admin\Desktop\чистоцветы\1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421" y="3134866"/>
            <a:ext cx="2807780" cy="3653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D:\Users\Admin\Desktop\чистоцветы\17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80"/>
          <a:stretch/>
        </p:blipFill>
        <p:spPr bwMode="auto">
          <a:xfrm>
            <a:off x="1928241" y="42086"/>
            <a:ext cx="2787775" cy="284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D:\Users\Admin\Desktop\чистоцветы\18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134866"/>
            <a:ext cx="2761803" cy="3682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D:\Users\Admin\Desktop\чистоцветы\11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16"/>
          <a:stretch/>
        </p:blipFill>
        <p:spPr bwMode="auto">
          <a:xfrm>
            <a:off x="79510" y="42086"/>
            <a:ext cx="2085975" cy="3023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0180" y="2811378"/>
            <a:ext cx="9170515" cy="473606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Высаживание рассады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D:\Users\Admin\Desktop\чистоцветы\7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349"/>
          <a:stretch/>
        </p:blipFill>
        <p:spPr bwMode="auto">
          <a:xfrm>
            <a:off x="1467624" y="4827829"/>
            <a:ext cx="2141511" cy="1960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95536" y="6309320"/>
            <a:ext cx="1648015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Основной этап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8746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D:\Users\Admin\Desktop\чистоцветы\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59" y="2420888"/>
            <a:ext cx="3276191" cy="4368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Users\Admin\Desktop\чистоцветы\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99"/>
          <a:stretch/>
        </p:blipFill>
        <p:spPr bwMode="auto">
          <a:xfrm>
            <a:off x="3332051" y="2804469"/>
            <a:ext cx="3040149" cy="3984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D:\Users\Admin\Desktop\чистоцветы\1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1696" y="2774929"/>
            <a:ext cx="3010660" cy="401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D:\Users\Admin\Desktop\чистоцветы\6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79"/>
          <a:stretch/>
        </p:blipFill>
        <p:spPr bwMode="auto">
          <a:xfrm>
            <a:off x="55860" y="53612"/>
            <a:ext cx="9036496" cy="3234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4217" y="2983720"/>
            <a:ext cx="9139783" cy="54518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Наша классная клумба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63888" y="6403336"/>
            <a:ext cx="2331536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Заключительный этап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071990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181</Words>
  <Application>Microsoft Office PowerPoint</Application>
  <PresentationFormat>Экран (4:3)</PresentationFormat>
  <Paragraphs>39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 </vt:lpstr>
      <vt:lpstr>«Чистоцветы»     </vt:lpstr>
      <vt:lpstr>Посев семян</vt:lpstr>
      <vt:lpstr>Презентация PowerPoint</vt:lpstr>
      <vt:lpstr>Высаживание рассады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Посев семян</dc:title>
  <dc:creator>Admin</dc:creator>
  <cp:lastModifiedBy>zavuch2</cp:lastModifiedBy>
  <cp:revision>13</cp:revision>
  <dcterms:created xsi:type="dcterms:W3CDTF">2021-11-22T16:30:02Z</dcterms:created>
  <dcterms:modified xsi:type="dcterms:W3CDTF">2021-11-24T07:03:10Z</dcterms:modified>
</cp:coreProperties>
</file>