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0"/>
            <a:ext cx="109728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635" y="1412776"/>
            <a:ext cx="8825831" cy="1224137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тему: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«Пасхальное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панно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материалов»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32656"/>
            <a:ext cx="904846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АДМИНИСТРАЦИИ МУНИЦИПАЛЬНОГО ОБРАЗОВАНИЯ КРЫМСКИЙ </a:t>
            </a: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  <a:r>
              <a:rPr lang="en-US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 УЧРЕЖДЕНИЕ</a:t>
            </a:r>
            <a:r>
              <a:rPr lang="en-US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ТВОРЧЕСТВА ДЕТЕЙ И ЮНОШЕСТВА </a:t>
            </a:r>
            <a:r>
              <a:rPr lang="en-US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КРЫМСКА</a:t>
            </a: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КРЫМСКИЙ </a:t>
            </a: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sz="1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11961" y="4293096"/>
            <a:ext cx="4676056" cy="19020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проекта: 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Форостянко Алиса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(10лет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учащаяся 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объединения «Школа ремесел» </a:t>
            </a:r>
          </a:p>
          <a:p>
            <a:pPr algn="r"/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Привалова Оксана Юрьевна, </a:t>
            </a:r>
          </a:p>
          <a:p>
            <a:pPr algn="r"/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</a:p>
          <a:p>
            <a:pPr algn="r"/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ЦРТДЮ города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Крымска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2635" y="6456402"/>
            <a:ext cx="835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Крымск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97757"/>
            <a:ext cx="2456146" cy="383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0"/>
            <a:ext cx="109728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изготовить пасхальное панно с использованием природных материалов.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chemeClr val="bg1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интернет источники о применении природных материалов и предметах декора из них; </a:t>
            </a:r>
          </a:p>
          <a:p>
            <a:pPr lvl="0">
              <a:buClr>
                <a:schemeClr val="bg1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исследования по параметрам: размер, материалы, цена;</a:t>
            </a:r>
          </a:p>
          <a:p>
            <a:pPr lvl="0">
              <a:buClr>
                <a:schemeClr val="bg1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технологическую карту выполнения панно; </a:t>
            </a:r>
          </a:p>
          <a:p>
            <a:pPr lvl="0">
              <a:buClr>
                <a:schemeClr val="bg1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панно с использованием природных материалов.</a:t>
            </a:r>
          </a:p>
        </p:txBody>
      </p:sp>
    </p:spTree>
    <p:extLst>
      <p:ext uri="{BB962C8B-B14F-4D97-AF65-F5344CB8AC3E}">
        <p14:creationId xmlns:p14="http://schemas.microsoft.com/office/powerpoint/2010/main" val="40382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3530" y="0"/>
            <a:ext cx="11247040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426170"/>
          </a:xfrm>
        </p:spPr>
        <p:txBody>
          <a:bodyPr>
            <a:noAutofit/>
          </a:bodyPr>
          <a:lstStyle/>
          <a:p>
            <a:pPr marL="68580">
              <a:spcBef>
                <a:spcPct val="20000"/>
              </a:spcBef>
              <a:buClr>
                <a:schemeClr val="bg1"/>
              </a:buClr>
              <a:buSzPct val="76000"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Пасхальные композиции из природных материалов служат прекрасным украшением нашего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дома.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Такие панно отличаются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разнообразием и красотой исполнения.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67970"/>
            <a:ext cx="3141324" cy="4188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67970"/>
            <a:ext cx="3168352" cy="422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0"/>
            <a:ext cx="109728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16632"/>
            <a:ext cx="8280922" cy="1584176"/>
          </a:xfrm>
        </p:spPr>
        <p:txBody>
          <a:bodyPr>
            <a:noAutofit/>
          </a:bodyPr>
          <a:lstStyle/>
          <a:p>
            <a:pPr lvl="0" algn="just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время работы над проектом, мы изучили интернет источники и выяснили, что в данное время, пасхальные композиции можно приобрести от одной тысячи рублей.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Среднерыночная стоимость качественной работы составляет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1500-4000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2880318" cy="3744416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564904"/>
            <a:ext cx="460851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171400"/>
            <a:ext cx="11521280" cy="7200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635" y="260648"/>
            <a:ext cx="8616565" cy="153147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нами возникла проблема: «Возможно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создать своими руками, настольную пасхальную композицию, используя подручные природные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материалы»?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34614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49906" y="1988841"/>
            <a:ext cx="4050381" cy="34563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композиции стала коряга с берега Черного моря.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использовали: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джутовый шпагат, джутовое волокно, сухоцветы, мох,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сизалевое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волокно, декоративные яйца.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2" b="14427"/>
          <a:stretch/>
        </p:blipFill>
        <p:spPr>
          <a:xfrm>
            <a:off x="4932040" y="1929596"/>
            <a:ext cx="3199160" cy="408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8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427" y="-99392"/>
            <a:ext cx="11290854" cy="705678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3"/>
            <a:ext cx="4824536" cy="489654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картона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 вырезали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уточки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оклеили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джутовым волокном.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Изготовили крылышки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добавили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клюв и глаза уточек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просушки уточек,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произвели сборку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композиции: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вклеили травинки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сухоцветы, из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сизалевого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волокна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гнездо 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закрепили его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основании.  Семью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уточек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расположили на своих местах, добавили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 элементы.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23886"/>
            <a:ext cx="3757672" cy="501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9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-81390"/>
            <a:ext cx="11233248" cy="7020780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5" y="842582"/>
            <a:ext cx="3776016" cy="5034689"/>
          </a:xfrm>
        </p:spPr>
      </p:pic>
      <p:sp>
        <p:nvSpPr>
          <p:cNvPr id="4" name="Прямоугольник 3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87" y="819328"/>
            <a:ext cx="3740013" cy="498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9491" y="-459432"/>
            <a:ext cx="12442982" cy="77768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59228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литературу 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ресурсы, проведя сравнительный анализ по параметрам: размер, материалы, цена, мы пришли к выводу, что можно создать своими руками, настольную пасхальную композицию, используя подручные природные материалы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пасхальная композиция готова!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635" y="6456402"/>
            <a:ext cx="835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©Привалова О. Ю.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 ДО ЦРТДЮ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Крымск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25433"/>
            <a:ext cx="2456146" cy="38339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" r="3284"/>
          <a:stretch/>
        </p:blipFill>
        <p:spPr>
          <a:xfrm>
            <a:off x="4283968" y="2803976"/>
            <a:ext cx="4483650" cy="342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563</TotalTime>
  <Words>419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Остин</vt:lpstr>
      <vt:lpstr>Проект на тему: «Пасхальное панно  с использованием природных материалов»</vt:lpstr>
      <vt:lpstr>Презентация PowerPoint</vt:lpstr>
      <vt:lpstr>Пасхальные композиции из природных материалов служат прекрасным украшением нашего дома. Такие панно отличаются разнообразием и красотой исполнения.</vt:lpstr>
      <vt:lpstr>Во время работы над проектом, мы изучили интернет источники и выяснили, что в данное время, пасхальные композиции можно приобрести от одной тысячи рублей. Среднерыночная стоимость качественной работы составляет 1500-4000 рублей. </vt:lpstr>
      <vt:lpstr>Перед нами возникла проблема: «Возможно ли создать своими руками, настольную пасхальную композицию, используя подручные природные материалы»?</vt:lpstr>
      <vt:lpstr>Презентация PowerPoint</vt:lpstr>
      <vt:lpstr>Презентация PowerPoint</vt:lpstr>
      <vt:lpstr>Изучив литературу и интернет ресурсы, проведя сравнительный анализ по параметрам: размер, материалы, цена, мы пришли к выводу, что можно создать своими руками, настольную пасхальную композицию, используя подручные природные материалы. Наша пасхальная композиция готова! Цель достигнута!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 «Текстильное панно в интерьере» Плетение из джутового шнура</dc:title>
  <dc:creator>Privalov</dc:creator>
  <cp:lastModifiedBy>Privalov</cp:lastModifiedBy>
  <cp:revision>40</cp:revision>
  <dcterms:created xsi:type="dcterms:W3CDTF">2021-03-19T15:41:52Z</dcterms:created>
  <dcterms:modified xsi:type="dcterms:W3CDTF">2022-04-19T07:21:46Z</dcterms:modified>
</cp:coreProperties>
</file>