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65" r:id="rId5"/>
    <p:sldId id="258" r:id="rId6"/>
    <p:sldId id="260" r:id="rId7"/>
    <p:sldId id="261" r:id="rId8"/>
    <p:sldId id="262" r:id="rId9"/>
    <p:sldId id="266" r:id="rId10"/>
    <p:sldId id="267" r:id="rId11"/>
    <p:sldId id="270" r:id="rId12"/>
    <p:sldId id="269" r:id="rId13"/>
    <p:sldId id="271" r:id="rId14"/>
    <p:sldId id="272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0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BD97B-1D47-4027-923B-0A3165C51602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C48A9-D597-4F02-898F-A69705497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1.pn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48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2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5" Type="http://schemas.openxmlformats.org/officeDocument/2006/relationships/image" Target="../media/image11.png"/><Relationship Id="rId4" Type="http://schemas.openxmlformats.org/officeDocument/2006/relationships/image" Target="../media/image6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4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png"/><Relationship Id="rId5" Type="http://schemas.openxmlformats.org/officeDocument/2006/relationships/image" Target="../media/image21.png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10" Type="http://schemas.openxmlformats.org/officeDocument/2006/relationships/image" Target="../media/image11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25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9.jpeg"/><Relationship Id="rId7" Type="http://schemas.openxmlformats.org/officeDocument/2006/relationships/image" Target="../media/image1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21.png"/><Relationship Id="rId4" Type="http://schemas.openxmlformats.org/officeDocument/2006/relationships/image" Target="../media/image30.jpeg"/><Relationship Id="rId9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5.jpeg"/><Relationship Id="rId7" Type="http://schemas.openxmlformats.org/officeDocument/2006/relationships/image" Target="../media/image1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21.png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9.jpeg"/><Relationship Id="rId7" Type="http://schemas.openxmlformats.org/officeDocument/2006/relationships/image" Target="../media/image41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40.png"/><Relationship Id="rId4" Type="http://schemas.openxmlformats.org/officeDocument/2006/relationships/image" Target="../media/image33.png"/><Relationship Id="rId9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jpeg"/><Relationship Id="rId7" Type="http://schemas.openxmlformats.org/officeDocument/2006/relationships/image" Target="../media/image11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10" Type="http://schemas.openxmlformats.org/officeDocument/2006/relationships/image" Target="../media/image51.png"/><Relationship Id="rId4" Type="http://schemas.openxmlformats.org/officeDocument/2006/relationships/image" Target="../media/image46.jpeg"/><Relationship Id="rId9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jpeg"/><Relationship Id="rId7" Type="http://schemas.openxmlformats.org/officeDocument/2006/relationships/image" Target="../media/image3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11.png"/><Relationship Id="rId4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3"/>
            <a:ext cx="7772400" cy="1785949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Рождественская звезда</a:t>
            </a: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3143248"/>
            <a:ext cx="4071966" cy="250033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Разработала руководитель кружка «Моделирование из бисера»</a:t>
            </a:r>
          </a:p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Павлова О. Е.</a:t>
            </a:r>
          </a:p>
          <a:p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2022год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171" name="Picture 3" descr="D:\анимация\новый год\0_1661d9_76964682_or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31084"/>
            <a:ext cx="4138653" cy="4354348"/>
          </a:xfrm>
          <a:prstGeom prst="rect">
            <a:avLst/>
          </a:prstGeom>
          <a:noFill/>
        </p:spPr>
      </p:pic>
      <p:pic>
        <p:nvPicPr>
          <p:cNvPr id="9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60648"/>
            <a:ext cx="1002678" cy="1143008"/>
          </a:xfrm>
          <a:prstGeom prst="rect">
            <a:avLst/>
          </a:prstGeom>
          <a:noFill/>
        </p:spPr>
      </p:pic>
      <p:pic>
        <p:nvPicPr>
          <p:cNvPr id="12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2643182"/>
            <a:ext cx="543103" cy="619113"/>
          </a:xfrm>
          <a:prstGeom prst="rect">
            <a:avLst/>
          </a:prstGeom>
          <a:noFill/>
        </p:spPr>
      </p:pic>
      <p:pic>
        <p:nvPicPr>
          <p:cNvPr id="13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571744"/>
            <a:ext cx="571504" cy="651489"/>
          </a:xfrm>
          <a:prstGeom prst="rect">
            <a:avLst/>
          </a:prstGeom>
          <a:noFill/>
        </p:spPr>
      </p:pic>
      <p:pic>
        <p:nvPicPr>
          <p:cNvPr id="14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6710" y="5786454"/>
            <a:ext cx="939990" cy="107154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Схемы  для плетения звезды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40033418_2236411366373863_3715636573534945280_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734" y="1389429"/>
            <a:ext cx="3929058" cy="1961464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071546"/>
            <a:ext cx="1545781" cy="1762121"/>
          </a:xfrm>
          <a:prstGeom prst="rect">
            <a:avLst/>
          </a:prstGeom>
          <a:noFill/>
        </p:spPr>
      </p:pic>
      <p:pic>
        <p:nvPicPr>
          <p:cNvPr id="13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283" y="166246"/>
            <a:ext cx="1357779" cy="1547807"/>
          </a:xfrm>
          <a:prstGeom prst="rect">
            <a:avLst/>
          </a:prstGeom>
          <a:noFill/>
        </p:spPr>
      </p:pic>
      <p:pic>
        <p:nvPicPr>
          <p:cNvPr id="15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" y="2642313"/>
            <a:ext cx="714380" cy="814361"/>
          </a:xfrm>
          <a:prstGeom prst="rect">
            <a:avLst/>
          </a:prstGeom>
          <a:noFill/>
        </p:spPr>
      </p:pic>
      <p:pic>
        <p:nvPicPr>
          <p:cNvPr id="17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5661248"/>
            <a:ext cx="714380" cy="814361"/>
          </a:xfrm>
          <a:prstGeom prst="rect">
            <a:avLst/>
          </a:prstGeom>
          <a:noFill/>
        </p:spPr>
      </p:pic>
      <p:pic>
        <p:nvPicPr>
          <p:cNvPr id="4" name="Рисунок 3" descr="2oGQr-bqS8M.jpg"/>
          <p:cNvPicPr>
            <a:picLocks noChangeAspect="1"/>
          </p:cNvPicPr>
          <p:nvPr/>
        </p:nvPicPr>
        <p:blipFill>
          <a:blip r:embed="rId5"/>
          <a:srcRect r="11718" b="5214"/>
          <a:stretch>
            <a:fillRect/>
          </a:stretch>
        </p:blipFill>
        <p:spPr>
          <a:xfrm>
            <a:off x="285720" y="3765387"/>
            <a:ext cx="3073962" cy="2187798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1416" y="5301208"/>
            <a:ext cx="778200" cy="887113"/>
          </a:xfrm>
          <a:prstGeom prst="rect">
            <a:avLst/>
          </a:prstGeom>
          <a:noFill/>
        </p:spPr>
      </p:pic>
      <p:pic>
        <p:nvPicPr>
          <p:cNvPr id="5" name="Рисунок 4" descr="_QEXyvlXses.jpg"/>
          <p:cNvPicPr>
            <a:picLocks noChangeAspect="1"/>
          </p:cNvPicPr>
          <p:nvPr/>
        </p:nvPicPr>
        <p:blipFill>
          <a:blip r:embed="rId6" cstate="print"/>
          <a:srcRect r="11538" b="4263"/>
          <a:stretch>
            <a:fillRect/>
          </a:stretch>
        </p:blipFill>
        <p:spPr>
          <a:xfrm>
            <a:off x="5924072" y="3795131"/>
            <a:ext cx="3041076" cy="2181641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Схемы  для плетения звезды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100" name="Picture 4" descr="D:\анимация\новый год\0_1661d9_76964682_orig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448528" y="4104743"/>
            <a:ext cx="2811166" cy="2835847"/>
          </a:xfrm>
          <a:prstGeom prst="rect">
            <a:avLst/>
          </a:prstGeom>
          <a:noFill/>
        </p:spPr>
      </p:pic>
      <p:pic>
        <p:nvPicPr>
          <p:cNvPr id="11" name="Рисунок 10" descr="fMqKxw-Nv0U.jpg"/>
          <p:cNvPicPr>
            <a:picLocks noChangeAspect="1"/>
          </p:cNvPicPr>
          <p:nvPr/>
        </p:nvPicPr>
        <p:blipFill>
          <a:blip r:embed="rId3" cstate="print"/>
          <a:srcRect b="18750"/>
          <a:stretch>
            <a:fillRect/>
          </a:stretch>
        </p:blipFill>
        <p:spPr>
          <a:xfrm>
            <a:off x="4638135" y="1417638"/>
            <a:ext cx="3143272" cy="2553915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ba_ZJTAAcuI.jpg"/>
          <p:cNvPicPr>
            <a:picLocks noChangeAspect="1"/>
          </p:cNvPicPr>
          <p:nvPr/>
        </p:nvPicPr>
        <p:blipFill>
          <a:blip r:embed="rId4" cstate="print"/>
          <a:srcRect b="14633"/>
          <a:stretch>
            <a:fillRect/>
          </a:stretch>
        </p:blipFill>
        <p:spPr>
          <a:xfrm>
            <a:off x="719687" y="3573016"/>
            <a:ext cx="3143272" cy="2683304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504" y="999069"/>
            <a:ext cx="1545781" cy="1762121"/>
          </a:xfrm>
          <a:prstGeom prst="rect">
            <a:avLst/>
          </a:prstGeom>
          <a:noFill/>
        </p:spPr>
      </p:pic>
      <p:pic>
        <p:nvPicPr>
          <p:cNvPr id="4104" name="Picture 8" descr="D:\анимация\новый год\1640329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928670"/>
            <a:ext cx="1232444" cy="1404931"/>
          </a:xfrm>
          <a:prstGeom prst="rect">
            <a:avLst/>
          </a:prstGeom>
          <a:noFill/>
        </p:spPr>
      </p:pic>
      <p:pic>
        <p:nvPicPr>
          <p:cNvPr id="4105" name="Picture 9" descr="D:\анимация\новый год\164032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7560" y="4643446"/>
            <a:ext cx="856440" cy="97630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Схемы  для плетения звезды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il_fullxfull.1612444375_nxrv.jpg"/>
          <p:cNvPicPr>
            <a:picLocks noChangeAspect="1"/>
          </p:cNvPicPr>
          <p:nvPr/>
        </p:nvPicPr>
        <p:blipFill>
          <a:blip r:embed="rId2" cstate="print"/>
          <a:srcRect l="3125" t="9375" r="6250" b="5208"/>
          <a:stretch>
            <a:fillRect/>
          </a:stretch>
        </p:blipFill>
        <p:spPr>
          <a:xfrm>
            <a:off x="509842" y="3465178"/>
            <a:ext cx="2577148" cy="2429036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l_fullxfull.1612446605_ikr8.jpg"/>
          <p:cNvPicPr>
            <a:picLocks noChangeAspect="1"/>
          </p:cNvPicPr>
          <p:nvPr/>
        </p:nvPicPr>
        <p:blipFill>
          <a:blip r:embed="rId3" cstate="print"/>
          <a:srcRect l="4166" t="8333" r="3125" b="6250"/>
          <a:stretch>
            <a:fillRect/>
          </a:stretch>
        </p:blipFill>
        <p:spPr>
          <a:xfrm>
            <a:off x="6478954" y="3984794"/>
            <a:ext cx="2366651" cy="2180510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428868"/>
            <a:ext cx="1608449" cy="1833559"/>
          </a:xfrm>
          <a:prstGeom prst="rect">
            <a:avLst/>
          </a:prstGeom>
          <a:noFill/>
        </p:spPr>
      </p:pic>
      <p:pic>
        <p:nvPicPr>
          <p:cNvPr id="13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0030" y="262306"/>
            <a:ext cx="919107" cy="1047741"/>
          </a:xfrm>
          <a:prstGeom prst="rect">
            <a:avLst/>
          </a:prstGeom>
          <a:noFill/>
        </p:spPr>
      </p:pic>
      <p:pic>
        <p:nvPicPr>
          <p:cNvPr id="16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98596" y="1556792"/>
            <a:ext cx="1357779" cy="1547807"/>
          </a:xfrm>
          <a:prstGeom prst="rect">
            <a:avLst/>
          </a:prstGeom>
          <a:noFill/>
        </p:spPr>
      </p:pic>
      <p:pic>
        <p:nvPicPr>
          <p:cNvPr id="18" name="Рисунок 17" descr="il_fullxfull.1612441131_gjqh.jpg"/>
          <p:cNvPicPr>
            <a:picLocks noChangeAspect="1"/>
          </p:cNvPicPr>
          <p:nvPr/>
        </p:nvPicPr>
        <p:blipFill>
          <a:blip r:embed="rId6" cstate="print"/>
          <a:srcRect l="8333" t="9375" r="4166" b="7291"/>
          <a:stretch>
            <a:fillRect/>
          </a:stretch>
        </p:blipFill>
        <p:spPr>
          <a:xfrm>
            <a:off x="3544190" y="1382214"/>
            <a:ext cx="2583139" cy="2460134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D:\анимация\новый год\117445702_large_0_8e968_40f558e3_XL.png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09362" y="3619484"/>
            <a:ext cx="3291464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Схемы  для плетения звезды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3" name="Picture 3" descr="D:\анимация\новый год\0_a0f78_b6524bfa_XL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78687" y="3717033"/>
            <a:ext cx="4708089" cy="3140968"/>
          </a:xfrm>
          <a:prstGeom prst="rect">
            <a:avLst/>
          </a:prstGeom>
          <a:noFill/>
        </p:spPr>
      </p:pic>
      <p:pic>
        <p:nvPicPr>
          <p:cNvPr id="5" name="Рисунок 4" descr="f8PoloXaHUs.jpg"/>
          <p:cNvPicPr>
            <a:picLocks noChangeAspect="1"/>
          </p:cNvPicPr>
          <p:nvPr/>
        </p:nvPicPr>
        <p:blipFill>
          <a:blip r:embed="rId3" cstate="print"/>
          <a:srcRect r="4687"/>
          <a:stretch>
            <a:fillRect/>
          </a:stretch>
        </p:blipFill>
        <p:spPr>
          <a:xfrm>
            <a:off x="428596" y="1428736"/>
            <a:ext cx="3786214" cy="2532409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f-G-2Kr-1V8.jpg"/>
          <p:cNvPicPr>
            <a:picLocks noChangeAspect="1"/>
          </p:cNvPicPr>
          <p:nvPr/>
        </p:nvPicPr>
        <p:blipFill>
          <a:blip r:embed="rId4" cstate="print"/>
          <a:srcRect b="4166"/>
          <a:stretch>
            <a:fillRect/>
          </a:stretch>
        </p:blipFill>
        <p:spPr>
          <a:xfrm>
            <a:off x="4929190" y="3071810"/>
            <a:ext cx="3651982" cy="2841333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0"/>
            <a:ext cx="1142976" cy="1302941"/>
          </a:xfrm>
          <a:prstGeom prst="rect">
            <a:avLst/>
          </a:prstGeom>
          <a:noFill/>
        </p:spPr>
      </p:pic>
      <p:pic>
        <p:nvPicPr>
          <p:cNvPr id="8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6125075"/>
            <a:ext cx="642942" cy="732925"/>
          </a:xfrm>
          <a:prstGeom prst="rect">
            <a:avLst/>
          </a:prstGeom>
          <a:noFill/>
        </p:spPr>
      </p:pic>
      <p:pic>
        <p:nvPicPr>
          <p:cNvPr id="9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1857364"/>
            <a:ext cx="1000132" cy="1140106"/>
          </a:xfrm>
          <a:prstGeom prst="rect">
            <a:avLst/>
          </a:prstGeom>
          <a:noFill/>
        </p:spPr>
      </p:pic>
      <p:pic>
        <p:nvPicPr>
          <p:cNvPr id="10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4214818"/>
            <a:ext cx="1000132" cy="114010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Два варианта одной схемы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4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5800" y="719905"/>
            <a:ext cx="1055610" cy="1203348"/>
          </a:xfrm>
          <a:prstGeom prst="rect">
            <a:avLst/>
          </a:prstGeom>
          <a:noFill/>
        </p:spPr>
      </p:pic>
      <p:pic>
        <p:nvPicPr>
          <p:cNvPr id="5" name="Рисунок 4" descr="2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857364"/>
            <a:ext cx="2761692" cy="2500330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EfQPpBNRH78.jpg"/>
          <p:cNvPicPr>
            <a:picLocks noChangeAspect="1"/>
          </p:cNvPicPr>
          <p:nvPr/>
        </p:nvPicPr>
        <p:blipFill>
          <a:blip r:embed="rId4" cstate="print"/>
          <a:srcRect t="2112" b="14426"/>
          <a:stretch>
            <a:fillRect/>
          </a:stretch>
        </p:blipFill>
        <p:spPr>
          <a:xfrm>
            <a:off x="4857752" y="2428868"/>
            <a:ext cx="4034603" cy="2500330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5072074"/>
            <a:ext cx="1128013" cy="1285884"/>
          </a:xfrm>
          <a:prstGeom prst="rect">
            <a:avLst/>
          </a:prstGeom>
          <a:noFill/>
        </p:spPr>
      </p:pic>
      <p:pic>
        <p:nvPicPr>
          <p:cNvPr id="8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357167"/>
            <a:ext cx="983214" cy="1120820"/>
          </a:xfrm>
          <a:prstGeom prst="rect">
            <a:avLst/>
          </a:prstGeom>
          <a:noFill/>
        </p:spPr>
      </p:pic>
      <p:pic>
        <p:nvPicPr>
          <p:cNvPr id="9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8598" y="5589240"/>
            <a:ext cx="841439" cy="959203"/>
          </a:xfrm>
          <a:prstGeom prst="rect">
            <a:avLst/>
          </a:prstGeom>
          <a:noFill/>
        </p:spPr>
      </p:pic>
      <p:pic>
        <p:nvPicPr>
          <p:cNvPr id="8194" name="Picture 2" descr="D:\анимация\новый год\0_a0f79_b8f2745d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53136"/>
            <a:ext cx="3341939" cy="256725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79"/>
            <a:ext cx="8229600" cy="535785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Зажглась Звезда!  Христос родился!</a:t>
            </a:r>
            <a:b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И мир любовью озарился!</a:t>
            </a:r>
            <a:b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Пусть счастье входит в каждый дом</a:t>
            </a:r>
            <a:b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С прекрасным, светлым Рождеством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!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9083" y="188640"/>
            <a:ext cx="785818" cy="895797"/>
          </a:xfrm>
          <a:prstGeom prst="rect">
            <a:avLst/>
          </a:prstGeom>
          <a:noFill/>
        </p:spPr>
      </p:pic>
      <p:pic>
        <p:nvPicPr>
          <p:cNvPr id="8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690" y="5323516"/>
            <a:ext cx="789033" cy="899462"/>
          </a:xfrm>
          <a:prstGeom prst="rect">
            <a:avLst/>
          </a:prstGeom>
          <a:noFill/>
        </p:spPr>
      </p:pic>
      <p:pic>
        <p:nvPicPr>
          <p:cNvPr id="9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6317" y="136484"/>
            <a:ext cx="877322" cy="1000108"/>
          </a:xfrm>
          <a:prstGeom prst="rect">
            <a:avLst/>
          </a:prstGeom>
          <a:noFill/>
        </p:spPr>
      </p:pic>
      <p:pic>
        <p:nvPicPr>
          <p:cNvPr id="10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86668" y="5085184"/>
            <a:ext cx="1000132" cy="1140106"/>
          </a:xfrm>
          <a:prstGeom prst="rect">
            <a:avLst/>
          </a:prstGeom>
          <a:noFill/>
        </p:spPr>
      </p:pic>
      <p:pic>
        <p:nvPicPr>
          <p:cNvPr id="15362" name="Picture 2" descr="D:\анимация\новый год\16690346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93279" y="3850072"/>
            <a:ext cx="2643174" cy="2981022"/>
          </a:xfrm>
          <a:prstGeom prst="rect">
            <a:avLst/>
          </a:prstGeom>
          <a:noFill/>
        </p:spPr>
      </p:pic>
      <p:pic>
        <p:nvPicPr>
          <p:cNvPr id="11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384" y="2000240"/>
            <a:ext cx="417993" cy="47649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Готовые работы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" name="Picture 2" descr="D:\всё по работе\работа\бісероплетіння\звезда\звезда\7405e4b74a96cb291958160fc53853d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2357454" cy="2223092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D:\всё по работе\работа\бісероплетіння\звезда\звезда\199247ddc56146541ba2c1588ede4e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857232"/>
            <a:ext cx="2000264" cy="1826174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D:\всё по работе\работа\бісероплетіння\звезда\звезда\8102f1818174d7e1ce457f66341e87ca.jpg"/>
          <p:cNvPicPr>
            <a:picLocks noChangeAspect="1" noChangeArrowheads="1"/>
          </p:cNvPicPr>
          <p:nvPr/>
        </p:nvPicPr>
        <p:blipFill>
          <a:blip r:embed="rId4"/>
          <a:srcRect t="5475" b="11411"/>
          <a:stretch>
            <a:fillRect/>
          </a:stretch>
        </p:blipFill>
        <p:spPr bwMode="auto">
          <a:xfrm>
            <a:off x="1857356" y="3571876"/>
            <a:ext cx="2046514" cy="2286016"/>
          </a:xfrm>
          <a:prstGeom prst="rect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5125" name="Picture 5" descr="D:\всё по работе\работа\бісероплетіння\звезда\звезда\a8c5d44d637611597051841b49b80653.jpg"/>
          <p:cNvPicPr>
            <a:picLocks noChangeAspect="1" noChangeArrowheads="1"/>
          </p:cNvPicPr>
          <p:nvPr/>
        </p:nvPicPr>
        <p:blipFill>
          <a:blip r:embed="rId5"/>
          <a:srcRect t="7781" b="6539"/>
          <a:stretch>
            <a:fillRect/>
          </a:stretch>
        </p:blipFill>
        <p:spPr bwMode="auto">
          <a:xfrm>
            <a:off x="7000892" y="3571876"/>
            <a:ext cx="1866901" cy="2668862"/>
          </a:xfrm>
          <a:prstGeom prst="rect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5126" name="Picture 6" descr="D:\всё по работе\работа\бісероплетіння\звезда\звезда\Beading-Tutorial-Santa-Star-by-Ellad2.jpg"/>
          <p:cNvPicPr>
            <a:picLocks noChangeAspect="1" noChangeArrowheads="1"/>
          </p:cNvPicPr>
          <p:nvPr/>
        </p:nvPicPr>
        <p:blipFill>
          <a:blip r:embed="rId6"/>
          <a:srcRect t="6395" r="30500" b="16860"/>
          <a:stretch>
            <a:fillRect/>
          </a:stretch>
        </p:blipFill>
        <p:spPr bwMode="auto">
          <a:xfrm>
            <a:off x="4214810" y="2500306"/>
            <a:ext cx="2309812" cy="2193502"/>
          </a:xfrm>
          <a:prstGeom prst="rect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10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1071546"/>
            <a:ext cx="1357779" cy="1547807"/>
          </a:xfrm>
          <a:prstGeom prst="rect">
            <a:avLst/>
          </a:prstGeom>
          <a:noFill/>
        </p:spPr>
      </p:pic>
      <p:pic>
        <p:nvPicPr>
          <p:cNvPr id="11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75817" y="5623680"/>
            <a:ext cx="1071570" cy="1221542"/>
          </a:xfrm>
          <a:prstGeom prst="rect">
            <a:avLst/>
          </a:prstGeom>
          <a:noFill/>
        </p:spPr>
      </p:pic>
      <p:pic>
        <p:nvPicPr>
          <p:cNvPr id="12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857628"/>
            <a:ext cx="793773" cy="904865"/>
          </a:xfrm>
          <a:prstGeom prst="rect">
            <a:avLst/>
          </a:prstGeom>
          <a:noFill/>
        </p:spPr>
      </p:pic>
      <p:pic>
        <p:nvPicPr>
          <p:cNvPr id="16386" name="Picture 2" descr="D:\анимация\новый год\16620767.png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367769" y="4559644"/>
            <a:ext cx="3143240" cy="235743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Готовые работы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всё по работе\работа\бісероплетіння\звезда\звезда\ZiFM3HQxVhk.jpg"/>
          <p:cNvPicPr>
            <a:picLocks noChangeAspect="1" noChangeArrowheads="1"/>
          </p:cNvPicPr>
          <p:nvPr/>
        </p:nvPicPr>
        <p:blipFill>
          <a:blip r:embed="rId2"/>
          <a:srcRect l="18368" t="39455" r="16326" b="17007"/>
          <a:stretch>
            <a:fillRect/>
          </a:stretch>
        </p:blipFill>
        <p:spPr bwMode="auto">
          <a:xfrm>
            <a:off x="428596" y="1214422"/>
            <a:ext cx="2286016" cy="2286016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всё по работе\работа\бісероплетіння\звезда\звезда\XcTWNYru0so.jpg"/>
          <p:cNvPicPr>
            <a:picLocks noChangeAspect="1" noChangeArrowheads="1"/>
          </p:cNvPicPr>
          <p:nvPr/>
        </p:nvPicPr>
        <p:blipFill>
          <a:blip r:embed="rId3"/>
          <a:srcRect l="18750" t="40278" r="12499" b="16667"/>
          <a:stretch>
            <a:fillRect/>
          </a:stretch>
        </p:blipFill>
        <p:spPr bwMode="auto">
          <a:xfrm>
            <a:off x="5786446" y="1357298"/>
            <a:ext cx="2428892" cy="2281674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D:\всё по работе\работа\бісероплетіння\звезда\звезда\WDglByVz648.jpg"/>
          <p:cNvPicPr>
            <a:picLocks noChangeAspect="1" noChangeArrowheads="1"/>
          </p:cNvPicPr>
          <p:nvPr/>
        </p:nvPicPr>
        <p:blipFill>
          <a:blip r:embed="rId4"/>
          <a:srcRect l="19791" t="42361" r="18750" b="16667"/>
          <a:stretch>
            <a:fillRect/>
          </a:stretch>
        </p:blipFill>
        <p:spPr bwMode="auto">
          <a:xfrm>
            <a:off x="1071538" y="4214818"/>
            <a:ext cx="2071702" cy="2071690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D:\всё по работе\работа\бісероплетіння\звезда\звезда\wyp0upn8epc.jpg"/>
          <p:cNvPicPr>
            <a:picLocks noChangeAspect="1" noChangeArrowheads="1"/>
          </p:cNvPicPr>
          <p:nvPr/>
        </p:nvPicPr>
        <p:blipFill>
          <a:blip r:embed="rId5"/>
          <a:srcRect l="21875" t="43055" r="15625" b="16667"/>
          <a:stretch>
            <a:fillRect/>
          </a:stretch>
        </p:blipFill>
        <p:spPr bwMode="auto">
          <a:xfrm>
            <a:off x="5929322" y="4500570"/>
            <a:ext cx="2071702" cy="2002634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3" name="Picture 9" descr="D:\анимация\новый год\0_a0f77_ada4b488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4353353"/>
            <a:ext cx="4023126" cy="2504648"/>
          </a:xfrm>
          <a:prstGeom prst="rect">
            <a:avLst/>
          </a:prstGeom>
          <a:noFill/>
        </p:spPr>
      </p:pic>
      <p:pic>
        <p:nvPicPr>
          <p:cNvPr id="13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31239"/>
            <a:ext cx="857224" cy="977197"/>
          </a:xfrm>
          <a:prstGeom prst="rect">
            <a:avLst/>
          </a:prstGeom>
          <a:noFill/>
        </p:spPr>
      </p:pic>
      <p:pic>
        <p:nvPicPr>
          <p:cNvPr id="15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71004" y="5226772"/>
            <a:ext cx="1000621" cy="1140663"/>
          </a:xfrm>
          <a:prstGeom prst="rect">
            <a:avLst/>
          </a:prstGeom>
          <a:noFill/>
        </p:spPr>
      </p:pic>
      <p:pic>
        <p:nvPicPr>
          <p:cNvPr id="16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00958" y="214290"/>
            <a:ext cx="785818" cy="895797"/>
          </a:xfrm>
          <a:prstGeom prst="rect">
            <a:avLst/>
          </a:prstGeom>
          <a:noFill/>
        </p:spPr>
      </p:pic>
      <p:pic>
        <p:nvPicPr>
          <p:cNvPr id="17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13798" y="1776431"/>
            <a:ext cx="1357779" cy="15478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Готовые работы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7" descr="D:\жгуты\звезда\BRLFCMKiXe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648" y="1833535"/>
            <a:ext cx="2402261" cy="2691922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D:\жгуты\звезда\ZKmLcSzFv2Q.jpg"/>
          <p:cNvPicPr>
            <a:picLocks noChangeAspect="1" noChangeArrowheads="1"/>
          </p:cNvPicPr>
          <p:nvPr/>
        </p:nvPicPr>
        <p:blipFill>
          <a:blip r:embed="rId3"/>
          <a:srcRect t="9441"/>
          <a:stretch>
            <a:fillRect/>
          </a:stretch>
        </p:blipFill>
        <p:spPr bwMode="auto">
          <a:xfrm>
            <a:off x="4826010" y="4221088"/>
            <a:ext cx="2500330" cy="2439657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2214554"/>
            <a:ext cx="793773" cy="904865"/>
          </a:xfrm>
          <a:prstGeom prst="rect">
            <a:avLst/>
          </a:prstGeom>
          <a:noFill/>
        </p:spPr>
      </p:pic>
      <p:pic>
        <p:nvPicPr>
          <p:cNvPr id="10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72" y="285728"/>
            <a:ext cx="1065346" cy="1214446"/>
          </a:xfrm>
          <a:prstGeom prst="rect">
            <a:avLst/>
          </a:prstGeom>
          <a:noFill/>
        </p:spPr>
      </p:pic>
      <p:pic>
        <p:nvPicPr>
          <p:cNvPr id="11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285728"/>
            <a:ext cx="1357779" cy="1547807"/>
          </a:xfrm>
          <a:prstGeom prst="rect">
            <a:avLst/>
          </a:prstGeom>
          <a:noFill/>
        </p:spPr>
      </p:pic>
      <p:pic>
        <p:nvPicPr>
          <p:cNvPr id="12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824" y="4744239"/>
            <a:ext cx="1357779" cy="1547807"/>
          </a:xfrm>
          <a:prstGeom prst="rect">
            <a:avLst/>
          </a:prstGeom>
          <a:noFill/>
        </p:spPr>
      </p:pic>
      <p:pic>
        <p:nvPicPr>
          <p:cNvPr id="2052" name="Picture 4" descr="D:\анимация\новый год\0_a0f75_da3c48d2_XL.pn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4611747"/>
            <a:ext cx="2786050" cy="2246253"/>
          </a:xfrm>
          <a:prstGeom prst="rect">
            <a:avLst/>
          </a:prstGeom>
          <a:noFill/>
        </p:spPr>
      </p:pic>
      <p:pic>
        <p:nvPicPr>
          <p:cNvPr id="14" name="Picture 5" descr="D:\всё по работе\работа\бісероплетіння\звезда\звезда\051d8d2d69c89ddeae09796242ae443d.jpg"/>
          <p:cNvPicPr>
            <a:picLocks noChangeAspect="1" noChangeArrowheads="1"/>
          </p:cNvPicPr>
          <p:nvPr/>
        </p:nvPicPr>
        <p:blipFill>
          <a:blip r:embed="rId8"/>
          <a:srcRect t="6117" r="8776" b="18085"/>
          <a:stretch>
            <a:fillRect/>
          </a:stretch>
        </p:blipFill>
        <p:spPr bwMode="auto">
          <a:xfrm>
            <a:off x="5724128" y="1268760"/>
            <a:ext cx="2240044" cy="2481691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Готовые работы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3077" name="Picture 5" descr="D:\всё по работе\работа\бісероплетіння\звезда\звезда\cbfbdd137ab27290b45df733e7eb01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279" y="1166100"/>
            <a:ext cx="2247900" cy="2057400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D:\всё по работе\работа\бісероплетіння\звезда\звезда\cdd8890c8ed8e74882c49d7db15319a6.jpg"/>
          <p:cNvPicPr>
            <a:picLocks noChangeAspect="1" noChangeArrowheads="1"/>
          </p:cNvPicPr>
          <p:nvPr/>
        </p:nvPicPr>
        <p:blipFill>
          <a:blip r:embed="rId3"/>
          <a:srcRect l="19027" t="15561" r="11034" b="5229"/>
          <a:stretch>
            <a:fillRect/>
          </a:stretch>
        </p:blipFill>
        <p:spPr bwMode="auto">
          <a:xfrm>
            <a:off x="6303192" y="1103689"/>
            <a:ext cx="2278025" cy="2245482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Picture 7" descr="D:\всё по работе\работа\бісероплетіння\звезда\звезда\e6b85dd100b3c18d81b81dd97fa2b8b5.jpg"/>
          <p:cNvPicPr>
            <a:picLocks noChangeAspect="1" noChangeArrowheads="1"/>
          </p:cNvPicPr>
          <p:nvPr/>
        </p:nvPicPr>
        <p:blipFill>
          <a:blip r:embed="rId4"/>
          <a:srcRect l="7447" t="7447" r="4787" b="11436"/>
          <a:stretch>
            <a:fillRect/>
          </a:stretch>
        </p:blipFill>
        <p:spPr bwMode="auto">
          <a:xfrm>
            <a:off x="3675414" y="1714295"/>
            <a:ext cx="1883380" cy="1740699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1" name="Picture 9" descr="D:\всё по работе\работа\бісероплетіння\звезда\звезда\il_fullxfull.1673749836_ejan.jpg"/>
          <p:cNvPicPr>
            <a:picLocks noChangeAspect="1" noChangeArrowheads="1"/>
          </p:cNvPicPr>
          <p:nvPr/>
        </p:nvPicPr>
        <p:blipFill>
          <a:blip r:embed="rId5" cstate="print"/>
          <a:srcRect t="15059" b="16341"/>
          <a:stretch>
            <a:fillRect/>
          </a:stretch>
        </p:blipFill>
        <p:spPr bwMode="auto">
          <a:xfrm>
            <a:off x="784202" y="3981817"/>
            <a:ext cx="2000264" cy="2456516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2" name="Picture 10" descr="D:\всё по работе\работа\бісероплетіння\звезда\звезда\il_fullxfull.1673750832_9hp5.jpg"/>
          <p:cNvPicPr>
            <a:picLocks noChangeAspect="1" noChangeArrowheads="1"/>
          </p:cNvPicPr>
          <p:nvPr/>
        </p:nvPicPr>
        <p:blipFill>
          <a:blip r:embed="rId6" cstate="print"/>
          <a:srcRect t="12604" b="11765"/>
          <a:stretch>
            <a:fillRect/>
          </a:stretch>
        </p:blipFill>
        <p:spPr bwMode="auto">
          <a:xfrm>
            <a:off x="4215459" y="4055293"/>
            <a:ext cx="1963896" cy="2328356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 descr="D:\анимация\новый год\16620767.png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29322" y="4143380"/>
            <a:ext cx="3619493" cy="2714620"/>
          </a:xfrm>
          <a:prstGeom prst="rect">
            <a:avLst/>
          </a:prstGeom>
          <a:noFill/>
        </p:spPr>
      </p:pic>
      <p:pic>
        <p:nvPicPr>
          <p:cNvPr id="10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206" y="0"/>
            <a:ext cx="785818" cy="895798"/>
          </a:xfrm>
          <a:prstGeom prst="rect">
            <a:avLst/>
          </a:prstGeom>
          <a:noFill/>
        </p:spPr>
      </p:pic>
      <p:pic>
        <p:nvPicPr>
          <p:cNvPr id="11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3786190"/>
            <a:ext cx="785818" cy="895798"/>
          </a:xfrm>
          <a:prstGeom prst="rect">
            <a:avLst/>
          </a:prstGeom>
          <a:noFill/>
        </p:spPr>
      </p:pic>
      <p:pic>
        <p:nvPicPr>
          <p:cNvPr id="12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6043639"/>
            <a:ext cx="714380" cy="814361"/>
          </a:xfrm>
          <a:prstGeom prst="rect">
            <a:avLst/>
          </a:prstGeom>
          <a:noFill/>
        </p:spPr>
      </p:pic>
      <p:pic>
        <p:nvPicPr>
          <p:cNvPr id="15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58" y="0"/>
            <a:ext cx="1000132" cy="114010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Готовые работы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9" name="Picture 3" descr="D:\всё по работе\работа\бісероплетіння\звезда\звезда\0a4a3f7fefb2c758224d7bf5e3275636.jpg"/>
          <p:cNvPicPr>
            <a:picLocks noChangeAspect="1" noChangeArrowheads="1"/>
          </p:cNvPicPr>
          <p:nvPr/>
        </p:nvPicPr>
        <p:blipFill>
          <a:blip r:embed="rId2"/>
          <a:srcRect t="4787" b="27393"/>
          <a:stretch>
            <a:fillRect/>
          </a:stretch>
        </p:blipFill>
        <p:spPr bwMode="auto">
          <a:xfrm>
            <a:off x="518963" y="1563416"/>
            <a:ext cx="3370729" cy="2286016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D:\всё по работе\работа\бісероплетіння\звезда\звезда\38c91ecf4d32f01e43dd9b80e8f03da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7086" y="1249825"/>
            <a:ext cx="2257422" cy="2257422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 descr="D:\всё по работе\работа\бісероплетіння\звезда\звезда\75353daf5042ce8213b84ce16b70295a.jpg"/>
          <p:cNvPicPr>
            <a:picLocks noChangeAspect="1" noChangeArrowheads="1"/>
          </p:cNvPicPr>
          <p:nvPr/>
        </p:nvPicPr>
        <p:blipFill>
          <a:blip r:embed="rId4"/>
          <a:srcRect l="27500" t="8750" b="21875"/>
          <a:stretch>
            <a:fillRect/>
          </a:stretch>
        </p:blipFill>
        <p:spPr bwMode="auto">
          <a:xfrm>
            <a:off x="4122764" y="4123325"/>
            <a:ext cx="2214578" cy="2119132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0"/>
            <a:ext cx="1000132" cy="1140106"/>
          </a:xfrm>
          <a:prstGeom prst="rect">
            <a:avLst/>
          </a:prstGeom>
          <a:noFill/>
        </p:spPr>
      </p:pic>
      <p:pic>
        <p:nvPicPr>
          <p:cNvPr id="12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6000768"/>
            <a:ext cx="571504" cy="651489"/>
          </a:xfrm>
          <a:prstGeom prst="rect">
            <a:avLst/>
          </a:prstGeom>
          <a:noFill/>
        </p:spPr>
      </p:pic>
      <p:pic>
        <p:nvPicPr>
          <p:cNvPr id="15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1214422"/>
            <a:ext cx="1643074" cy="1873031"/>
          </a:xfrm>
          <a:prstGeom prst="rect">
            <a:avLst/>
          </a:prstGeom>
          <a:noFill/>
        </p:spPr>
      </p:pic>
      <p:pic>
        <p:nvPicPr>
          <p:cNvPr id="16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0"/>
            <a:ext cx="1000132" cy="1140106"/>
          </a:xfrm>
          <a:prstGeom prst="rect">
            <a:avLst/>
          </a:prstGeom>
          <a:noFill/>
        </p:spPr>
      </p:pic>
      <p:pic>
        <p:nvPicPr>
          <p:cNvPr id="13314" name="Picture 2" descr="D:\анимация\новый год\16434697.png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4293096"/>
            <a:ext cx="3808101" cy="280186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l_fullxfull.1727174825_qm7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069" y="1433858"/>
            <a:ext cx="3272868" cy="1879342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l_fullxfull.1727174835_8u7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437480"/>
            <a:ext cx="2993556" cy="1958674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000792" cy="142873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Поэтапное изготовление звезды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9652" y="0"/>
            <a:ext cx="714348" cy="814325"/>
          </a:xfrm>
          <a:prstGeom prst="rect">
            <a:avLst/>
          </a:prstGeom>
          <a:noFill/>
        </p:spPr>
      </p:pic>
      <p:pic>
        <p:nvPicPr>
          <p:cNvPr id="14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6543" y="3752063"/>
            <a:ext cx="626653" cy="714356"/>
          </a:xfrm>
          <a:prstGeom prst="rect">
            <a:avLst/>
          </a:prstGeom>
          <a:noFill/>
        </p:spPr>
      </p:pic>
      <p:pic>
        <p:nvPicPr>
          <p:cNvPr id="15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86124"/>
            <a:ext cx="1000100" cy="1140069"/>
          </a:xfrm>
          <a:prstGeom prst="rect">
            <a:avLst/>
          </a:prstGeom>
          <a:noFill/>
        </p:spPr>
      </p:pic>
      <p:pic>
        <p:nvPicPr>
          <p:cNvPr id="17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290" y="0"/>
            <a:ext cx="1000132" cy="1140106"/>
          </a:xfrm>
          <a:prstGeom prst="rect">
            <a:avLst/>
          </a:prstGeom>
          <a:noFill/>
        </p:spPr>
      </p:pic>
      <p:pic>
        <p:nvPicPr>
          <p:cNvPr id="12290" name="Picture 2" descr="D:\анимация\новый год\117445719_large_0_92fa5_8227a7ad_XL.pn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965586" y="4822328"/>
            <a:ext cx="3241296" cy="1908557"/>
          </a:xfrm>
          <a:prstGeom prst="rect">
            <a:avLst/>
          </a:prstGeom>
          <a:noFill/>
        </p:spPr>
      </p:pic>
      <p:pic>
        <p:nvPicPr>
          <p:cNvPr id="8" name="Рисунок 7" descr="il_fullxfull.1679704374_acu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6058" y="3963858"/>
            <a:ext cx="2336788" cy="2251212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l_fullxfull.1727174837_lsf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96894" y="3851719"/>
            <a:ext cx="2203498" cy="2202422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l_fullxfull.1685458886_lnr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1285860"/>
            <a:ext cx="2786082" cy="2107247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l_fullxfull.1732924757_9kn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061" y="1301370"/>
            <a:ext cx="2714644" cy="2106234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il_fullxfull.1685459314_63g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9570" y="3956697"/>
            <a:ext cx="2428893" cy="2590819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l_fullxfull.1732924601_qwt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608" y="3856479"/>
            <a:ext cx="2572071" cy="2573327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6143668" cy="135729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Поэтапное изготовление звезды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11266" name="Picture 2" descr="D:\анимация\новый год\117445702_large_0_8e968_40f558e3_XL.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324233" y="3417947"/>
            <a:ext cx="2533651" cy="3636596"/>
          </a:xfrm>
          <a:prstGeom prst="rect">
            <a:avLst/>
          </a:prstGeom>
          <a:noFill/>
        </p:spPr>
      </p:pic>
      <p:pic>
        <p:nvPicPr>
          <p:cNvPr id="11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58082" y="285728"/>
            <a:ext cx="1357779" cy="1547807"/>
          </a:xfrm>
          <a:prstGeom prst="rect">
            <a:avLst/>
          </a:prstGeom>
          <a:noFill/>
        </p:spPr>
      </p:pic>
      <p:pic>
        <p:nvPicPr>
          <p:cNvPr id="14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7510" y="3228888"/>
            <a:ext cx="731105" cy="833427"/>
          </a:xfrm>
          <a:prstGeom prst="rect">
            <a:avLst/>
          </a:prstGeom>
          <a:noFill/>
        </p:spPr>
      </p:pic>
      <p:pic>
        <p:nvPicPr>
          <p:cNvPr id="16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87596" y="2875621"/>
            <a:ext cx="605770" cy="690551"/>
          </a:xfrm>
          <a:prstGeom prst="rect">
            <a:avLst/>
          </a:prstGeom>
          <a:noFill/>
        </p:spPr>
      </p:pic>
      <p:pic>
        <p:nvPicPr>
          <p:cNvPr id="17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35" y="1"/>
            <a:ext cx="689320" cy="78579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Схемы  для плетения звезды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 descr="D:\жгуты\звезда\Yxrkz4Q4FAE.jpg"/>
          <p:cNvPicPr>
            <a:picLocks noChangeAspect="1" noChangeArrowheads="1"/>
          </p:cNvPicPr>
          <p:nvPr/>
        </p:nvPicPr>
        <p:blipFill>
          <a:blip r:embed="rId2"/>
          <a:srcRect l="5710" r="13062" b="18818"/>
          <a:stretch>
            <a:fillRect/>
          </a:stretch>
        </p:blipFill>
        <p:spPr bwMode="auto">
          <a:xfrm>
            <a:off x="500034" y="1428735"/>
            <a:ext cx="2753534" cy="2476501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7758" y="1476415"/>
            <a:ext cx="2686665" cy="2454469"/>
          </a:xfrm>
          <a:prstGeom prst="rect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1e3bb580a61775bdac606635ee879bf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8545" y="4492802"/>
            <a:ext cx="2909455" cy="2010263"/>
          </a:xfrm>
          <a:prstGeom prst="rect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71942"/>
            <a:ext cx="1357779" cy="1547807"/>
          </a:xfrm>
          <a:prstGeom prst="rect">
            <a:avLst/>
          </a:prstGeom>
          <a:noFill/>
        </p:spPr>
      </p:pic>
      <p:pic>
        <p:nvPicPr>
          <p:cNvPr id="15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3071810"/>
            <a:ext cx="981775" cy="1119179"/>
          </a:xfrm>
          <a:prstGeom prst="rect">
            <a:avLst/>
          </a:prstGeom>
          <a:noFill/>
        </p:spPr>
      </p:pic>
      <p:pic>
        <p:nvPicPr>
          <p:cNvPr id="16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2857496"/>
            <a:ext cx="1357779" cy="1547807"/>
          </a:xfrm>
          <a:prstGeom prst="rect">
            <a:avLst/>
          </a:prstGeom>
          <a:noFill/>
        </p:spPr>
      </p:pic>
      <p:pic>
        <p:nvPicPr>
          <p:cNvPr id="17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357694"/>
            <a:ext cx="1357779" cy="1547807"/>
          </a:xfrm>
          <a:prstGeom prst="rect">
            <a:avLst/>
          </a:prstGeom>
          <a:noFill/>
        </p:spPr>
      </p:pic>
      <p:pic>
        <p:nvPicPr>
          <p:cNvPr id="18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285728"/>
            <a:ext cx="714380" cy="814361"/>
          </a:xfrm>
          <a:prstGeom prst="rect">
            <a:avLst/>
          </a:prstGeom>
          <a:noFill/>
        </p:spPr>
      </p:pic>
      <p:pic>
        <p:nvPicPr>
          <p:cNvPr id="19" name="Picture 5" descr="D:\анимация\новый год\1640329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1142984"/>
            <a:ext cx="1357779" cy="1547807"/>
          </a:xfrm>
          <a:prstGeom prst="rect">
            <a:avLst/>
          </a:prstGeom>
          <a:noFill/>
        </p:spPr>
      </p:pic>
      <p:pic>
        <p:nvPicPr>
          <p:cNvPr id="3077" name="Picture 5" descr="D:\анимация\новый год\7626904.png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695373" y="4283489"/>
            <a:ext cx="4542032" cy="245269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62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Monotype Corsiva</vt:lpstr>
      <vt:lpstr>Тема Office</vt:lpstr>
      <vt:lpstr>Рождественская звезда</vt:lpstr>
      <vt:lpstr>Готовые работы</vt:lpstr>
      <vt:lpstr>Готовые работы</vt:lpstr>
      <vt:lpstr>Готовые работы</vt:lpstr>
      <vt:lpstr>Готовые работы</vt:lpstr>
      <vt:lpstr>Готовые работы</vt:lpstr>
      <vt:lpstr>Поэтапное изготовление звезды</vt:lpstr>
      <vt:lpstr>Поэтапное изготовление звезды</vt:lpstr>
      <vt:lpstr>Схемы  для плетения звезды</vt:lpstr>
      <vt:lpstr>Схемы  для плетения звезды</vt:lpstr>
      <vt:lpstr>Схемы  для плетения звезды</vt:lpstr>
      <vt:lpstr>Схемы  для плетения звезды</vt:lpstr>
      <vt:lpstr>Схемы  для плетения звезды</vt:lpstr>
      <vt:lpstr>Два варианта одной схемы</vt:lpstr>
      <vt:lpstr>Зажглась Звезда!  Христос родился! И мир любовью озарился! Пусть счастье входит в каждый дом С прекрасным, светлым Рождеством!  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Рождественская звезда</dc:title>
  <dc:creator>Admin</dc:creator>
  <cp:lastModifiedBy>User</cp:lastModifiedBy>
  <cp:revision>48</cp:revision>
  <dcterms:created xsi:type="dcterms:W3CDTF">2018-11-23T10:32:54Z</dcterms:created>
  <dcterms:modified xsi:type="dcterms:W3CDTF">2023-02-11T19:53:43Z</dcterms:modified>
</cp:coreProperties>
</file>