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96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96608B-7F1B-4E2A-BCE8-62D3B892E7BB}" type="datetimeFigureOut">
              <a:rPr lang="ru-RU" smtClean="0"/>
              <a:t>13.02.2020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70CC5-14FF-4148-9BC9-A18C41126AE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96608B-7F1B-4E2A-BCE8-62D3B892E7BB}" type="datetimeFigureOut">
              <a:rPr lang="ru-RU" smtClean="0"/>
              <a:t>13.02.2020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70CC5-14FF-4148-9BC9-A18C41126AE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96608B-7F1B-4E2A-BCE8-62D3B892E7BB}" type="datetimeFigureOut">
              <a:rPr lang="ru-RU" smtClean="0"/>
              <a:t>13.02.2020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70CC5-14FF-4148-9BC9-A18C41126AE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96608B-7F1B-4E2A-BCE8-62D3B892E7BB}" type="datetimeFigureOut">
              <a:rPr lang="ru-RU" smtClean="0"/>
              <a:t>13.02.2020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70CC5-14FF-4148-9BC9-A18C41126AE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96608B-7F1B-4E2A-BCE8-62D3B892E7BB}" type="datetimeFigureOut">
              <a:rPr lang="ru-RU" smtClean="0"/>
              <a:t>13.02.2020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70CC5-14FF-4148-9BC9-A18C41126AE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96608B-7F1B-4E2A-BCE8-62D3B892E7BB}" type="datetimeFigureOut">
              <a:rPr lang="ru-RU" smtClean="0"/>
              <a:t>13.02.2020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70CC5-14FF-4148-9BC9-A18C41126AE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96608B-7F1B-4E2A-BCE8-62D3B892E7BB}" type="datetimeFigureOut">
              <a:rPr lang="ru-RU" smtClean="0"/>
              <a:t>13.02.2020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70CC5-14FF-4148-9BC9-A18C41126AE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96608B-7F1B-4E2A-BCE8-62D3B892E7BB}" type="datetimeFigureOut">
              <a:rPr lang="ru-RU" smtClean="0"/>
              <a:t>13.02.2020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70CC5-14FF-4148-9BC9-A18C41126AE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96608B-7F1B-4E2A-BCE8-62D3B892E7BB}" type="datetimeFigureOut">
              <a:rPr lang="ru-RU" smtClean="0"/>
              <a:t>13.02.2020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70CC5-14FF-4148-9BC9-A18C41126AE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96608B-7F1B-4E2A-BCE8-62D3B892E7BB}" type="datetimeFigureOut">
              <a:rPr lang="ru-RU" smtClean="0"/>
              <a:t>13.02.2020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70CC5-14FF-4148-9BC9-A18C41126AE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96608B-7F1B-4E2A-BCE8-62D3B892E7BB}" type="datetimeFigureOut">
              <a:rPr lang="ru-RU" smtClean="0"/>
              <a:t>13.02.2020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270CC5-14FF-4148-9BC9-A18C41126AE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96608B-7F1B-4E2A-BCE8-62D3B892E7BB}" type="datetimeFigureOut">
              <a:rPr lang="ru-RU" smtClean="0"/>
              <a:t>13.02.2020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270CC5-14FF-4148-9BC9-A18C41126AE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ОСНОВНЫЕ </a:t>
            </a:r>
            <a:br>
              <a:rPr lang="ru-RU" sz="3200" b="1" dirty="0" smtClean="0">
                <a:solidFill>
                  <a:srgbClr val="C00000"/>
                </a:solidFill>
              </a:rPr>
            </a:br>
            <a:r>
              <a:rPr lang="ru-RU" sz="3200" b="1" dirty="0" smtClean="0">
                <a:solidFill>
                  <a:srgbClr val="C00000"/>
                </a:solidFill>
              </a:rPr>
              <a:t>АЛГОРИТМИЧЕСКИЕ КОНСТРУКЦИИ</a:t>
            </a:r>
            <a:endParaRPr lang="ru-RU" sz="3200" b="1" dirty="0">
              <a:solidFill>
                <a:srgbClr val="C00000"/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571472" y="1571612"/>
          <a:ext cx="8001060" cy="11582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00106"/>
                <a:gridCol w="800106"/>
                <a:gridCol w="800106"/>
                <a:gridCol w="800106"/>
                <a:gridCol w="800106"/>
                <a:gridCol w="800106"/>
                <a:gridCol w="800106"/>
                <a:gridCol w="800106"/>
                <a:gridCol w="800106"/>
                <a:gridCol w="800106"/>
              </a:tblGrid>
              <a:tr h="428628">
                <a:tc>
                  <a:txBody>
                    <a:bodyPr/>
                    <a:lstStyle/>
                    <a:p>
                      <a:pPr marL="0" marR="0" indent="0" algn="ctr" defTabSz="720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700" baseline="0" dirty="0" smtClean="0"/>
                        <a:t>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720000"/>
                      <a:r>
                        <a:rPr lang="ru-RU" sz="2000" b="1" kern="700" baseline="0" dirty="0" smtClean="0">
                          <a:solidFill>
                            <a:schemeClr val="tx1"/>
                          </a:solidFill>
                        </a:rPr>
                        <a:t>111</a:t>
                      </a:r>
                      <a:endParaRPr lang="ru-RU" sz="2000" b="1" kern="700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720000"/>
                      <a:r>
                        <a:rPr lang="ru-RU" sz="2000" b="1" kern="700" baseline="0" dirty="0" smtClean="0">
                          <a:solidFill>
                            <a:schemeClr val="tx1"/>
                          </a:solidFill>
                        </a:rPr>
                        <a:t>10</a:t>
                      </a:r>
                      <a:endParaRPr lang="ru-RU" sz="2000" b="1" kern="700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720000"/>
                      <a:r>
                        <a:rPr lang="ru-RU" sz="2000" b="1" kern="700" baseline="0" dirty="0" smtClean="0">
                          <a:solidFill>
                            <a:schemeClr val="tx1"/>
                          </a:solidFill>
                        </a:rPr>
                        <a:t>101</a:t>
                      </a:r>
                      <a:endParaRPr lang="ru-RU" sz="2000" b="1" kern="700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720000"/>
                      <a:r>
                        <a:rPr lang="ru-RU" sz="2000" b="1" kern="700" baseline="0" dirty="0" smtClean="0"/>
                        <a:t>011</a:t>
                      </a:r>
                      <a:endParaRPr lang="ru-RU" sz="2000" b="1" kern="7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720000"/>
                      <a:r>
                        <a:rPr lang="ru-RU" sz="2000" b="1" kern="700" baseline="0" dirty="0" smtClean="0"/>
                        <a:t>000</a:t>
                      </a:r>
                      <a:endParaRPr lang="ru-RU" sz="2000" b="1" kern="7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720000"/>
                      <a:r>
                        <a:rPr lang="ru-RU" sz="2000" b="1" kern="700" baseline="0" dirty="0" smtClean="0"/>
                        <a:t>001</a:t>
                      </a:r>
                      <a:endParaRPr lang="ru-RU" sz="2000" b="1" kern="7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720000"/>
                      <a:r>
                        <a:rPr lang="ru-RU" sz="2000" b="1" kern="700" baseline="0" dirty="0" smtClean="0"/>
                        <a:t>110</a:t>
                      </a:r>
                      <a:endParaRPr lang="ru-RU" sz="2000" b="1" kern="7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720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700" baseline="0" dirty="0" smtClean="0"/>
                        <a:t>100</a:t>
                      </a:r>
                    </a:p>
                    <a:p>
                      <a:pPr algn="ctr" defTabSz="720000"/>
                      <a:endParaRPr lang="ru-RU" sz="2000" b="1" kern="7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720000"/>
                      <a:r>
                        <a:rPr lang="ru-RU" sz="2000" b="1" kern="700" baseline="0" dirty="0" smtClean="0"/>
                        <a:t>10</a:t>
                      </a:r>
                      <a:endParaRPr lang="ru-RU" sz="2000" b="1" kern="700" baseline="0" dirty="0"/>
                    </a:p>
                  </a:txBody>
                  <a:tcPr/>
                </a:tc>
              </a:tr>
              <a:tr h="255136"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700" baseline="0" dirty="0" smtClean="0">
                          <a:solidFill>
                            <a:srgbClr val="C00000"/>
                          </a:solidFill>
                        </a:rPr>
                        <a:t>С</a:t>
                      </a:r>
                      <a:endParaRPr lang="ru-RU" sz="2400" b="1" kern="700" baseline="0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700" baseline="0" dirty="0" smtClean="0">
                          <a:solidFill>
                            <a:srgbClr val="C00000"/>
                          </a:solidFill>
                        </a:rPr>
                        <a:t>Л</a:t>
                      </a:r>
                      <a:endParaRPr lang="ru-RU" sz="2400" b="1" kern="700" baseline="0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700" baseline="0" dirty="0" smtClean="0">
                          <a:solidFill>
                            <a:srgbClr val="C00000"/>
                          </a:solidFill>
                        </a:rPr>
                        <a:t>Е</a:t>
                      </a:r>
                      <a:endParaRPr lang="ru-RU" sz="2400" b="1" kern="700" baseline="0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700" baseline="0" dirty="0" smtClean="0">
                          <a:solidFill>
                            <a:srgbClr val="C00000"/>
                          </a:solidFill>
                        </a:rPr>
                        <a:t>Д</a:t>
                      </a:r>
                      <a:endParaRPr lang="ru-RU" sz="2400" b="1" kern="700" baseline="0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700" baseline="0" dirty="0" smtClean="0">
                          <a:solidFill>
                            <a:srgbClr val="C00000"/>
                          </a:solidFill>
                        </a:rPr>
                        <a:t>О</a:t>
                      </a:r>
                      <a:endParaRPr lang="ru-RU" sz="2400" b="1" kern="700" baseline="0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700" baseline="0" dirty="0" smtClean="0">
                          <a:solidFill>
                            <a:srgbClr val="C00000"/>
                          </a:solidFill>
                        </a:rPr>
                        <a:t>В</a:t>
                      </a:r>
                      <a:endParaRPr lang="ru-RU" sz="2400" b="1" kern="700" baseline="0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700" baseline="0" dirty="0" smtClean="0">
                          <a:solidFill>
                            <a:srgbClr val="C00000"/>
                          </a:solidFill>
                        </a:rPr>
                        <a:t>А</a:t>
                      </a:r>
                      <a:endParaRPr lang="ru-RU" sz="2400" b="1" kern="700" baseline="0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700" baseline="0" dirty="0" smtClean="0">
                          <a:solidFill>
                            <a:srgbClr val="C00000"/>
                          </a:solidFill>
                        </a:rPr>
                        <a:t>Н</a:t>
                      </a:r>
                      <a:endParaRPr lang="ru-RU" sz="2400" b="1" kern="700" baseline="0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700" baseline="0" dirty="0" smtClean="0">
                          <a:solidFill>
                            <a:srgbClr val="C00000"/>
                          </a:solidFill>
                        </a:rPr>
                        <a:t>И</a:t>
                      </a:r>
                      <a:endParaRPr lang="ru-RU" sz="2400" b="1" kern="700" baseline="0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700" baseline="0" dirty="0" smtClean="0">
                          <a:solidFill>
                            <a:srgbClr val="C00000"/>
                          </a:solidFill>
                        </a:rPr>
                        <a:t>Е</a:t>
                      </a:r>
                      <a:endParaRPr lang="ru-RU" sz="2400" b="1" kern="700" baseline="0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571472" y="3071810"/>
          <a:ext cx="7200954" cy="88582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00106"/>
                <a:gridCol w="800106"/>
                <a:gridCol w="800106"/>
                <a:gridCol w="800106"/>
                <a:gridCol w="800106"/>
                <a:gridCol w="800106"/>
                <a:gridCol w="800106"/>
                <a:gridCol w="800106"/>
                <a:gridCol w="800106"/>
              </a:tblGrid>
              <a:tr h="428628">
                <a:tc>
                  <a:txBody>
                    <a:bodyPr/>
                    <a:lstStyle/>
                    <a:p>
                      <a:pPr marL="0" marR="0" indent="0" algn="ctr" defTabSz="720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700" baseline="0" dirty="0" smtClean="0"/>
                        <a:t>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720000"/>
                      <a:r>
                        <a:rPr lang="ru-RU" sz="1800" b="1" kern="700" baseline="0" dirty="0" smtClean="0">
                          <a:solidFill>
                            <a:schemeClr val="tx1"/>
                          </a:solidFill>
                        </a:rPr>
                        <a:t>111</a:t>
                      </a:r>
                      <a:endParaRPr lang="ru-RU" sz="1800" b="1" kern="700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720000"/>
                      <a:r>
                        <a:rPr lang="ru-RU" sz="1800" b="1" kern="700" baseline="0" dirty="0" smtClean="0">
                          <a:solidFill>
                            <a:schemeClr val="tx1"/>
                          </a:solidFill>
                        </a:rPr>
                        <a:t>101</a:t>
                      </a:r>
                      <a:endParaRPr lang="ru-RU" sz="1800" b="1" kern="700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720000"/>
                      <a:r>
                        <a:rPr lang="ru-RU" sz="1800" b="1" kern="700" baseline="0" dirty="0" smtClean="0">
                          <a:solidFill>
                            <a:schemeClr val="tx1"/>
                          </a:solidFill>
                        </a:rPr>
                        <a:t>00</a:t>
                      </a:r>
                      <a:endParaRPr lang="ru-RU" sz="1800" b="1" kern="700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720000"/>
                      <a:r>
                        <a:rPr lang="ru-RU" sz="1800" b="1" kern="700" baseline="0" dirty="0" smtClean="0"/>
                        <a:t>011</a:t>
                      </a:r>
                      <a:endParaRPr lang="ru-RU" sz="1800" b="1" kern="7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720000"/>
                      <a:r>
                        <a:rPr lang="ru-RU" sz="1800" b="1" kern="700" baseline="0" dirty="0" smtClean="0"/>
                        <a:t>111</a:t>
                      </a:r>
                      <a:endParaRPr lang="ru-RU" sz="1800" b="1" kern="7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720000"/>
                      <a:r>
                        <a:rPr lang="ru-RU" sz="1800" b="1" kern="700" baseline="0" dirty="0" smtClean="0"/>
                        <a:t>10</a:t>
                      </a:r>
                      <a:endParaRPr lang="ru-RU" sz="1800" b="1" kern="7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720000"/>
                      <a:r>
                        <a:rPr lang="ru-RU" sz="1800" b="1" kern="700" baseline="0" dirty="0" smtClean="0"/>
                        <a:t>001</a:t>
                      </a:r>
                      <a:endParaRPr lang="ru-RU" sz="1800" b="1" kern="7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720000"/>
                      <a:r>
                        <a:rPr lang="ru-RU" sz="1800" b="1" kern="700" baseline="0" dirty="0" smtClean="0"/>
                        <a:t>111</a:t>
                      </a:r>
                      <a:endParaRPr lang="ru-RU" sz="1800" b="1" kern="700" baseline="0" dirty="0"/>
                    </a:p>
                  </a:txBody>
                  <a:tcPr/>
                </a:tc>
              </a:tr>
              <a:tr h="255136"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700" baseline="0" dirty="0" smtClean="0">
                          <a:solidFill>
                            <a:srgbClr val="C00000"/>
                          </a:solidFill>
                        </a:rPr>
                        <a:t>В</a:t>
                      </a:r>
                      <a:endParaRPr lang="ru-RU" sz="2400" b="1" kern="700" baseline="0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700" baseline="0" dirty="0" smtClean="0">
                          <a:solidFill>
                            <a:srgbClr val="C00000"/>
                          </a:solidFill>
                        </a:rPr>
                        <a:t>Е</a:t>
                      </a:r>
                      <a:endParaRPr lang="ru-RU" sz="2400" b="1" kern="700" baseline="0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700" baseline="0" dirty="0" smtClean="0">
                          <a:solidFill>
                            <a:srgbClr val="C00000"/>
                          </a:solidFill>
                        </a:rPr>
                        <a:t>Т</a:t>
                      </a:r>
                      <a:endParaRPr lang="ru-RU" sz="2400" b="1" kern="700" baseline="0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700" baseline="0" dirty="0" smtClean="0">
                          <a:solidFill>
                            <a:srgbClr val="C00000"/>
                          </a:solidFill>
                        </a:rPr>
                        <a:t>В</a:t>
                      </a:r>
                      <a:endParaRPr lang="ru-RU" sz="2400" b="1" kern="700" baseline="0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700" baseline="0" dirty="0" smtClean="0">
                          <a:solidFill>
                            <a:srgbClr val="C00000"/>
                          </a:solidFill>
                        </a:rPr>
                        <a:t>Л</a:t>
                      </a:r>
                      <a:endParaRPr lang="ru-RU" sz="2400" b="1" kern="700" baseline="0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700" baseline="0" dirty="0" smtClean="0">
                          <a:solidFill>
                            <a:srgbClr val="C00000"/>
                          </a:solidFill>
                        </a:rPr>
                        <a:t>Е</a:t>
                      </a:r>
                      <a:endParaRPr lang="ru-RU" sz="2400" b="1" kern="700" baseline="0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700" baseline="0" dirty="0" smtClean="0">
                          <a:solidFill>
                            <a:srgbClr val="C00000"/>
                          </a:solidFill>
                        </a:rPr>
                        <a:t>Н</a:t>
                      </a:r>
                      <a:endParaRPr lang="ru-RU" sz="2400" b="1" kern="700" baseline="0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700" baseline="0" dirty="0" smtClean="0">
                          <a:solidFill>
                            <a:srgbClr val="C00000"/>
                          </a:solidFill>
                        </a:rPr>
                        <a:t>И</a:t>
                      </a:r>
                      <a:endParaRPr lang="ru-RU" sz="2400" b="1" kern="700" baseline="0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700" baseline="0" dirty="0" smtClean="0">
                          <a:solidFill>
                            <a:srgbClr val="C00000"/>
                          </a:solidFill>
                        </a:rPr>
                        <a:t>Е</a:t>
                      </a:r>
                      <a:endParaRPr lang="ru-RU" sz="2400" b="1" kern="700" baseline="0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571472" y="4286256"/>
          <a:ext cx="8001060" cy="92869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00106"/>
                <a:gridCol w="800106"/>
                <a:gridCol w="800106"/>
                <a:gridCol w="800106"/>
                <a:gridCol w="800106"/>
                <a:gridCol w="800106"/>
                <a:gridCol w="800106"/>
                <a:gridCol w="800106"/>
                <a:gridCol w="800106"/>
                <a:gridCol w="800106"/>
              </a:tblGrid>
              <a:tr h="464347">
                <a:tc>
                  <a:txBody>
                    <a:bodyPr/>
                    <a:lstStyle/>
                    <a:p>
                      <a:pPr marL="0" marR="0" indent="0" algn="ctr" defTabSz="720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700" baseline="0" dirty="0" smtClean="0"/>
                        <a:t>001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720000"/>
                      <a:r>
                        <a:rPr lang="ru-RU" sz="1800" b="1" kern="700" baseline="0" dirty="0" smtClean="0">
                          <a:solidFill>
                            <a:schemeClr val="tx1"/>
                          </a:solidFill>
                        </a:rPr>
                        <a:t>10</a:t>
                      </a:r>
                      <a:endParaRPr lang="ru-RU" sz="1800" b="1" kern="700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720000"/>
                      <a:r>
                        <a:rPr lang="ru-RU" sz="1800" b="1" kern="700" baseline="0" dirty="0" smtClean="0">
                          <a:solidFill>
                            <a:schemeClr val="tx1"/>
                          </a:solidFill>
                        </a:rPr>
                        <a:t>00</a:t>
                      </a:r>
                      <a:endParaRPr lang="ru-RU" sz="1800" b="1" kern="700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720000"/>
                      <a:r>
                        <a:rPr lang="ru-RU" sz="1800" b="1" kern="700" baseline="0" dirty="0" smtClean="0">
                          <a:solidFill>
                            <a:schemeClr val="tx1"/>
                          </a:solidFill>
                        </a:rPr>
                        <a:t>111</a:t>
                      </a:r>
                      <a:endParaRPr lang="ru-RU" sz="1800" b="1" kern="700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720000"/>
                      <a:r>
                        <a:rPr lang="ru-RU" sz="1800" b="1" kern="700" baseline="0" dirty="0" smtClean="0">
                          <a:solidFill>
                            <a:schemeClr val="tx1"/>
                          </a:solidFill>
                        </a:rPr>
                        <a:t>10</a:t>
                      </a:r>
                      <a:endParaRPr lang="ru-RU" sz="1800" b="1" kern="700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720000"/>
                      <a:r>
                        <a:rPr lang="ru-RU" sz="1800" b="1" kern="700" baseline="0" dirty="0" smtClean="0"/>
                        <a:t>110</a:t>
                      </a:r>
                      <a:endParaRPr lang="ru-RU" sz="1800" b="1" kern="7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720000"/>
                      <a:r>
                        <a:rPr lang="ru-RU" sz="1800" b="1" kern="700" baseline="0" dirty="0" smtClean="0"/>
                        <a:t>101</a:t>
                      </a:r>
                      <a:endParaRPr lang="ru-RU" sz="1800" b="1" kern="7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720000"/>
                      <a:r>
                        <a:rPr lang="ru-RU" sz="1800" b="1" kern="700" baseline="0" dirty="0" smtClean="0"/>
                        <a:t>000</a:t>
                      </a:r>
                      <a:endParaRPr lang="ru-RU" sz="1800" b="1" kern="7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720000"/>
                      <a:r>
                        <a:rPr lang="ru-RU" sz="1800" b="1" kern="700" baseline="0" dirty="0" smtClean="0"/>
                        <a:t>011</a:t>
                      </a:r>
                      <a:endParaRPr lang="ru-RU" sz="1800" b="1" kern="7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720000"/>
                      <a:r>
                        <a:rPr lang="ru-RU" sz="1800" b="1" kern="700" baseline="0" dirty="0" smtClean="0"/>
                        <a:t>101</a:t>
                      </a:r>
                      <a:endParaRPr lang="ru-RU" sz="1800" b="1" kern="700" baseline="0" dirty="0"/>
                    </a:p>
                  </a:txBody>
                  <a:tcPr/>
                </a:tc>
              </a:tr>
              <a:tr h="464347"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700" baseline="0" dirty="0" smtClean="0">
                          <a:solidFill>
                            <a:srgbClr val="C00000"/>
                          </a:solidFill>
                        </a:rPr>
                        <a:t>П</a:t>
                      </a:r>
                      <a:endParaRPr lang="ru-RU" sz="2400" b="1" kern="700" baseline="0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700" baseline="0" dirty="0" smtClean="0">
                          <a:solidFill>
                            <a:srgbClr val="C00000"/>
                          </a:solidFill>
                        </a:rPr>
                        <a:t>О</a:t>
                      </a:r>
                      <a:endParaRPr lang="ru-RU" sz="2400" b="1" kern="700" baseline="0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700" baseline="0" dirty="0" smtClean="0">
                          <a:solidFill>
                            <a:srgbClr val="C00000"/>
                          </a:solidFill>
                        </a:rPr>
                        <a:t>В</a:t>
                      </a:r>
                      <a:endParaRPr lang="ru-RU" sz="2400" b="1" kern="700" baseline="0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700" baseline="0" dirty="0" smtClean="0">
                          <a:solidFill>
                            <a:srgbClr val="C00000"/>
                          </a:solidFill>
                        </a:rPr>
                        <a:t>Т</a:t>
                      </a:r>
                      <a:endParaRPr lang="ru-RU" sz="2400" b="1" kern="700" baseline="0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700" baseline="0" dirty="0" smtClean="0">
                          <a:solidFill>
                            <a:srgbClr val="C00000"/>
                          </a:solidFill>
                        </a:rPr>
                        <a:t>О</a:t>
                      </a:r>
                      <a:endParaRPr lang="ru-RU" sz="2400" b="1" kern="700" baseline="0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700" baseline="0" dirty="0" smtClean="0">
                          <a:solidFill>
                            <a:srgbClr val="C00000"/>
                          </a:solidFill>
                        </a:rPr>
                        <a:t>Р</a:t>
                      </a:r>
                      <a:endParaRPr lang="ru-RU" sz="2400" b="1" kern="700" baseline="0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700" baseline="0" dirty="0" smtClean="0">
                          <a:solidFill>
                            <a:srgbClr val="C00000"/>
                          </a:solidFill>
                        </a:rPr>
                        <a:t>Е</a:t>
                      </a:r>
                      <a:endParaRPr lang="ru-RU" sz="2400" b="1" kern="700" baseline="0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700" baseline="0" dirty="0" smtClean="0">
                          <a:solidFill>
                            <a:srgbClr val="C00000"/>
                          </a:solidFill>
                        </a:rPr>
                        <a:t>Н</a:t>
                      </a:r>
                      <a:endParaRPr lang="ru-RU" sz="2400" b="1" kern="700" baseline="0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700" baseline="0" dirty="0" smtClean="0">
                          <a:solidFill>
                            <a:srgbClr val="C00000"/>
                          </a:solidFill>
                        </a:rPr>
                        <a:t>И</a:t>
                      </a:r>
                      <a:endParaRPr lang="ru-RU" sz="2400" b="1" kern="700" baseline="0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700" baseline="0" dirty="0" smtClean="0">
                          <a:solidFill>
                            <a:srgbClr val="C00000"/>
                          </a:solidFill>
                        </a:rPr>
                        <a:t>Е</a:t>
                      </a:r>
                      <a:endParaRPr lang="ru-RU" sz="2400" b="1" kern="700" baseline="0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59</Words>
  <Application>Microsoft Office PowerPoint</Application>
  <PresentationFormat>Экран (4:3)</PresentationFormat>
  <Paragraphs>59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ОСНОВНЫЕ  АЛГОРИТМИЧЕСКИЕ КОНСТРУКЦИИ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ОСНОВНЫЕ  АЛГОРИТМИЧЕСКИЕ КОНСТРУКЦИИ</dc:title>
  <dc:creator>школа</dc:creator>
  <cp:lastModifiedBy>школа</cp:lastModifiedBy>
  <cp:revision>3</cp:revision>
  <dcterms:created xsi:type="dcterms:W3CDTF">2020-02-13T16:40:35Z</dcterms:created>
  <dcterms:modified xsi:type="dcterms:W3CDTF">2020-02-13T18:22:00Z</dcterms:modified>
</cp:coreProperties>
</file>