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86" r:id="rId2"/>
    <p:sldId id="256" r:id="rId3"/>
    <p:sldId id="257" r:id="rId4"/>
    <p:sldId id="258" r:id="rId5"/>
    <p:sldId id="289" r:id="rId6"/>
    <p:sldId id="283" r:id="rId7"/>
    <p:sldId id="277" r:id="rId8"/>
    <p:sldId id="287" r:id="rId9"/>
    <p:sldId id="260" r:id="rId10"/>
    <p:sldId id="261" r:id="rId11"/>
    <p:sldId id="275" r:id="rId12"/>
    <p:sldId id="274" r:id="rId13"/>
    <p:sldId id="278" r:id="rId14"/>
    <p:sldId id="279" r:id="rId15"/>
    <p:sldId id="280" r:id="rId16"/>
    <p:sldId id="276" r:id="rId17"/>
    <p:sldId id="281" r:id="rId18"/>
    <p:sldId id="284" r:id="rId19"/>
    <p:sldId id="269" r:id="rId20"/>
    <p:sldId id="270" r:id="rId21"/>
    <p:sldId id="271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60033"/>
    <a:srgbClr val="990033"/>
    <a:srgbClr val="A50021"/>
    <a:srgbClr val="FF6600"/>
    <a:srgbClr val="FF0066"/>
    <a:srgbClr val="FF66FF"/>
    <a:srgbClr val="00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39" autoAdjust="0"/>
    <p:restoredTop sz="94660"/>
  </p:normalViewPr>
  <p:slideViewPr>
    <p:cSldViewPr>
      <p:cViewPr>
        <p:scale>
          <a:sx n="69" d="100"/>
          <a:sy n="69" d="100"/>
        </p:scale>
        <p:origin x="-864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D2CA6-D752-48E8-A871-BE4E7177B9A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A7E3C-ED65-4CCA-8511-990608C6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A7E3C-ED65-4CCA-8511-990608C6702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0;&#1086;&#1085;&#1082;&#1091;&#1088;&#1089;&#1085;&#1099;&#1077;%20&#1088;&#1072;&#1073;&#1086;&#1090;&#1099;%2018-19\&#1092;&#1077;&#1089;&#1092;&#1077;&#1089;&#1090;&#1080;&#1074;&#1072;&#1083;&#1100;-&#1082;&#1086;&#1085;&#1082;&#1091;&#1088;&#1089;%20&#1048;&#1089;&#1090;&#1086;&#1082;&#1080;%20&#1075;&#1086;&#1090;&#1086;&#1074;\posmotri_kak_vsyo_krasivo_-_kakoj_prostor_(iPleer.fm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Изображение 10" descr="1007918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Family\Desktop\ПРЕЗИНТАЦИЯ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" y="785794"/>
            <a:ext cx="9138284" cy="5712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490" y="285728"/>
            <a:ext cx="91205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СВЯТО-ТРОИЦКИЙ МУЖСКОЙ </a:t>
            </a:r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МОНАСТЫРЬ</a:t>
            </a:r>
            <a:endParaRPr lang="ru-RU" sz="32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www.prisursky.ru/uploads/gallery/main/16/medved1.jpg"/>
          <p:cNvPicPr>
            <a:picLocks noChangeAspect="1" noChangeArrowheads="1"/>
          </p:cNvPicPr>
          <p:nvPr/>
        </p:nvPicPr>
        <p:blipFill>
          <a:blip r:embed="rId2" cstate="print"/>
          <a:srcRect l="27500" t="38889" r="20000"/>
          <a:stretch>
            <a:fillRect/>
          </a:stretch>
        </p:blipFill>
        <p:spPr bwMode="auto">
          <a:xfrm>
            <a:off x="4643406" y="0"/>
            <a:ext cx="4500594" cy="3929069"/>
          </a:xfrm>
          <a:prstGeom prst="rect">
            <a:avLst/>
          </a:prstGeom>
          <a:noFill/>
        </p:spPr>
      </p:pic>
      <p:pic>
        <p:nvPicPr>
          <p:cNvPr id="30726" name="Picture 6" descr="http://images.myshared.ru/4/300076/slide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70" cy="3482603"/>
          </a:xfrm>
          <a:prstGeom prst="rect">
            <a:avLst/>
          </a:prstGeom>
          <a:noFill/>
        </p:spPr>
      </p:pic>
      <p:pic>
        <p:nvPicPr>
          <p:cNvPr id="30730" name="Picture 10" descr="https://m.pg21.ru/userfiles/images/image-08-2016/1470308441_2016_iyun_fotolovushka_los_900_obrezka.jpg"/>
          <p:cNvPicPr>
            <a:picLocks noChangeAspect="1" noChangeArrowheads="1"/>
          </p:cNvPicPr>
          <p:nvPr/>
        </p:nvPicPr>
        <p:blipFill>
          <a:blip r:embed="rId4" cstate="print"/>
          <a:srcRect l="15833" t="23148" r="13333" b="21296"/>
          <a:stretch>
            <a:fillRect/>
          </a:stretch>
        </p:blipFill>
        <p:spPr bwMode="auto">
          <a:xfrm>
            <a:off x="0" y="3429000"/>
            <a:ext cx="6072230" cy="3429000"/>
          </a:xfrm>
          <a:prstGeom prst="rect">
            <a:avLst/>
          </a:prstGeom>
          <a:noFill/>
        </p:spPr>
      </p:pic>
      <p:pic>
        <p:nvPicPr>
          <p:cNvPr id="30728" name="Picture 8" descr="http://900igr.net/up/datas/150938/010.jpg"/>
          <p:cNvPicPr>
            <a:picLocks noChangeAspect="1" noChangeArrowheads="1"/>
          </p:cNvPicPr>
          <p:nvPr/>
        </p:nvPicPr>
        <p:blipFill>
          <a:blip r:embed="rId5" cstate="print"/>
          <a:srcRect l="7031" t="22916" r="59376" b="27083"/>
          <a:stretch>
            <a:fillRect/>
          </a:stretch>
        </p:blipFill>
        <p:spPr bwMode="auto">
          <a:xfrm>
            <a:off x="6072198" y="3428952"/>
            <a:ext cx="3071802" cy="3429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900igr.net/up/datas/150938/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9698" name="Picture 2" descr="http://www.prisursky.ru/uploads/posts/2014-03/1395820558_logot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749833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Команда Кочующие - Водопад Серебряный каск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429124" cy="5905500"/>
          </a:xfrm>
          <a:prstGeom prst="rect">
            <a:avLst/>
          </a:prstGeom>
          <a:noFill/>
        </p:spPr>
      </p:pic>
      <p:pic>
        <p:nvPicPr>
          <p:cNvPr id="27658" name="Picture 10" descr="http://komanda-k.ru/sites/default/files/1_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85728"/>
            <a:ext cx="4474193" cy="6143323"/>
          </a:xfrm>
          <a:prstGeom prst="rect">
            <a:avLst/>
          </a:prstGeom>
          <a:noFill/>
        </p:spPr>
      </p:pic>
      <p:pic>
        <p:nvPicPr>
          <p:cNvPr id="27656" name="Picture 8" descr="http://komanda-k.ru/sites/default/files/222692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42852"/>
            <a:ext cx="4714841" cy="628841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5072074"/>
            <a:ext cx="6286544" cy="8925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Водопад Серебряный каскад</a:t>
            </a:r>
          </a:p>
          <a:p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3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Family\Desktop\ПРЕЗИНТАЦИЯ\3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5" y="714356"/>
            <a:ext cx="9152095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Family\Desktop\ПРЕЗИНТАЦИЯ\ca650a0b027715dde861bfd8bc437ac0ffe4a33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0"/>
            <a:ext cx="2561281" cy="3812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6388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Мемориальный комплекс </a:t>
            </a:r>
          </a:p>
          <a:p>
            <a:pPr algn="ctr"/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лётчика-космонавта СССР А.Г.Николаева</a:t>
            </a:r>
            <a:endParaRPr lang="ru-RU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Family\Desktop\ПРЕЗИНТАЦИЯ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57424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10594" y="-92333"/>
            <a:ext cx="6184706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ГОСУДАРЕВА </a:t>
            </a:r>
            <a:r>
              <a:rPr lang="ru-RU" sz="5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Family\Desktop\ПРЕЗИНТАЦИЯ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51195"/>
            <a:ext cx="9209875" cy="580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05392" y="0"/>
            <a:ext cx="92493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МОКРИНСКИЙ ЖЕЛЕЗНОДОРОЖНЫЙ МОСТ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Family\Desktop\ПРЕЗИНТАЦИЯ\103547549_che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2984"/>
            <a:ext cx="9162453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409" y="357166"/>
            <a:ext cx="8903591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5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Чувашский </a:t>
            </a:r>
            <a:r>
              <a:rPr lang="ru-RU" sz="45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национальный музей</a:t>
            </a:r>
            <a:endParaRPr lang="ru-RU" sz="45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зама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071546"/>
            <a:ext cx="3949200" cy="5591787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928926" y="285729"/>
            <a:ext cx="3716210" cy="9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952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100" b="1" i="0" u="none" strike="noStrike" normalizeH="0" baseline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Мост </a:t>
            </a:r>
            <a:r>
              <a:rPr kumimoji="0" lang="ru-RU" sz="3600" b="1" i="0" u="none" strike="noStrike" normalizeH="0" baseline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Азамата</a:t>
            </a:r>
            <a:endParaRPr kumimoji="0" lang="ru-RU" sz="3600" b="1" i="0" u="none" strike="noStrike" normalizeH="0" baseline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normalizeH="0" baseline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" name="Содержимое 3" descr="Азам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928670"/>
            <a:ext cx="5376330" cy="403224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70868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Подбери к словам антонимы</a:t>
            </a:r>
            <a:endParaRPr lang="ru-RU" sz="4000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4028256" cy="537321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Красивое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Честь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Правда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3812232" cy="5301207"/>
          </a:xfrm>
        </p:spPr>
        <p:txBody>
          <a:bodyPr/>
          <a:lstStyle/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Тёмное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Уродливое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Ненависть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Бесчестие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Ложь</a:t>
            </a:r>
          </a:p>
          <a:p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Враг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24\Desktop\4031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215082"/>
          </a:xfrm>
        </p:spPr>
        <p:txBody>
          <a:bodyPr>
            <a:noAutofit/>
          </a:bodyPr>
          <a:lstStyle/>
          <a:p>
            <a:pPr algn="ctr"/>
            <a:r>
              <a:rPr lang="ru-RU" sz="8000" i="1" dirty="0" smtClean="0"/>
              <a:t>Родные просторы</a:t>
            </a:r>
            <a:endParaRPr lang="ru-RU" sz="8000" i="1" dirty="0"/>
          </a:p>
        </p:txBody>
      </p:sp>
      <p:pic>
        <p:nvPicPr>
          <p:cNvPr id="5" name="posmotri_kak_vsyo_krasivo_-_kakoj_prostor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0-tub-ru.yandex.net/i?id=73eadac550d6e874fbb43e2328c5a8da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5536413" cy="3690943"/>
          </a:xfrm>
          <a:prstGeom prst="rect">
            <a:avLst/>
          </a:prstGeom>
          <a:noFill/>
        </p:spPr>
      </p:pic>
      <p:pic>
        <p:nvPicPr>
          <p:cNvPr id="4100" name="Picture 4" descr="https://im0-tub-ru.yandex.net/i?id=0b4b0e553b1d026a940d6b5de06332ff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14290"/>
            <a:ext cx="5250692" cy="350046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rtem\Desktop\6031098_xlarge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-180528" y="0"/>
            <a:ext cx="95770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объединяет                            всех жителей России? </a:t>
            </a:r>
            <a:endParaRPr lang="ru-RU" sz="4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http://im2-tub-ru.yandex.net/i?id=233622644-65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9F8"/>
              </a:clrFrom>
              <a:clrTo>
                <a:srgbClr val="F7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844824"/>
            <a:ext cx="3358453" cy="4752528"/>
          </a:xfrm>
          <a:prstGeom prst="rect">
            <a:avLst/>
          </a:prstGeom>
          <a:noFill/>
        </p:spPr>
      </p:pic>
      <p:sp>
        <p:nvSpPr>
          <p:cNvPr id="5" name="Волна 4"/>
          <p:cNvSpPr/>
          <p:nvPr/>
        </p:nvSpPr>
        <p:spPr>
          <a:xfrm>
            <a:off x="395536" y="2780928"/>
            <a:ext cx="4464496" cy="1080120"/>
          </a:xfrm>
          <a:prstGeom prst="wav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ИСТОРИЯ</a:t>
            </a:r>
            <a:endParaRPr lang="ru-RU" sz="2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395536" y="1844824"/>
            <a:ext cx="4464496" cy="1080120"/>
          </a:xfrm>
          <a:prstGeom prst="wave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ЗЕМЛЯ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395536" y="3717032"/>
            <a:ext cx="4464496" cy="1080120"/>
          </a:xfrm>
          <a:prstGeom prst="wave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ЗАКОНЫ</a:t>
            </a:r>
            <a:endParaRPr lang="ru-RU" sz="24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95536" y="4653136"/>
            <a:ext cx="4464496" cy="1080120"/>
          </a:xfrm>
          <a:prstGeom prst="wav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ЯЗЫК</a:t>
            </a:r>
            <a:endParaRPr lang="ru-RU" sz="24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395536" y="5589240"/>
            <a:ext cx="4464496" cy="1080120"/>
          </a:xfrm>
          <a:prstGeom prst="wave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ТРАДИЦИИ</a:t>
            </a:r>
            <a:endParaRPr lang="ru-RU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rtem\Desktop\184ee43084f007dfd3ab19b35ef12e2d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257496" cy="6858000"/>
          </a:xfrm>
          <a:prstGeom prst="rect">
            <a:avLst/>
          </a:prstGeom>
          <a:noFill/>
        </p:spPr>
      </p:pic>
      <p:pic>
        <p:nvPicPr>
          <p:cNvPr id="1026" name="Picture 2" descr="C:\Users\Artem\Desktop\hello_html_1738a591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5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endParaRPr lang="ru-RU" sz="32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500" b="1" i="1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3500" b="1" i="1" smtClean="0">
                <a:solidFill>
                  <a:srgbClr val="7030A0"/>
                </a:solidFill>
              </a:rPr>
              <a:t> </a:t>
            </a:r>
            <a:endParaRPr lang="ru-RU" sz="3500" b="1" i="1" dirty="0" smtClean="0">
              <a:solidFill>
                <a:srgbClr val="7030A0"/>
              </a:solidFill>
            </a:endParaRPr>
          </a:p>
        </p:txBody>
      </p:sp>
      <p:pic>
        <p:nvPicPr>
          <p:cNvPr id="10" name="Изображение 9" descr="1007936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764704"/>
            <a:ext cx="5259705" cy="3495040"/>
          </a:xfrm>
          <a:prstGeom prst="rect">
            <a:avLst/>
          </a:prstGeom>
        </p:spPr>
      </p:pic>
      <p:pic>
        <p:nvPicPr>
          <p:cNvPr id="11" name="Изображение 10" descr="1007918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764704"/>
            <a:ext cx="4928235" cy="3696335"/>
          </a:xfrm>
          <a:prstGeom prst="rect">
            <a:avLst/>
          </a:prstGeom>
        </p:spPr>
      </p:pic>
      <p:pic>
        <p:nvPicPr>
          <p:cNvPr id="16" name="Замещающее содержимое 15" descr="1191267304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1979712" y="1484784"/>
            <a:ext cx="5895340" cy="4330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5852" y="6000768"/>
            <a:ext cx="6975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33"/>
                </a:solidFill>
              </a:rPr>
              <a:t>Нет в мире краше Родины нашей</a:t>
            </a:r>
            <a:endParaRPr lang="ru-RU" sz="3200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Задание: закончи предложение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09634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Моя Родина – это ….</a:t>
            </a:r>
          </a:p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Когда я вырасту – я хочу …</a:t>
            </a:r>
          </a:p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Я благодарен Родине …..</a:t>
            </a:r>
          </a:p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Я не хочу, чтобы моя Родина….</a:t>
            </a:r>
          </a:p>
          <a:p>
            <a:endParaRPr lang="ru-RU" dirty="0"/>
          </a:p>
        </p:txBody>
      </p:sp>
      <p:pic>
        <p:nvPicPr>
          <p:cNvPr id="39938" name="Picture 2" descr="http://im0-tub-ru.yandex.net/i?id=299928591-51-72&amp;n=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98032"/>
            <a:ext cx="4139952" cy="275996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45.jpg"/>
          <p:cNvPicPr>
            <a:picLocks noGrp="1" noChangeAspect="1"/>
          </p:cNvPicPr>
          <p:nvPr>
            <p:ph idx="1"/>
          </p:nvPr>
        </p:nvPicPr>
        <p:blipFill>
          <a:blip r:embed="rId2"/>
          <a:srcRect l="156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im0-tub-ru.yandex.net/i?id=55c5f6d59047b3ae39013fa7c670cddd&amp;n=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8525666" cy="4689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vch.chuvashia.com/wp-content/uploads/2016/03/image003_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42852"/>
            <a:ext cx="5500693" cy="64714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0"/>
            <a:ext cx="3901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Республика Чувашия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AutoShape 6" descr="https://im0-tub-ru.yandex.net/i?id=2703961909ac6689f64d80babdb8b0cf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4" name="Picture 8" descr="https://im0-tub-ru.yandex.net/i?id=2703961909ac6689f64d80babdb8b0cf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357825" cy="3786214"/>
          </a:xfrm>
          <a:prstGeom prst="rect">
            <a:avLst/>
          </a:prstGeom>
          <a:noFill/>
        </p:spPr>
      </p:pic>
      <p:pic>
        <p:nvPicPr>
          <p:cNvPr id="34820" name="Picture 4" descr="http://gov.cap.ru/UserFiles/news/201504/28/chuvashskaya_vishiv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790824"/>
            <a:ext cx="7239000" cy="4067176"/>
          </a:xfrm>
          <a:prstGeom prst="rect">
            <a:avLst/>
          </a:prstGeom>
          <a:noFill/>
        </p:spPr>
      </p:pic>
      <p:pic>
        <p:nvPicPr>
          <p:cNvPr id="16386" name="Picture 2" descr="http://gov.cap.ru/Home/317/foto/2010/17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764704"/>
            <a:ext cx="7620000" cy="5715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928670"/>
            <a:ext cx="437491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Чувашская вышивка</a:t>
            </a:r>
            <a:endParaRPr lang="ru-RU" sz="2400" b="1" cap="all" dirty="0">
              <a:ln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4402832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год</a:t>
            </a:r>
            <a:endParaRPr lang="ru-RU" sz="8000" b="1" i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4500546"/>
            <a:ext cx="9144000" cy="235745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    </a:t>
            </a:r>
            <a:r>
              <a:rPr lang="ru-RU" sz="6600" b="1" i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550 лет    со дня    основания Чебоксар</a:t>
            </a:r>
            <a:endParaRPr lang="ru-RU" sz="6600" b="1" i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http://koonzang.ru/wp-content/uploads/2016/05/dostoprimechatelnosti-cheboksary-zaliv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63917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612</TotalTime>
  <Words>98</Words>
  <Application>Microsoft Office PowerPoint</Application>
  <PresentationFormat>Экран (4:3)</PresentationFormat>
  <Paragraphs>43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Родные просторы</vt:lpstr>
      <vt:lpstr>Слайд 3</vt:lpstr>
      <vt:lpstr>Задание: закончи предложение</vt:lpstr>
      <vt:lpstr>Слайд 5</vt:lpstr>
      <vt:lpstr>Слайд 6</vt:lpstr>
      <vt:lpstr>Слайд 7</vt:lpstr>
      <vt:lpstr>Слайд 8</vt:lpstr>
      <vt:lpstr>2019 год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Подбери к словам антонимы</vt:lpstr>
      <vt:lpstr>Слайд 20</vt:lpstr>
      <vt:lpstr>Что объединяет                            всех жителей России?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– НАША РОДИНА</dc:title>
  <dc:creator>Марина</dc:creator>
  <cp:lastModifiedBy>центр</cp:lastModifiedBy>
  <cp:revision>116</cp:revision>
  <dcterms:created xsi:type="dcterms:W3CDTF">2013-03-19T16:26:00Z</dcterms:created>
  <dcterms:modified xsi:type="dcterms:W3CDTF">2019-11-05T21:50:42Z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1049-10.2.0.5908</vt:lpwstr>
  </property>
</Properties>
</file>