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6"/>
  </p:notesMasterIdLst>
  <p:sldIdLst>
    <p:sldId id="272" r:id="rId2"/>
    <p:sldId id="308" r:id="rId3"/>
    <p:sldId id="310" r:id="rId4"/>
    <p:sldId id="311" r:id="rId5"/>
    <p:sldId id="312" r:id="rId6"/>
    <p:sldId id="313" r:id="rId7"/>
    <p:sldId id="314" r:id="rId8"/>
    <p:sldId id="316" r:id="rId9"/>
    <p:sldId id="315" r:id="rId10"/>
    <p:sldId id="317" r:id="rId11"/>
    <p:sldId id="318" r:id="rId12"/>
    <p:sldId id="319" r:id="rId13"/>
    <p:sldId id="320" r:id="rId14"/>
    <p:sldId id="321" r:id="rId15"/>
    <p:sldId id="300" r:id="rId16"/>
    <p:sldId id="283" r:id="rId17"/>
    <p:sldId id="302" r:id="rId18"/>
    <p:sldId id="285" r:id="rId19"/>
    <p:sldId id="286" r:id="rId20"/>
    <p:sldId id="303" r:id="rId21"/>
    <p:sldId id="304" r:id="rId22"/>
    <p:sldId id="266" r:id="rId23"/>
    <p:sldId id="296" r:id="rId24"/>
    <p:sldId id="276" r:id="rId25"/>
    <p:sldId id="279" r:id="rId26"/>
    <p:sldId id="278" r:id="rId27"/>
    <p:sldId id="305" r:id="rId28"/>
    <p:sldId id="322" r:id="rId29"/>
    <p:sldId id="323" r:id="rId30"/>
    <p:sldId id="264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340" r:id="rId48"/>
    <p:sldId id="341" r:id="rId49"/>
    <p:sldId id="342" r:id="rId50"/>
    <p:sldId id="290" r:id="rId51"/>
    <p:sldId id="294" r:id="rId52"/>
    <p:sldId id="293" r:id="rId53"/>
    <p:sldId id="265" r:id="rId54"/>
    <p:sldId id="274" r:id="rId55"/>
    <p:sldId id="295" r:id="rId56"/>
    <p:sldId id="307" r:id="rId57"/>
    <p:sldId id="306" r:id="rId58"/>
    <p:sldId id="271" r:id="rId59"/>
    <p:sldId id="262" r:id="rId60"/>
    <p:sldId id="277" r:id="rId61"/>
    <p:sldId id="299" r:id="rId62"/>
    <p:sldId id="282" r:id="rId63"/>
    <p:sldId id="270" r:id="rId64"/>
    <p:sldId id="301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56" autoAdjust="0"/>
  </p:normalViewPr>
  <p:slideViewPr>
    <p:cSldViewPr>
      <p:cViewPr varScale="1">
        <p:scale>
          <a:sx n="68" d="100"/>
          <a:sy n="68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374C8-FE47-4D64-AC2D-C8695DAF7469}" type="datetimeFigureOut">
              <a:rPr lang="ru-RU" smtClean="0"/>
              <a:pPr/>
              <a:t>03.05.2016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D7A73-9CC7-4C5C-840F-BC44E3C4FB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AD7E65-C6C8-45DA-9CB9-F7777261B51F}" type="slidenum">
              <a:rPr lang="ru-RU"/>
              <a:pPr/>
              <a:t>18</a:t>
            </a:fld>
            <a:endParaRPr lang="ru-RU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57FC25-B372-41F9-A45B-14B3DD3A5F50}" type="slidenum">
              <a:rPr lang="ru-RU"/>
              <a:pPr/>
              <a:t>19</a:t>
            </a:fld>
            <a:endParaRPr lang="ru-RU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886F8-E774-4D5D-AD72-B2E895550462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90010-DF74-4BD3-8BF4-45D16E0A8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3905A-E76C-4A07-B8D2-9D69A6AF098E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3500-6762-430A-9CC0-5D374B5FE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BCF94-7FD8-4363-A7EC-DFF308AB1DF0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3A6C7-A107-4F17-9EDA-8A60C2D1D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E6C4B5-A7C8-4F7B-A66A-776FCAF6EC2C}" type="datetime1">
              <a:rPr lang="ru-RU" smtClean="0"/>
              <a:pPr/>
              <a:t>03.05.2016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2E78D25-285C-4C82-8D69-DAABAF5951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01B18-BAE8-4FFF-A8DA-AE3B179723E4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68CAA-5CB0-4EF1-BB8F-AC93FEFF0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D012-9A98-41CC-A87B-79A33A5BEEA8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89C4-D20F-44E5-8E77-EEA4EDCC8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7E5BF-02EC-4585-BC9C-EC38778B9520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C190E-8FD4-4F2B-86BD-8E57BF0AD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CCC04-C18D-4B6F-BE6A-1CD9182B0BE7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2C2C5-5144-453C-AAEE-6FF55CB1F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982A3-4CD7-4F74-A104-62067F750036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7AED8-A087-4D66-91C6-BF92C4157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BC4F9-B0EC-4311-854F-F59DB32E7879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8ACC-D7FC-4EF8-A217-D0CBA6D1F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FE944-5469-4AEF-8DCB-50CC8B65D845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38EC-7690-47A3-9B9C-7363A601B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1AB47-9AC1-497C-AD29-53B4C943ECBF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524B6-28F7-40D3-B7EA-44B661B45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C3E441-C61E-439E-9ACF-2D02DC21B925}" type="datetime1">
              <a:rPr lang="ru-RU" smtClean="0"/>
              <a:pPr>
                <a:defRPr/>
              </a:pPr>
              <a:t>03.05.2016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944A29B-1832-4336-9EE9-AADA3A0847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4;&#1077;&#1090;&#1080;%20&#1074;&#1086;&#1081;&#1085;&#1099;\&#1086;&#1073;&#1098;&#1103;&#1074;&#1083;&#1077;&#1085;&#1080;&#1077;%20&#1085;&#1072;&#1095;&#1072;&#1083;&#1072;%20&#1074;&#1086;&#1081;&#1085;&#1099;.wma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4;&#1077;&#1090;&#1080;%20&#1074;&#1086;&#1081;&#1085;&#1099;\salve08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&#1073;&#1086;&#1080;.avi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&#1084;&#1080;&#1085;&#1091;&#1090;&#1072;%20&#1084;&#1086;&#1083;&#1095;&#1072;&#1085;&#1080;&#1103;.avi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hyperlink" Target="&#1087;&#1072;&#1084;&#1103;&#1090;&#1100;%20&#1086;%20&#1074;&#1086;&#1081;&#1085;&#1077;.mpeg" TargetMode="Externa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55;&#1088;&#1072;&#1079;&#1076;&#1085;&#1080;&#1082;%209%20&#1084;&#1072;&#1103;\&#1050;&#1090;&#1080;\2%20&#1051;&#1077;&#1074;&#1080;&#1090;&#1072;&#1085;%20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left_b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499938"/>
            <a:ext cx="6281765" cy="63580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000240"/>
            <a:ext cx="571504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Великой Победе</a:t>
            </a:r>
            <a:b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посвящается…</a:t>
            </a:r>
            <a:endParaRPr lang="ru-RU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пидачина\13817539774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пидачина\6950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пидачина\first-months-of-war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пидачина\fJU9vudFD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900" y="0"/>
            <a:ext cx="9232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пидачина\img590.79ay35hlc34s0wgkggcsk044g.ejcuplo1l0oo0sk8c40s8osc4.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xxxx\Рабочий стол\фото войны\770_1939274978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361950"/>
            <a:ext cx="8890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1F1210-7AB9-475A-95F9-37E8ACF55239}" type="slidenum">
              <a:rPr lang="ru-RU"/>
              <a:pPr/>
              <a:t>16</a:t>
            </a:fld>
            <a:endParaRPr lang="ru-RU"/>
          </a:p>
        </p:txBody>
      </p:sp>
      <p:pic>
        <p:nvPicPr>
          <p:cNvPr id="43017" name="Picture 9" descr="60-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2636838"/>
            <a:ext cx="5256212" cy="3603625"/>
          </a:xfrm>
          <a:prstGeom prst="rect">
            <a:avLst/>
          </a:prstGeom>
          <a:noFill/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14290"/>
            <a:ext cx="8458201" cy="1462088"/>
          </a:xfrm>
        </p:spPr>
        <p:txBody>
          <a:bodyPr/>
          <a:lstStyle/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Ах, война, 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ты сделала,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подлая…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3016" name="Picture 8" descr="60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844675"/>
            <a:ext cx="4924425" cy="3513138"/>
          </a:xfrm>
          <a:prstGeom prst="rect">
            <a:avLst/>
          </a:prstGeom>
          <a:noFill/>
        </p:spPr>
      </p:pic>
      <p:pic>
        <p:nvPicPr>
          <p:cNvPr id="43021" name="Picture 13" descr="63-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1628775"/>
            <a:ext cx="3951288" cy="4968875"/>
          </a:xfrm>
          <a:prstGeom prst="rect">
            <a:avLst/>
          </a:prstGeom>
          <a:noFill/>
        </p:spPr>
      </p:pic>
      <p:pic>
        <p:nvPicPr>
          <p:cNvPr id="43022" name="Picture 14" descr="61-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628775"/>
            <a:ext cx="3448050" cy="4938713"/>
          </a:xfrm>
          <a:prstGeom prst="rect">
            <a:avLst/>
          </a:prstGeom>
          <a:noFill/>
        </p:spPr>
      </p:pic>
      <p:pic>
        <p:nvPicPr>
          <p:cNvPr id="43023" name="Picture 15" descr="63-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163" y="1628775"/>
            <a:ext cx="3492500" cy="4973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3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3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3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&amp;ZHcy;&amp;icy;&amp;tcy;&amp;iecy;&amp;lcy;&amp;icy; &amp;Vcy;&amp;lcy;&amp;acy;&amp;dcy;&amp;icy;&amp;vcy;&amp;ocy;&amp;scy;&amp;tcy;&amp;ocy;&amp;kcy;&amp;acy; &amp;scy;&amp;lcy;&amp;ucy;&amp;shcy;&amp;acy;&amp;yucy;&amp;tcy; &amp;pcy;&amp;ocy; &amp;rcy;&amp;acy;&amp;dcy;&amp;icy;&amp;ocy; &amp;scy;&amp;ocy;&amp;ocy;&amp;bcy;&amp;shchcy;&amp;iecy;&amp;ncy;&amp;icy;&amp;iecy; &amp;ocy; &amp;ncy;&amp;acy;&amp;pcy;&amp;acy;&amp;dcy;&amp;iecy;&amp;ncy;&amp;icy;&amp;icy; &amp;gcy;&amp;icy;&amp;tcy;&amp;lcy;&amp;iecy;&amp;rcy;&amp;ocy;&amp;vcy;&amp;scy;&amp;kcy;&amp;ocy;&amp;jcy; &amp;Gcy;&amp;iecy;&amp;rcy;&amp;mcy;&amp;acy;&amp;ncy;&amp;icy;&amp;icy; &amp;ncy;&amp;acy; &amp;Scy;&amp;Scy;&amp;Scy;&amp;Rcy; 22 &amp;icy;&amp;yucy;&amp;ncy;&amp;yacy; 1941 &amp;gcy;. &amp;Mcy;&amp;iecy;&amp;scy;&amp;tcy;&amp;ocy; &amp;scy;&amp;hardcy;&amp;iecy;&amp;mcy;&amp;kcy;&amp;icy;: &amp;Vcy;&amp;lcy;&amp;acy;&amp;dcy;&amp;icy;&amp;vcy;&amp;ocy;&amp;scy;&amp;tcy;&amp;ocy;&amp;kcy; &amp;Acy;&amp;vcy;&amp;tcy;&amp;ocy;&amp;rcy; &amp;scy;&amp;hardcy;&amp;iecy;&amp;mcy;&amp;kcy;&amp;icy;: &amp;Mcy;&amp;yacy;&amp;scy;&amp;ncy;&amp;icy;&amp;kcy;&amp;ocy;&amp;vcy; &amp;Vcy;. &amp;Fcy;. &amp;Gcy;&amp;Acy;&amp;Pcy;&amp;Kcy; &amp;iecy;&amp;dcy;.&amp;khcy;&amp;rcy;.&amp;Pcy;-36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050" y="536575"/>
            <a:ext cx="8912225" cy="52974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14282" y="857232"/>
            <a:ext cx="3071813" cy="135731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2700">
                  <a:solidFill>
                    <a:srgbClr val="FFFFBE"/>
                  </a:solidFill>
                  <a:round/>
                  <a:headEnd/>
                  <a:tailEnd/>
                </a:ln>
                <a:solidFill>
                  <a:srgbClr val="B45D5D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22 июня</a:t>
            </a:r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5214938" y="928688"/>
            <a:ext cx="3643312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FFFFBE"/>
                  </a:solidFill>
                  <a:round/>
                  <a:headEnd/>
                  <a:tailEnd/>
                </a:ln>
                <a:solidFill>
                  <a:srgbClr val="B45D5D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Impact"/>
              </a:rPr>
              <a:t>1941 год</a:t>
            </a:r>
          </a:p>
        </p:txBody>
      </p:sp>
      <p:pic>
        <p:nvPicPr>
          <p:cNvPr id="7" name="объявление начала войны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6072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11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9FF12-7DA9-40DE-A117-F7D9FE077D9F}" type="slidenum">
              <a:rPr lang="ru-RU"/>
              <a:pPr/>
              <a:t>18</a:t>
            </a:fld>
            <a:endParaRPr lang="ru-RU"/>
          </a:p>
        </p:txBody>
      </p:sp>
      <p:pic>
        <p:nvPicPr>
          <p:cNvPr id="78854" name="Picture 6" descr="68-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2874963"/>
            <a:ext cx="6048375" cy="3983037"/>
          </a:xfrm>
          <a:prstGeom prst="rect">
            <a:avLst/>
          </a:prstGeom>
          <a:noFill/>
        </p:spPr>
      </p:pic>
      <p:pic>
        <p:nvPicPr>
          <p:cNvPr id="78855" name="Picture 7" descr="66-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773238"/>
            <a:ext cx="4824413" cy="3370262"/>
          </a:xfrm>
          <a:prstGeom prst="rect">
            <a:avLst/>
          </a:prstGeom>
          <a:noFill/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Ах, война, 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ты сделала,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подлая…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CF55-639F-4D0C-88FE-B6AB91C0940C}" type="slidenum">
              <a:rPr lang="ru-RU"/>
              <a:pPr/>
              <a:t>19</a:t>
            </a:fld>
            <a:endParaRPr lang="ru-RU"/>
          </a:p>
        </p:txBody>
      </p:sp>
      <p:pic>
        <p:nvPicPr>
          <p:cNvPr id="82950" name="Picture 6" descr="s_1_1_62-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125" y="2767013"/>
            <a:ext cx="4792663" cy="3506787"/>
          </a:xfrm>
          <a:prstGeom prst="rect">
            <a:avLst/>
          </a:prstGeom>
          <a:noFill/>
        </p:spPr>
      </p:pic>
      <p:pic>
        <p:nvPicPr>
          <p:cNvPr id="82951" name="Picture 7" descr="s_1_1_62-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773238"/>
            <a:ext cx="4248150" cy="2749550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Ах, война, 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ты сделала,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подлая…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идачина\CitySmile.ORG_besthdwallpaperspack584_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23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" y="3357563"/>
            <a:ext cx="4286250" cy="3214687"/>
          </a:xfrm>
          <a:noFill/>
        </p:spPr>
      </p:pic>
      <p:pic>
        <p:nvPicPr>
          <p:cNvPr id="86020" name="Picture 4" descr="Рисунок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142875"/>
            <a:ext cx="1319212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Безымянны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3571875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C:\Documents and Settings\xxxx\Рабочий стол\фото войны\94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25" y="0"/>
            <a:ext cx="45720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alve0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8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155" decel="100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155" decel="100000"/>
                                        <p:tgtEl>
                                          <p:spTgt spid="143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" dur="1155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8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8343784" cy="5591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3" name="Рисунок 2" descr="60-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601774"/>
            <a:ext cx="8399848" cy="5684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0-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4875" y="914400"/>
            <a:ext cx="7334250" cy="50292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9382-image-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642918"/>
            <a:ext cx="7918415" cy="5257828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8-8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8715404" cy="635798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14290"/>
            <a:ext cx="4367212" cy="6435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пидачина\1273080986_t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пидачина\0_3a183_abb7fe5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пидачина\00916b7496074ae3605828b3c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gorog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205592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пидачина\664_427_screensho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пидачина\1651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пидачина\dca6745fdbb9da5b038270324f6ced2f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пидачина\fcc674c9aea15c292f8b2966121643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пидачина\Farber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пидачина\1273377804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пидачина\1304900099_Watermar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пидачина\vechnaya_sla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пидачина\vechnaya_sla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пидачина\8068958n9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User\Desktop\пидачина\vechnyy_ogon_pr.pobedy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User\Desktop\пидачина\IMG_6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ser\Desktop\пидачина\77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пидачина\800x600_9311366806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пидачина\0_748b1_ac00a196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7675" y="0"/>
            <a:ext cx="959167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\Desktop\пидачина\xws_c2b4a0f16ecb229f7754e7f8df5889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esktop\266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User\Desktop\image_big_646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User\Desktop\8440667yz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User\Desktop\для презентаций\7996e1b85b46a11e88e273f468d73f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4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C:\Users\User\Desktop\пидачина\14101601165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4230687" cy="6408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zvs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57188"/>
            <a:ext cx="4716463" cy="62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 descr="zvs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500063"/>
            <a:ext cx="8048625" cy="603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248678" cy="6187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360_4647thumb500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 b="9361"/>
          <a:stretch>
            <a:fillRect/>
          </a:stretch>
        </p:blipFill>
        <p:spPr>
          <a:xfrm>
            <a:off x="214282" y="428604"/>
            <a:ext cx="8680413" cy="590085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5798" t="-7686" r="1930" b="23087"/>
          <a:stretch>
            <a:fillRect/>
          </a:stretch>
        </p:blipFill>
        <p:spPr bwMode="auto">
          <a:xfrm>
            <a:off x="357188" y="214313"/>
            <a:ext cx="8391525" cy="600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7328577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785813"/>
            <a:ext cx="7273925" cy="545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000125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785794"/>
            <a:ext cx="8362950" cy="5419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пидачина\6907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89885-E731-4082-B4C2-DB9A3058ECED}" type="slidenum">
              <a:rPr lang="ru-RU"/>
              <a:pPr/>
              <a:t>60</a:t>
            </a:fld>
            <a:endParaRPr lang="ru-RU"/>
          </a:p>
        </p:txBody>
      </p:sp>
      <p:pic>
        <p:nvPicPr>
          <p:cNvPr id="58377" name="Picture 9" descr="gorogon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875" y="-90488"/>
            <a:ext cx="1397000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Rectangle 8"/>
          <p:cNvSpPr>
            <a:spLocks noGrp="1" noChangeArrowheads="1"/>
          </p:cNvSpPr>
          <p:nvPr>
            <p:ph type="title"/>
          </p:nvPr>
        </p:nvSpPr>
        <p:spPr>
          <a:xfrm>
            <a:off x="-285784" y="214290"/>
            <a:ext cx="6500858" cy="6453187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Люди!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Покуда сердца стучатся, —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помните!</a:t>
            </a: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Какою ценой завоевано счастье, — пожалуйста,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помните!</a:t>
            </a: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Песню свою отправляя в полет,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помните! </a:t>
            </a: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 тех, кто уже никогда не споет, —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помните!</a:t>
            </a: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Встречайте трепетную весну,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люди Земли.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Убейте войну, прокляните войну,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люди Земли!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Мечту пронесите через года и жизнью наполните!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Но о тех, кто уже не придет 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никогда, — заклинаю, —</a:t>
            </a:r>
            <a:b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21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— </a:t>
            </a:r>
            <a:r>
              <a:rPr lang="ru-RU" sz="2100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Помните! Помните! Помните!</a:t>
            </a:r>
            <a:r>
              <a:rPr lang="ru-RU" sz="1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1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1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1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1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7AED8-A087-4D66-91C6-BF92C4157C4B}" type="slidenum">
              <a:rPr lang="ru-RU" smtClean="0"/>
              <a:pPr>
                <a:defRPr/>
              </a:pPr>
              <a:t>61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413FC-CD24-4BD0-8A2E-AD59A524DF55}" type="slidenum">
              <a:rPr lang="ru-RU"/>
              <a:pPr/>
              <a:t>62</a:t>
            </a:fld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2700338" y="404813"/>
            <a:ext cx="360362" cy="360362"/>
          </a:xfrm>
          <a:prstGeom prst="star5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851275" y="3141663"/>
            <a:ext cx="360363" cy="3603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714744" y="5500702"/>
            <a:ext cx="360362" cy="360363"/>
          </a:xfrm>
          <a:prstGeom prst="star5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43174" y="3643314"/>
            <a:ext cx="360362" cy="360362"/>
          </a:xfrm>
          <a:prstGeom prst="star5">
            <a:avLst/>
          </a:prstGeom>
          <a:solidFill>
            <a:srgbClr val="993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7929586" y="5072074"/>
            <a:ext cx="360362" cy="360362"/>
          </a:xfrm>
          <a:prstGeom prst="star5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4929190" y="928670"/>
            <a:ext cx="360362" cy="360363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6357950" y="1214422"/>
            <a:ext cx="360363" cy="360362"/>
          </a:xfrm>
          <a:prstGeom prst="star5">
            <a:avLst/>
          </a:prstGeom>
          <a:solidFill>
            <a:srgbClr val="993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>
            <a:off x="5572132" y="2928934"/>
            <a:ext cx="360362" cy="360363"/>
          </a:xfrm>
          <a:prstGeom prst="star5">
            <a:avLst/>
          </a:prstGeom>
          <a:solidFill>
            <a:srgbClr val="CC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500958" y="2214554"/>
            <a:ext cx="360362" cy="360362"/>
          </a:xfrm>
          <a:prstGeom prst="star5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>
            <a:off x="6929454" y="4714884"/>
            <a:ext cx="360363" cy="360363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>
            <a:off x="1042988" y="188913"/>
            <a:ext cx="360362" cy="360362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>
            <a:off x="7786710" y="857232"/>
            <a:ext cx="360363" cy="360362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>
            <a:off x="6715140" y="3357562"/>
            <a:ext cx="360362" cy="360363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>
            <a:off x="1331913" y="5949950"/>
            <a:ext cx="360362" cy="360363"/>
          </a:xfrm>
          <a:prstGeom prst="star5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>
            <a:off x="4929190" y="4357694"/>
            <a:ext cx="360363" cy="360363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0" name="AutoShape 22"/>
          <p:cNvSpPr>
            <a:spLocks noChangeArrowheads="1"/>
          </p:cNvSpPr>
          <p:nvPr/>
        </p:nvSpPr>
        <p:spPr bwMode="auto">
          <a:xfrm>
            <a:off x="8358214" y="3357562"/>
            <a:ext cx="360362" cy="360363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1" name="AutoShape 23"/>
          <p:cNvSpPr>
            <a:spLocks noChangeArrowheads="1"/>
          </p:cNvSpPr>
          <p:nvPr/>
        </p:nvSpPr>
        <p:spPr bwMode="auto">
          <a:xfrm>
            <a:off x="2928926" y="4857760"/>
            <a:ext cx="360362" cy="360363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AutoShape 26"/>
          <p:cNvSpPr>
            <a:spLocks noChangeArrowheads="1"/>
          </p:cNvSpPr>
          <p:nvPr/>
        </p:nvSpPr>
        <p:spPr bwMode="auto">
          <a:xfrm>
            <a:off x="5143504" y="2000240"/>
            <a:ext cx="360363" cy="360362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3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85728"/>
            <a:ext cx="952500" cy="952500"/>
          </a:xfrm>
          <a:prstGeom prst="rect">
            <a:avLst/>
          </a:prstGeom>
          <a:noFill/>
        </p:spPr>
      </p:pic>
      <p:pic>
        <p:nvPicPr>
          <p:cNvPr id="44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0"/>
            <a:ext cx="952500" cy="952500"/>
          </a:xfrm>
          <a:prstGeom prst="rect">
            <a:avLst/>
          </a:prstGeom>
          <a:noFill/>
        </p:spPr>
      </p:pic>
      <p:pic>
        <p:nvPicPr>
          <p:cNvPr id="47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952500" cy="952500"/>
          </a:xfrm>
          <a:prstGeom prst="rect">
            <a:avLst/>
          </a:prstGeom>
          <a:noFill/>
        </p:spPr>
      </p:pic>
      <p:pic>
        <p:nvPicPr>
          <p:cNvPr id="48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952500" cy="952500"/>
          </a:xfrm>
          <a:prstGeom prst="rect">
            <a:avLst/>
          </a:prstGeom>
          <a:noFill/>
        </p:spPr>
      </p:pic>
      <p:grpSp>
        <p:nvGrpSpPr>
          <p:cNvPr id="58" name="Группа 57"/>
          <p:cNvGrpSpPr/>
          <p:nvPr/>
        </p:nvGrpSpPr>
        <p:grpSpPr>
          <a:xfrm>
            <a:off x="0" y="214290"/>
            <a:ext cx="3773477" cy="2952764"/>
            <a:chOff x="250825" y="500042"/>
            <a:chExt cx="3773477" cy="2952764"/>
          </a:xfrm>
        </p:grpSpPr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>
              <a:off x="395288" y="2781300"/>
              <a:ext cx="360362" cy="360363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9" name="AutoShape 21"/>
            <p:cNvSpPr>
              <a:spLocks noChangeArrowheads="1"/>
            </p:cNvSpPr>
            <p:nvPr/>
          </p:nvSpPr>
          <p:spPr bwMode="auto">
            <a:xfrm>
              <a:off x="250825" y="1412875"/>
              <a:ext cx="360363" cy="360363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2" name="AutoShape 24"/>
            <p:cNvSpPr>
              <a:spLocks noChangeArrowheads="1"/>
            </p:cNvSpPr>
            <p:nvPr/>
          </p:nvSpPr>
          <p:spPr bwMode="auto">
            <a:xfrm>
              <a:off x="1690688" y="836613"/>
              <a:ext cx="360362" cy="360362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73" name="AutoShape 25"/>
            <p:cNvSpPr>
              <a:spLocks noChangeArrowheads="1"/>
            </p:cNvSpPr>
            <p:nvPr/>
          </p:nvSpPr>
          <p:spPr bwMode="auto">
            <a:xfrm>
              <a:off x="1187450" y="2060575"/>
              <a:ext cx="360363" cy="360363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07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3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4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5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</p:spPr>
        </p:pic>
      </p:grpSp>
      <p:pic>
        <p:nvPicPr>
          <p:cNvPr id="51" name="Picture 27" descr="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40"/>
            <a:ext cx="952500" cy="952500"/>
          </a:xfrm>
          <a:prstGeom prst="rect">
            <a:avLst/>
          </a:prstGeom>
          <a:noFill/>
        </p:spPr>
      </p:pic>
      <p:grpSp>
        <p:nvGrpSpPr>
          <p:cNvPr id="59" name="Группа 58"/>
          <p:cNvGrpSpPr/>
          <p:nvPr/>
        </p:nvGrpSpPr>
        <p:grpSpPr>
          <a:xfrm>
            <a:off x="2928926" y="0"/>
            <a:ext cx="3773477" cy="2952764"/>
            <a:chOff x="250825" y="500042"/>
            <a:chExt cx="3773477" cy="2952764"/>
          </a:xfrm>
        </p:grpSpPr>
        <p:sp>
          <p:nvSpPr>
            <p:cNvPr id="60" name="AutoShape 14"/>
            <p:cNvSpPr>
              <a:spLocks noChangeArrowheads="1"/>
            </p:cNvSpPr>
            <p:nvPr/>
          </p:nvSpPr>
          <p:spPr bwMode="auto">
            <a:xfrm>
              <a:off x="395288" y="2781300"/>
              <a:ext cx="360362" cy="360363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utoShape 21"/>
            <p:cNvSpPr>
              <a:spLocks noChangeArrowheads="1"/>
            </p:cNvSpPr>
            <p:nvPr/>
          </p:nvSpPr>
          <p:spPr bwMode="auto">
            <a:xfrm>
              <a:off x="250825" y="1412875"/>
              <a:ext cx="360363" cy="360363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AutoShape 24"/>
            <p:cNvSpPr>
              <a:spLocks noChangeArrowheads="1"/>
            </p:cNvSpPr>
            <p:nvPr/>
          </p:nvSpPr>
          <p:spPr bwMode="auto">
            <a:xfrm>
              <a:off x="1690688" y="836613"/>
              <a:ext cx="360362" cy="360362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AutoShape 25"/>
            <p:cNvSpPr>
              <a:spLocks noChangeArrowheads="1"/>
            </p:cNvSpPr>
            <p:nvPr/>
          </p:nvSpPr>
          <p:spPr bwMode="auto">
            <a:xfrm>
              <a:off x="1187450" y="2060575"/>
              <a:ext cx="360363" cy="360363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6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6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6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6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6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7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8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8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</p:spPr>
        </p:pic>
      </p:grpSp>
      <p:grpSp>
        <p:nvGrpSpPr>
          <p:cNvPr id="82" name="Группа 81"/>
          <p:cNvGrpSpPr/>
          <p:nvPr/>
        </p:nvGrpSpPr>
        <p:grpSpPr>
          <a:xfrm>
            <a:off x="5500694" y="0"/>
            <a:ext cx="3773477" cy="2952764"/>
            <a:chOff x="250825" y="500042"/>
            <a:chExt cx="3773477" cy="2952764"/>
          </a:xfrm>
        </p:grpSpPr>
        <p:sp>
          <p:nvSpPr>
            <p:cNvPr id="83" name="AutoShape 14"/>
            <p:cNvSpPr>
              <a:spLocks noChangeArrowheads="1"/>
            </p:cNvSpPr>
            <p:nvPr/>
          </p:nvSpPr>
          <p:spPr bwMode="auto">
            <a:xfrm>
              <a:off x="395288" y="2781300"/>
              <a:ext cx="360362" cy="360363"/>
            </a:xfrm>
            <a:prstGeom prst="star5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" name="AutoShape 21"/>
            <p:cNvSpPr>
              <a:spLocks noChangeArrowheads="1"/>
            </p:cNvSpPr>
            <p:nvPr/>
          </p:nvSpPr>
          <p:spPr bwMode="auto">
            <a:xfrm>
              <a:off x="250825" y="1412875"/>
              <a:ext cx="360363" cy="360363"/>
            </a:xfrm>
            <a:prstGeom prst="star5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AutoShape 24"/>
            <p:cNvSpPr>
              <a:spLocks noChangeArrowheads="1"/>
            </p:cNvSpPr>
            <p:nvPr/>
          </p:nvSpPr>
          <p:spPr bwMode="auto">
            <a:xfrm>
              <a:off x="1690688" y="836613"/>
              <a:ext cx="360362" cy="360362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" name="AutoShape 25"/>
            <p:cNvSpPr>
              <a:spLocks noChangeArrowheads="1"/>
            </p:cNvSpPr>
            <p:nvPr/>
          </p:nvSpPr>
          <p:spPr bwMode="auto">
            <a:xfrm>
              <a:off x="1187450" y="2060575"/>
              <a:ext cx="360363" cy="360363"/>
            </a:xfrm>
            <a:prstGeom prst="star5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650" y="981075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8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42873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8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28860" y="100010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2500306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85736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500174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5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85852" y="121442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6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8794" y="2071678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7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4612" y="192880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8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157161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99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8926" y="85723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100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1736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101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57148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102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500042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103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2357430"/>
              <a:ext cx="952500" cy="952500"/>
            </a:xfrm>
            <a:prstGeom prst="rect">
              <a:avLst/>
            </a:prstGeom>
            <a:noFill/>
          </p:spPr>
        </p:pic>
        <p:pic>
          <p:nvPicPr>
            <p:cNvPr id="104" name="Picture 27" descr="2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2214554"/>
              <a:ext cx="952500" cy="9525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лют.jpg"/>
          <p:cNvPicPr>
            <a:picLocks noChangeAspect="1"/>
          </p:cNvPicPr>
          <p:nvPr/>
        </p:nvPicPr>
        <p:blipFill>
          <a:blip r:embed="rId2" cstate="print"/>
          <a:srcRect t="15488"/>
          <a:stretch>
            <a:fillRect/>
          </a:stretch>
        </p:blipFill>
        <p:spPr>
          <a:xfrm>
            <a:off x="571472" y="1285860"/>
            <a:ext cx="8001056" cy="5067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Слава Великой ПОБЕДЕ!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7AED8-A087-4D66-91C6-BF92C4157C4B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8133135" cy="54530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A8ACC-D7FC-4EF8-A217-D0CBA6D1FE45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пидачина\c884f5cf057d1e4037801f232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Users\User\Desktop\пидачина\ebf3d6dcdf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3106738"/>
            <a:ext cx="5940425" cy="37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пидачина\big_33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Левитан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пидачина\0002-002-Vojna-Germanii-i-SSS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49</Words>
  <Application>Microsoft Office PowerPoint</Application>
  <PresentationFormat>Экран (4:3)</PresentationFormat>
  <Paragraphs>35</Paragraphs>
  <Slides>64</Slides>
  <Notes>5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  Великой Победе посвящается…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Ах, война,  что ты сделала, подлая…</vt:lpstr>
      <vt:lpstr>Слайд 17</vt:lpstr>
      <vt:lpstr>Ах, война,  что ты сделала, подлая…</vt:lpstr>
      <vt:lpstr>Ах, война,  что ты сделала, подлая…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Люди!  Покуда сердца стучатся, —  помните!  Какою ценой завоевано счастье, — пожалуйста, помните! Песню свою отправляя в полет, помните!  О тех, кто уже никогда не споет, —  помните! Встречайте трепетную весну,  люди Земли.  Убейте войну, прокляните войну,  люди Земли!  Мечту пронесите через года и жизнью наполните! Но о тех, кто уже не придет  никогда, — заклинаю, —  — Помните! Помните! Помните!  </vt:lpstr>
      <vt:lpstr>Слайд 61</vt:lpstr>
      <vt:lpstr>Слайд 62</vt:lpstr>
      <vt:lpstr>Слава Великой ПОБЕДЕ!</vt:lpstr>
      <vt:lpstr>Слайд 64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МОУ Таловская СОШ</dc:creator>
  <cp:lastModifiedBy>1</cp:lastModifiedBy>
  <cp:revision>41</cp:revision>
  <dcterms:created xsi:type="dcterms:W3CDTF">2010-05-02T07:57:10Z</dcterms:created>
  <dcterms:modified xsi:type="dcterms:W3CDTF">2016-05-03T16:22:57Z</dcterms:modified>
</cp:coreProperties>
</file>