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79" r:id="rId5"/>
    <p:sldId id="259" r:id="rId6"/>
    <p:sldId id="268" r:id="rId7"/>
    <p:sldId id="269" r:id="rId8"/>
    <p:sldId id="276" r:id="rId9"/>
    <p:sldId id="260" r:id="rId10"/>
    <p:sldId id="270" r:id="rId11"/>
    <p:sldId id="271" r:id="rId12"/>
    <p:sldId id="267" r:id="rId13"/>
    <p:sldId id="261" r:id="rId14"/>
    <p:sldId id="272" r:id="rId15"/>
    <p:sldId id="273" r:id="rId16"/>
    <p:sldId id="278" r:id="rId17"/>
    <p:sldId id="262" r:id="rId18"/>
    <p:sldId id="274" r:id="rId19"/>
    <p:sldId id="275" r:id="rId20"/>
    <p:sldId id="277" r:id="rId21"/>
    <p:sldId id="263" r:id="rId22"/>
    <p:sldId id="265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147" y="33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71Q3mftij9w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Летние каникулы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6</a:t>
            </a:r>
            <a:r>
              <a:rPr lang="ru-RU" dirty="0" smtClean="0"/>
              <a:t>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420888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Где следует ждать автобус, маршрутку или другой транспорт?</a:t>
            </a:r>
          </a:p>
        </p:txBody>
      </p:sp>
    </p:spTree>
    <p:extLst>
      <p:ext uri="{BB962C8B-B14F-4D97-AF65-F5344CB8AC3E}">
        <p14:creationId xmlns:p14="http://schemas.microsoft.com/office/powerpoint/2010/main" val="702376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420888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Где следует ждать автобус, маршрутку или другой транспорт?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0" y="980728"/>
            <a:ext cx="219456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1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708920"/>
            <a:ext cx="568863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вышло!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760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4" name="chimes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Правила перехода проезжей части при выходе из автобуса.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Выйдя из автобуса или троллейбуса, иди к пешеходному переходу и, соблюдая правила безопасности, переходи дорогу.</a:t>
            </a:r>
          </a:p>
          <a:p>
            <a:r>
              <a:rPr lang="ru-RU" dirty="0" smtClean="0"/>
              <a:t>Нельзя ожидать автобус на проезжей части.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204864"/>
            <a:ext cx="5544616" cy="33239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 садитесь в машину, что первым делом должны сделать? Машина останавливается, но ещё не полностью остановилась, вы выйдете? И с какой стороны?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7075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204864"/>
            <a:ext cx="5544616" cy="33239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 садитесь в машину, что первым делом должны сделать? Машина останавливается, но ещё не полностью остановилась, вы выйдете? И с какой стороны?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836712"/>
            <a:ext cx="219456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68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708920"/>
            <a:ext cx="568863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вышло!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448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4" name="chimes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Правила для пассажиров.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Находясь в салоне автомобиля, все пассажиры должны пристегнуться ремнями безопасности, а малыши должны находиться в специальных автокреслах.</a:t>
            </a:r>
          </a:p>
          <a:p>
            <a:r>
              <a:rPr lang="ru-RU" dirty="0" smtClean="0"/>
              <a:t>Находиться на переднем сидении легкового автомобиля без специальных детских удерживающих устройств разрешается только с 12-летнего возраста.</a:t>
            </a:r>
          </a:p>
          <a:p>
            <a:r>
              <a:rPr lang="ru-RU" dirty="0" smtClean="0"/>
              <a:t>Выходи из автомобиля при его полной остановке только на сторону тротуара или обочины.</a:t>
            </a:r>
          </a:p>
          <a:p>
            <a:r>
              <a:rPr lang="ru-RU" dirty="0" smtClean="0"/>
              <a:t>Находясь в салоне автобуса (троллейбуса), держись за поручни, чтобы не упасть в случае резкого торможения.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492896"/>
            <a:ext cx="4104456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скольки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лет нельзя выезжать на велосипеде на проезжую часть? </a:t>
            </a:r>
          </a:p>
        </p:txBody>
      </p:sp>
    </p:spTree>
    <p:extLst>
      <p:ext uri="{BB962C8B-B14F-4D97-AF65-F5344CB8AC3E}">
        <p14:creationId xmlns:p14="http://schemas.microsoft.com/office/powerpoint/2010/main" val="14278292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492896"/>
            <a:ext cx="4104456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скольки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лет нельзя выезжать на велосипеде на проезжую часть?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0" y="1234440"/>
            <a:ext cx="219456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03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2204864"/>
            <a:ext cx="504056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нужно передвигаться по тротуару?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708920"/>
            <a:ext cx="568863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вышло!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039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4" name="chimes.wav"/>
          </p:stSnd>
        </p:sndAc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Правила для велосипедистов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Выезжать на проезжую часть на велосипеде можно только с 14 лет, изучив правила дорожного движения для водителей.</a:t>
            </a:r>
          </a:p>
          <a:p>
            <a:r>
              <a:rPr lang="ru-RU" dirty="0" smtClean="0"/>
              <a:t>До достижения возраста 14 лет кататься на велосипедах можно только в специально отведенных местах – стадионах, парках.</a:t>
            </a:r>
          </a:p>
          <a:p>
            <a:r>
              <a:rPr lang="ru-RU" dirty="0" smtClean="0"/>
              <a:t>Перед началом выезда на велосипеде необходимо проверить тормоза, рулевое управление, звонок, </a:t>
            </a:r>
            <a:r>
              <a:rPr lang="ru-RU" dirty="0" err="1" smtClean="0"/>
              <a:t>катафоты</a:t>
            </a:r>
            <a:r>
              <a:rPr lang="ru-RU" dirty="0" smtClean="0"/>
              <a:t>, шины.</a:t>
            </a:r>
          </a:p>
          <a:p>
            <a:r>
              <a:rPr lang="ru-RU" dirty="0" smtClean="0"/>
              <a:t>Велосипеды должны двигаться только по крайней правой полосе в один ряд или по обочине.</a:t>
            </a:r>
          </a:p>
          <a:p>
            <a:r>
              <a:rPr lang="ru-RU" dirty="0" smtClean="0"/>
              <a:t>Велосипедистам запрещается ездить, не держась за руль хотя бы одной рукой.</a:t>
            </a:r>
          </a:p>
          <a:p>
            <a:r>
              <a:rPr lang="ru-RU" dirty="0" smtClean="0"/>
              <a:t>Безопаснее при езде на велосипеде надевать велосипедный шлем и средства защиты (наколенники, налокотники).</a:t>
            </a:r>
          </a:p>
          <a:p>
            <a:r>
              <a:rPr lang="ru-RU" dirty="0" smtClean="0"/>
              <a:t>Водителям велосипедов запрещается перевозить пассажиров.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hlinkClick r:id="rId2"/>
              </a:rPr>
              <a:t>https://youtu.be/71Q3mftij9w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Музей-заповедник в Царицыно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0" y="1183680"/>
            <a:ext cx="4090054" cy="51125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728" y="1183680"/>
            <a:ext cx="4909552" cy="32746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60032" y="501317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Москва, ул. Дольская, д. 1.</a:t>
            </a:r>
          </a:p>
        </p:txBody>
      </p:sp>
    </p:spTree>
    <p:extLst>
      <p:ext uri="{BB962C8B-B14F-4D97-AF65-F5344CB8AC3E}">
        <p14:creationId xmlns:p14="http://schemas.microsoft.com/office/powerpoint/2010/main" val="2880651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Музей </a:t>
            </a:r>
            <a:r>
              <a:rPr lang="ru-RU" dirty="0"/>
              <a:t>занимательных наук </a:t>
            </a:r>
            <a:r>
              <a:rPr lang="ru-RU" dirty="0" err="1" smtClean="0"/>
              <a:t>Экспериментаниум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5004048" cy="31275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" y="3501008"/>
            <a:ext cx="4895748" cy="32667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99648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г. Москва, метро «Сокол», Ленинградский просп., д. 80</a:t>
            </a:r>
          </a:p>
        </p:txBody>
      </p:sp>
    </p:spTree>
    <p:extLst>
      <p:ext uri="{BB962C8B-B14F-4D97-AF65-F5344CB8AC3E}">
        <p14:creationId xmlns:p14="http://schemas.microsoft.com/office/powerpoint/2010/main" val="28194494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Музей советских игровых автоматов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2" y="1268760"/>
            <a:ext cx="4571999" cy="30468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120" y="3468290"/>
            <a:ext cx="5076056" cy="33840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48064" y="1916832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Кузнецкий мост ул. </a:t>
            </a:r>
            <a:r>
              <a:rPr lang="ru-RU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Рождественкая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д.12</a:t>
            </a:r>
          </a:p>
        </p:txBody>
      </p:sp>
    </p:spTree>
    <p:extLst>
      <p:ext uri="{BB962C8B-B14F-4D97-AF65-F5344CB8AC3E}">
        <p14:creationId xmlns:p14="http://schemas.microsoft.com/office/powerpoint/2010/main" val="4255732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2204864"/>
            <a:ext cx="504056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нужно передвигаться по тротуару?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083717"/>
            <a:ext cx="219456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708920"/>
            <a:ext cx="568863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вышло!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16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Правила поведения на тротуаре.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Иди по тротуару, придерживаясь правой стороны.</a:t>
            </a:r>
          </a:p>
          <a:p>
            <a:r>
              <a:rPr lang="ru-RU" dirty="0" smtClean="0"/>
              <a:t>Передвигайся по тротуару спокойным шагом. Не беги и не создавай помех другим пешеходам.</a:t>
            </a:r>
          </a:p>
          <a:p>
            <a:r>
              <a:rPr lang="ru-RU" dirty="0" smtClean="0"/>
              <a:t>Двигаться по тротуару надо не более, чем два человека в ряд.</a:t>
            </a:r>
          </a:p>
          <a:p>
            <a:r>
              <a:rPr lang="ru-RU" dirty="0" smtClean="0"/>
              <a:t>Обходи препятствие на тротуаре, не выходя на проезжую часть.</a:t>
            </a:r>
          </a:p>
          <a:p>
            <a:r>
              <a:rPr lang="ru-RU" dirty="0" smtClean="0"/>
              <a:t>Не играй и не балуйся на тротуаре.</a:t>
            </a:r>
          </a:p>
          <a:p>
            <a:r>
              <a:rPr lang="ru-RU" dirty="0" smtClean="0"/>
              <a:t>При отсутствии тротуаров пешеходы должны двигаться по обочинам или краю проезжей части навстречу движению транспорта. В темное время суток рекомендуется иметь при себе предметы (одежду) со светоотражающими элементами.</a:t>
            </a:r>
          </a:p>
          <a:p>
            <a:r>
              <a:rPr lang="ru-RU" dirty="0" smtClean="0"/>
              <a:t>Переходи проезжую часть только по пешеходным переходам (в том числе надземным и подземным), а при их отсутствии – на перекрестках по линии тротуаров, лично убедившись в безопасности перехода.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420888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нужно переходить дорогу?</a:t>
            </a:r>
          </a:p>
        </p:txBody>
      </p:sp>
    </p:spTree>
    <p:extLst>
      <p:ext uri="{BB962C8B-B14F-4D97-AF65-F5344CB8AC3E}">
        <p14:creationId xmlns:p14="http://schemas.microsoft.com/office/powerpoint/2010/main" val="134504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420888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нужно переходить дорогу?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052736"/>
            <a:ext cx="219456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88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708920"/>
            <a:ext cx="568863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вышло!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82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4" name="chimes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Правила перехода проезжей части по нерегулируемому пешеходному переходу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Перед началом перехода остановись на краю тротуара, чтобы осмотреться.</a:t>
            </a:r>
          </a:p>
          <a:p>
            <a:r>
              <a:rPr lang="ru-RU" dirty="0" smtClean="0"/>
              <a:t>Посмотри налево и направо. Пропусти все близко движущиеся транспортные средства.</a:t>
            </a:r>
          </a:p>
          <a:p>
            <a:r>
              <a:rPr lang="ru-RU" dirty="0" smtClean="0"/>
              <a:t>Убедись, что все водители тебя заметили и остановили транспортные средства для перехода пешеходов.</a:t>
            </a:r>
          </a:p>
          <a:p>
            <a:r>
              <a:rPr lang="ru-RU" dirty="0" smtClean="0"/>
              <a:t>Пересекай проезжую часть быстрым шагом, но не беги.</a:t>
            </a:r>
          </a:p>
          <a:p>
            <a:r>
              <a:rPr lang="ru-RU" dirty="0" smtClean="0"/>
              <a:t>Переходи проезжую часть под прямым углом к тротуару, а не наискосок.</a:t>
            </a:r>
          </a:p>
          <a:p>
            <a:r>
              <a:rPr lang="ru-RU" dirty="0" smtClean="0"/>
              <a:t>Не прекращай наблюдать во время перехода за транспортными средствами слева, а на другой половине дороги – справа.</a:t>
            </a:r>
          </a:p>
          <a:p>
            <a:r>
              <a:rPr lang="ru-RU" dirty="0" smtClean="0"/>
              <a:t>Необходимо рассчитать переход дороги так, чтобы не останавливаться на середине дороги – это опасно.</a:t>
            </a:r>
          </a:p>
          <a:p>
            <a:r>
              <a:rPr lang="ru-RU" dirty="0" smtClean="0"/>
              <a:t>Прежде чем выйти на проезжую часть из-за автомобиля, который остановился и пропускает тебя на пешеходном переходе, приостановись – стоящая машина может закрыть движущуюся. Выгляни осторожно из-за стоящей машины, если нет опасности –переходи проезжую часть.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671</Words>
  <Application>Microsoft Office PowerPoint</Application>
  <PresentationFormat>Экран (4:3)</PresentationFormat>
  <Paragraphs>57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Летние каникулы</vt:lpstr>
      <vt:lpstr>Презентация PowerPoint</vt:lpstr>
      <vt:lpstr>Презентация PowerPoint</vt:lpstr>
      <vt:lpstr>Презентация PowerPoint</vt:lpstr>
      <vt:lpstr>Правила поведения на тротуаре.</vt:lpstr>
      <vt:lpstr>Презентация PowerPoint</vt:lpstr>
      <vt:lpstr>Презентация PowerPoint</vt:lpstr>
      <vt:lpstr>Презентация PowerPoint</vt:lpstr>
      <vt:lpstr>Правила перехода проезжей части по нерегулируемому пешеходному переходу </vt:lpstr>
      <vt:lpstr>Презентация PowerPoint</vt:lpstr>
      <vt:lpstr>Презентация PowerPoint</vt:lpstr>
      <vt:lpstr>Презентация PowerPoint</vt:lpstr>
      <vt:lpstr>Правила перехода проезжей части при выходе из автобуса.</vt:lpstr>
      <vt:lpstr>Презентация PowerPoint</vt:lpstr>
      <vt:lpstr>Презентация PowerPoint</vt:lpstr>
      <vt:lpstr>Презентация PowerPoint</vt:lpstr>
      <vt:lpstr>Правила для пассажиров.</vt:lpstr>
      <vt:lpstr>Презентация PowerPoint</vt:lpstr>
      <vt:lpstr>Презентация PowerPoint</vt:lpstr>
      <vt:lpstr>Презентация PowerPoint</vt:lpstr>
      <vt:lpstr>Правила для велосипедистов.</vt:lpstr>
      <vt:lpstr>Презентация PowerPoint</vt:lpstr>
      <vt:lpstr>Музей-заповедник в Царицыно</vt:lpstr>
      <vt:lpstr>Музей занимательных наук Экспериментаниум</vt:lpstr>
      <vt:lpstr>Музей советских игровых автоматов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Andrey Fomenko</cp:lastModifiedBy>
  <cp:revision>14</cp:revision>
  <dcterms:created xsi:type="dcterms:W3CDTF">2021-05-18T12:00:02Z</dcterms:created>
  <dcterms:modified xsi:type="dcterms:W3CDTF">2021-06-04T17:48:32Z</dcterms:modified>
</cp:coreProperties>
</file>