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328535-7E9E-4055-A4A4-FD04DD5577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3CCE0C1-CF27-4344-A5A2-4F16ACBC9E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46BF253-9707-46EE-BA17-7C4C40F58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459E-B41E-4DA0-A231-9503CC8D6F6E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FAB32F-CAA8-478B-A249-B9661CB5DF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566E78-E0C8-4283-835A-9BEDD6CAB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30CFE-9BD3-44A7-842E-4A40DACEF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861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D634A7-CF23-4CD9-A03F-8762648D7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F642578-B05D-4F90-8089-CA964A5DE3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5A6DEA8-4377-4325-9091-7CF27C6C8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459E-B41E-4DA0-A231-9503CC8D6F6E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35E1F77-F46F-4F92-B2F8-3AD65CD96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132969-2AB8-4FE0-96C3-20A9B300C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30CFE-9BD3-44A7-842E-4A40DACEF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252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C053B20-78DC-45BE-B145-C24873ABC1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893A225-EA8E-4AF4-979C-C2A7ED28AA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87D6D5-2321-4E1B-80C7-B31F14E95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459E-B41E-4DA0-A231-9503CC8D6F6E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5A3CBBA-394B-4C8D-A0A2-E648DAAB7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5F1E9A-A44B-4CBB-9ABD-411092409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30CFE-9BD3-44A7-842E-4A40DACEF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774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D6B888-1A17-4A26-93C8-998672882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D4629A-6596-4F19-83FE-1BF2456D8C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32393F-B657-4E24-9B02-392196DA8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459E-B41E-4DA0-A231-9503CC8D6F6E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12FC65-7150-4D7C-92D6-D0225EB4A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F81A59-99F9-418F-A3B8-1B44BAD61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30CFE-9BD3-44A7-842E-4A40DACEF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290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EC8A13-2610-43EC-A9D3-78C3F0F8D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BD0518A-2E77-46E7-97BD-E3E53A07D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346E51-B642-4E9F-9536-56C678456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459E-B41E-4DA0-A231-9503CC8D6F6E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B5B0E6-1B54-45F3-AE29-42A29AE6E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D558E8C-F123-410B-A8CE-69512F870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30CFE-9BD3-44A7-842E-4A40DACEF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050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578B1A-DF6F-42A5-9EE8-79402E5F2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F0DB13-277A-46DF-BDF2-AF706FB71D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2194172-B105-403A-99BB-0E9B66E482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2FA636C-F362-4941-9EC3-DFE26DE50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459E-B41E-4DA0-A231-9503CC8D6F6E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5CC5BA7-26B7-4FA5-B5B9-47BD14FAF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D2E5614-E4E5-4DCC-AF1E-AC04EC463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30CFE-9BD3-44A7-842E-4A40DACEF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557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B1D597-1874-4C87-B28C-22CC5900D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9B74C00-AD18-4F21-97D4-D0E8AB3DB6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6D405E8-A267-4904-B64C-96F43B7D65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1AC2C22-FAE4-4C11-8BB8-97E920BE76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DC711F5-63BF-4CAC-9D7F-1918EE9A7A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23CBFA0-1AB3-4C29-A969-E46FA9B35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459E-B41E-4DA0-A231-9503CC8D6F6E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2A1E446-8125-494F-832D-C040A8C5E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D7E3B85-4A65-440F-985C-F63C7C3F4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30CFE-9BD3-44A7-842E-4A40DACEF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68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94E592-7218-475C-9D19-8CD67EBD7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3CC7EB1-8B03-430F-A472-20CC90776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459E-B41E-4DA0-A231-9503CC8D6F6E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396C037-F315-41EE-8A22-0521CB46A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AEA688F-0D4E-4AD8-A746-B047D0527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30CFE-9BD3-44A7-842E-4A40DACEF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240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D2F8560-9FBE-4C0A-9C58-8C5B54289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459E-B41E-4DA0-A231-9503CC8D6F6E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D60BDB8-DF22-4780-A742-2399DA4FD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2D3ED08-0238-423E-A59C-872AB84EC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30CFE-9BD3-44A7-842E-4A40DACEF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02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06BEBB-071F-4E65-A042-2E9057B8B5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6F7F53-D67E-49DC-8BF3-2474ACCC8E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4331913-FD7F-4EAB-9CD5-E41700C551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6EFF311-C4AD-4C6F-AB0A-B32F0786C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459E-B41E-4DA0-A231-9503CC8D6F6E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FF932B4-D86B-4E25-964F-295584439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614703D-812A-4770-9D5E-04FE6DA57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30CFE-9BD3-44A7-842E-4A40DACEF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93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07D1A6-D9FE-44F3-81D1-C7AE7AC7F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5EDEE60-A3C1-4F02-8696-1F6B384123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F0DFEF9-857F-48BA-A218-1257054F63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9D69968-26A4-47CA-B5E1-3EC2D22DF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3459E-B41E-4DA0-A231-9503CC8D6F6E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70BCDDE-EA11-4D28-AA69-76B062976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B1D12CD-3682-433F-8363-5AC7542B6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30CFE-9BD3-44A7-842E-4A40DACEF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842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16EE5C-6967-4053-BF23-92C806D2A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6327133-0451-456F-8B3C-A200440830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7BE5F7A-1313-498D-BD8F-7AB6F5BBEF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3459E-B41E-4DA0-A231-9503CC8D6F6E}" type="datetimeFigureOut">
              <a:rPr lang="ru-RU" smtClean="0"/>
              <a:t>31.10.2025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F9409E-73A7-4334-9843-E5C8A45947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08EE6F-DF5E-4BE6-9FE7-5A7675F2BB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F30CFE-9BD3-44A7-842E-4A40DACEF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25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C29934-91A3-45BA-9190-B9D7FF8560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D4FF150-B826-4C50-8F1C-732ACF9236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81BBD18C-7C05-4BB9-98A8-6C437E1103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92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17655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F0146E-BD02-4F54-BC7B-620C6115C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8D5B4B-5196-4883-95D7-74ED29A8D8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Picture background">
            <a:extLst>
              <a:ext uri="{FF2B5EF4-FFF2-40B4-BE49-F238E27FC236}">
                <a16:creationId xmlns:a16="http://schemas.microsoft.com/office/drawing/2014/main" id="{CCFA1FDD-7D39-4BE4-8F1D-41DE786DB0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1" r="308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8465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F1CF75-2FE2-4633-8E4E-919137708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D33EAD-5399-4137-8470-A6AD9B08B1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E49E28-43F4-484F-8662-0D72F6B132E1}"/>
              </a:ext>
            </a:extLst>
          </p:cNvPr>
          <p:cNvSpPr txBox="1"/>
          <p:nvPr/>
        </p:nvSpPr>
        <p:spPr>
          <a:xfrm>
            <a:off x="5466425" y="259889"/>
            <a:ext cx="6156664" cy="4625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Пшеница</a:t>
            </a:r>
            <a:endParaRPr lang="ru-RU" sz="16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Положит в землю Человек зерно,</a:t>
            </a:r>
            <a:b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Прольётся Дождь- зерно орошено.</a:t>
            </a:r>
            <a:b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Крутая Борозда и мягкий Снег</a:t>
            </a:r>
            <a:b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Зерно укроют на зиму от всех.</a:t>
            </a:r>
            <a:b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Весною Солнце выплывет в зенит</a:t>
            </a:r>
            <a:b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новый колосок позолотит.</a:t>
            </a:r>
            <a:b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Колосьев много в урожайный год,</a:t>
            </a:r>
            <a:b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человек их с поля уберёт.</a:t>
            </a:r>
            <a:b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золотые руки Пекарей</a:t>
            </a:r>
            <a:b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Румяный хлеб замесят поскорей.</a:t>
            </a:r>
            <a:b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женщина на краешке доски</a:t>
            </a:r>
            <a:b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Готовый хлеб разрежет на куски.</a:t>
            </a:r>
            <a:b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Всем, кто лелеял хлебный колосок,</a:t>
            </a:r>
            <a:b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совести достанется кусок.</a:t>
            </a:r>
            <a:endParaRPr lang="ru-RU" sz="16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Picture background">
            <a:extLst>
              <a:ext uri="{FF2B5EF4-FFF2-40B4-BE49-F238E27FC236}">
                <a16:creationId xmlns:a16="http://schemas.microsoft.com/office/drawing/2014/main" id="{1246ACFF-8374-4002-9049-1449537FF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D00058B-B19D-4D1A-B797-3FF18302B86B}"/>
              </a:ext>
            </a:extLst>
          </p:cNvPr>
          <p:cNvSpPr txBox="1"/>
          <p:nvPr/>
        </p:nvSpPr>
        <p:spPr>
          <a:xfrm>
            <a:off x="-345119" y="67441"/>
            <a:ext cx="6156664" cy="6103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Пшеница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Положит в землю Человек зерно,</a:t>
            </a:r>
            <a:b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Прольётся Дождь- зерно орошено.</a:t>
            </a:r>
            <a:b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Крутая Борозда и мягкий Снег</a:t>
            </a:r>
            <a:b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Зерно укроют на зиму от всех.</a:t>
            </a:r>
            <a:b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Весною Солнце выплывет в зенит</a:t>
            </a:r>
            <a:b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новый колосок позолотит.</a:t>
            </a:r>
            <a:b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Колосьев много в урожайный год,</a:t>
            </a:r>
            <a:b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человек их с поля уберёт.</a:t>
            </a:r>
            <a:b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золотые руки Пекарей</a:t>
            </a:r>
            <a:b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Румяный хлеб замесят поскорей.</a:t>
            </a:r>
            <a:b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женщина на краешке доски</a:t>
            </a:r>
            <a:b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Готовый хлеб разрежет на куски.</a:t>
            </a:r>
            <a:b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Всем, кто лелеял хлебный колосок,</a:t>
            </a:r>
            <a:b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совести достанется кусок.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723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DC82D3-5DAA-4418-859F-ECA17F4DF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0DE22C-0513-4EB1-A068-7CF3990B97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6D995FC8-EE7E-4475-B7D8-F9FAD6B441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89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3323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A88E3A-00A1-4957-BF6F-3E6614FB4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073A6E-71AB-4722-9B8C-BE0882F4A3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B90A3563-4B9D-4F61-93FC-D4479FC61C0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8"/>
          <a:stretch/>
        </p:blipFill>
        <p:spPr bwMode="auto">
          <a:xfrm>
            <a:off x="-1" y="1"/>
            <a:ext cx="12192001" cy="6860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845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71B8D9-ED02-439F-803F-EEFE068E7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7A331C8-F781-4E39-BE5F-1C066144EC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EEB38ED2-BDB3-4FCE-9BEC-385CF545A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35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52533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CE6213-97A2-4C74-8E00-F883A8B32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481" y="122521"/>
            <a:ext cx="4124418" cy="1155864"/>
          </a:xfrm>
        </p:spPr>
        <p:txBody>
          <a:bodyPr>
            <a:normAutofit/>
          </a:bodyPr>
          <a:lstStyle/>
          <a:p>
            <a:r>
              <a:rPr lang="ru-RU" sz="5400" b="1" dirty="0"/>
              <a:t>Хлеб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3C1F90-C1C9-4FF2-8F77-6E47A89B3B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824" y="1448083"/>
            <a:ext cx="7702118" cy="4721897"/>
          </a:xfrm>
        </p:spPr>
        <p:txBody>
          <a:bodyPr>
            <a:normAutofit fontScale="92500"/>
          </a:bodyPr>
          <a:lstStyle/>
          <a:p>
            <a:pPr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Хлеб…  Недаром в народе так говорят: «Без хлеба не было бы жизни на земле». Вся история народа связана с историей хлеба, с искусством сеять его, растить, косить, молотить, молоть, ставить тесто, следить - как оно всходит, печь, с уважительным и воспитанным с детства умением есть хлеб</a:t>
            </a:r>
          </a:p>
          <a:p>
            <a:pPr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Хлеб всегда был важнейшим продуктом мерилом всех ценностей.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228600" algn="l"/>
              </a:tabLs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внимательно условие задачи: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каждый ученик в столовой возьмёт кусочек хлеба 50 г. и половину его не доест, то сколько хлеба пойдёт в отходы за месяц (21 день в учебном месяце), в школьной столовой питается ежедневно 65 учащихся?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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соседом по парте обсудите способы решения задачи и решите её.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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вычисления запишите в рабочую тетрадь.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вы весь хлеб съедаете в столовой? Какие выводы вы можете сделать?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50" name="Picture 6" descr="Picture background">
            <a:extLst>
              <a:ext uri="{FF2B5EF4-FFF2-40B4-BE49-F238E27FC236}">
                <a16:creationId xmlns:a16="http://schemas.microsoft.com/office/drawing/2014/main" id="{450748FD-E642-4812-A2D3-4D08939654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359" y="279414"/>
            <a:ext cx="3972817" cy="2337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8051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F25D1E-93EF-44BA-AFDF-2ADB0F085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173" y="134307"/>
            <a:ext cx="3955742" cy="877748"/>
          </a:xfrm>
        </p:spPr>
        <p:txBody>
          <a:bodyPr/>
          <a:lstStyle/>
          <a:p>
            <a:r>
              <a:rPr lang="ru-RU" b="1" dirty="0"/>
              <a:t>ВЕС ЖИЗНИ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9CA772-C82A-4450-8D3A-2F72108DC7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029" y="1012055"/>
            <a:ext cx="7524565" cy="5480819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Говорят, что у блокадного хлеба не было ни вкуса, ни запаха. Но у блокадников другое мнение</a:t>
            </a:r>
            <a:r>
              <a:rPr lang="ru-RU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«До сих пор помню этот маленький, толщиной не более 3 см, черный, липкий кусочек. С удивительным запахом, от которого не оторваться и очень вкусный! Хотя знаю, муки в нем было мало, в основном разные примеси. Мне и сегодня не забыть тот волнующий запах».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 воспоминаний Зинаиды Павловны Овчаренко, жительница Ленинграда, пережившая блокаду. 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изготовление дневной нормы хлеба на одного человека в блокадном Ленинграде требовалось 40 граммов соломы и столько же опилок, муки в 2 раза меньше, чем опилок, а отрубей на 5 граммов больше, чем муки. 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Узнайте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вес кусочка хлеба, который съедали за день жители блокадного Ленинграда.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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соседом по парте составьте числовое выражение для задачи, укажите порядок действий и найдите его значение.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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 вычисления запишите в рабочую тетрадь.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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Представьте свое решение классу.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"/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Выскажите свое мнение о составе блокадного хлеба.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 descr="Picture background">
            <a:extLst>
              <a:ext uri="{FF2B5EF4-FFF2-40B4-BE49-F238E27FC236}">
                <a16:creationId xmlns:a16="http://schemas.microsoft.com/office/drawing/2014/main" id="{D6B4AEE3-6B42-435C-ADA4-DFBF2A3C48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5" t="16052" r="33956" b="16634"/>
          <a:stretch/>
        </p:blipFill>
        <p:spPr bwMode="auto">
          <a:xfrm>
            <a:off x="7904086" y="221942"/>
            <a:ext cx="4010732" cy="2379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6628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A12B4F-97C9-403C-BBC7-BBDF181DB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Бадаевские</a:t>
            </a:r>
            <a:r>
              <a:rPr lang="ru-RU" b="1" dirty="0"/>
              <a:t> склады, сентябрь 1941 г.  </a:t>
            </a:r>
          </a:p>
        </p:txBody>
      </p:sp>
      <p:pic>
        <p:nvPicPr>
          <p:cNvPr id="8194" name="Picture 2" descr="Picture background">
            <a:extLst>
              <a:ext uri="{FF2B5EF4-FFF2-40B4-BE49-F238E27FC236}">
                <a16:creationId xmlns:a16="http://schemas.microsoft.com/office/drawing/2014/main" id="{37EE0CFC-9A54-42D9-8216-7D3929EBA8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41" y="1544714"/>
            <a:ext cx="5051903" cy="42790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Picture background">
            <a:extLst>
              <a:ext uri="{FF2B5EF4-FFF2-40B4-BE49-F238E27FC236}">
                <a16:creationId xmlns:a16="http://schemas.microsoft.com/office/drawing/2014/main" id="{AC839C0B-0DDB-4535-9B0D-FA6F36850D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3"/>
          <a:stretch/>
        </p:blipFill>
        <p:spPr bwMode="auto">
          <a:xfrm>
            <a:off x="5549743" y="1544714"/>
            <a:ext cx="6382216" cy="42790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5299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B7FF80-DA74-4BAA-BEE9-F5E0C7A72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296" y="142551"/>
            <a:ext cx="10515600" cy="1038180"/>
          </a:xfrm>
        </p:spPr>
        <p:txBody>
          <a:bodyPr>
            <a:noAutofit/>
          </a:bodyPr>
          <a:lstStyle/>
          <a:p>
            <a:r>
              <a:rPr lang="ru-RU" sz="2800" dirty="0"/>
              <a:t>Справка о нормах выдачи хлеба населению гор. Ленинграда в период с июля месяца 1941 г. по июнь месяц 1943 г.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EA36C90-6E2F-4A1F-953F-0BD1C73D3BD7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6365" y="1180731"/>
            <a:ext cx="6622742" cy="5317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022829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539</Words>
  <Application>Microsoft Office PowerPoint</Application>
  <PresentationFormat>Широкоэкранный</PresentationFormat>
  <Paragraphs>22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Хлеб </vt:lpstr>
      <vt:lpstr>ВЕС ЖИЗНИ</vt:lpstr>
      <vt:lpstr>Бадаевские склады, сентябрь 1941 г.  </vt:lpstr>
      <vt:lpstr>Справка о нормах выдачи хлеба населению гор. Ленинграда в период с июля месяца 1941 г. по июнь месяц 1943 г.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New</dc:creator>
  <cp:lastModifiedBy>New</cp:lastModifiedBy>
  <cp:revision>5</cp:revision>
  <dcterms:created xsi:type="dcterms:W3CDTF">2025-10-31T13:10:26Z</dcterms:created>
  <dcterms:modified xsi:type="dcterms:W3CDTF">2025-10-31T14:05:45Z</dcterms:modified>
</cp:coreProperties>
</file>