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Layouts/slideLayout182.xml" ContentType="application/vnd.openxmlformats-officedocument.presentationml.slideLayout+xml"/>
  <Override PartName="/ppt/slideLayouts/slideLayout193.xml" ContentType="application/vnd.openxmlformats-officedocument.presentationml.slideLayout+xml"/>
  <Override PartName="/ppt/slideMasters/slideMaster19.xml" ContentType="application/vnd.openxmlformats-officedocument.presentationml.slideMaster+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18.xml" ContentType="application/vnd.openxmlformats-officedocument.theme+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Layouts/slideLayout198.xml" ContentType="application/vnd.openxmlformats-officedocument.presentationml.slideLayout+xml"/>
  <Override PartName="/ppt/slideLayouts/slideLayout203.xml" ContentType="application/vnd.openxmlformats-officedocument.presentationml.slideLayout+xml"/>
  <Override PartName="/ppt/slideLayouts/slideLayout214.xml" ContentType="application/vnd.openxmlformats-officedocument.presentationml.slideLayout+xml"/>
  <Override PartName="/ppt/theme/theme21.xml" ContentType="application/vnd.openxmlformats-officedocument.them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65.xml" ContentType="application/vnd.openxmlformats-officedocument.presentationml.slideLayout+xml"/>
  <Override PartName="/ppt/slideLayouts/slideLayout176.xml" ContentType="application/vnd.openxmlformats-officedocument.presentationml.slideLayout+xml"/>
  <Override PartName="/ppt/slides/slide55.xml" ContentType="application/vnd.openxmlformats-officedocument.presentationml.slide+xml"/>
  <Override PartName="/ppt/theme/theme2.xml" ContentType="application/vnd.openxmlformats-officedocument.theme+xml"/>
  <Override PartName="/ppt/slideLayouts/slideLayout18.xml" ContentType="application/vnd.openxmlformats-officedocument.presentationml.slideLayout+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slideLayouts/slideLayout219.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Layouts/slideLayout208.xml" ContentType="application/vnd.openxmlformats-officedocument.presentationml.slideLayout+xml"/>
  <Override PartName="/ppt/slideLayouts/slideLayout10.xml" ContentType="application/vnd.openxmlformats-officedocument.presentationml.slideLayout+xml"/>
  <Override PartName="/ppt/theme/theme15.xml" ContentType="application/vnd.openxmlformats-officedocument.theme+xml"/>
  <Override PartName="/ppt/slideLayouts/slideLayout222.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slideLayouts/slideLayout211.xml" ContentType="application/vnd.openxmlformats-officedocument.presentationml.slideLayout+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84.xml" ContentType="application/vnd.openxmlformats-officedocument.presentationml.slideLayout+xml"/>
  <Override PartName="/ppt/slideLayouts/slideLayout195.xml" ContentType="application/vnd.openxmlformats-officedocument.presentationml.slideLayout+xml"/>
  <Override PartName="/ppt/slideLayouts/slideLayout200.xml" ContentType="application/vnd.openxmlformats-officedocument.presentationml.slideLayout+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slides/slide41.xml" ContentType="application/vnd.openxmlformats-officedocument.presentationml.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s/slide30.xml" ContentType="application/vnd.openxmlformats-officedocument.presentationml.slide+xml"/>
  <Override PartName="/ppt/slideLayouts/slideLayout40.xml" ContentType="application/vnd.openxmlformats-officedocument.presentationml.slideLayout+xml"/>
  <Override PartName="/ppt/slideMasters/slideMaster13.xml" ContentType="application/vnd.openxmlformats-officedocument.presentationml.slideMaster+xml"/>
  <Override PartName="/ppt/slideLayouts/slideLayout205.xml" ContentType="application/vnd.openxmlformats-officedocument.presentationml.slideLayout+xml"/>
  <Override PartName="/ppt/slideLayouts/slideLayout216.xml" ContentType="application/vnd.openxmlformats-officedocument.presentationml.slideLayout+xml"/>
  <Override PartName="/ppt/notesSlides/notesSlide9.xml" ContentType="application/vnd.openxmlformats-officedocument.presentationml.notesSlide+xml"/>
  <Override PartName="/ppt/slides/slide79.xml" ContentType="application/vnd.openxmlformats-officedocument.presentationml.slide+xml"/>
  <Override PartName="/ppt/slideLayouts/slideLayout89.xml" ContentType="application/vnd.openxmlformats-officedocument.presentationml.slideLayout+xml"/>
  <Override PartName="/ppt/theme/theme12.xml" ContentType="application/vnd.openxmlformats-officedocument.theme+xml"/>
  <Override PartName="/ppt/slideLayouts/slideLayout18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theme/theme4.xml" ContentType="application/vnd.openxmlformats-officedocument.theme+xml"/>
  <Override PartName="/ppt/slideLayouts/slideLayout67.xml" ContentType="application/vnd.openxmlformats-officedocument.presentationml.slideLayout+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notesSlides/notesSlide1.xml" ContentType="application/vnd.openxmlformats-officedocument.presentationml.notesSlide+xml"/>
  <Override PartName="/ppt/slides/slide46.xml" ContentType="application/vnd.openxmlformats-officedocument.presentationml.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slideMasters/slideMaster18.xml" ContentType="application/vnd.openxmlformats-officedocument.presentationml.slideMaster+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slideLayouts/slideLayout181.xml" ContentType="application/vnd.openxmlformats-officedocument.presentationml.slideLayout+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Default Extension="wav" ContentType="audio/wav"/>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theme/theme17.xml" ContentType="application/vnd.openxmlformats-officedocument.theme+xml"/>
  <Override PartName="/ppt/slideMasters/slideMaster21.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Layouts/slideLayout213.xml" ContentType="application/vnd.openxmlformats-officedocument.presentationml.slideLayout+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68.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Override PartName="/ppt/theme/theme20.xml" ContentType="application/vnd.openxmlformats-officedocument.theme+xml"/>
  <Override PartName="/ppt/slideLayouts/slideLayout220.xml" ContentType="application/vnd.openxmlformats-officedocument.presentationml.slideLayout+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ppt/slideLayouts/slideLayout218.xml" ContentType="application/vnd.openxmlformats-officedocument.presentationml.slideLayout+xml"/>
  <Override PartName="/ppt/theme/theme14.xml" ContentType="application/vnd.openxmlformats-officedocument.them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221.xml" ContentType="application/vnd.openxmlformats-officedocument.presentationml.slideLayout+xml"/>
  <Override PartName="/ppt/slides/slide48.xml" ContentType="application/vnd.openxmlformats-officedocument.presentationml.slide+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heme/theme19.xml" ContentType="application/vnd.openxmlformats-officedocument.theme+xml"/>
  <Override PartName="/ppt/slides/slide40.xml" ContentType="application/vnd.openxmlformats-officedocument.presentationml.slide+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215.xml" ContentType="application/vnd.openxmlformats-officedocument.presentationml.slideLayout+xml"/>
  <Default Extension="gif" ContentType="image/gif"/>
  <Override PartName="/ppt/notesSlides/notesSlide8.xml" ContentType="application/vnd.openxmlformats-officedocument.presentationml.notesSlide+xml"/>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theme/theme22.xml" ContentType="application/vnd.openxmlformats-officedocument.theme+xml"/>
  <Override PartName="/ppt/slides/slide78.xml" ContentType="application/vnd.openxmlformats-officedocument.presentationml.slide+xml"/>
  <Override PartName="/ppt/slideLayouts/slideLayout88.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slideLayouts/slideLayout217.xml" ContentType="application/vnd.openxmlformats-officedocument.presentationml.slideLayout+xml"/>
  <Override PartName="/ppt/slideLayouts/slideLayout206.xml" ContentType="application/vnd.openxmlformats-officedocument.presentationml.slideLayout+xml"/>
  <Override PartName="/ppt/notesSlides/notesSlide11.xml" ContentType="application/vnd.openxmlformats-officedocument.presentationml.notesSlide+xml"/>
  <Override PartName="/ppt/theme/theme13.xml" ContentType="application/vnd.openxmlformats-officedocument.theme+xml"/>
  <Override PartName="/ppt/slideLayouts/slideLayout17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 id="2147483668" r:id="rId3"/>
    <p:sldMasterId id="2147483680" r:id="rId4"/>
    <p:sldMasterId id="2147483692" r:id="rId5"/>
    <p:sldMasterId id="2147483704" r:id="rId6"/>
    <p:sldMasterId id="2147483716" r:id="rId7"/>
    <p:sldMasterId id="2147483728" r:id="rId8"/>
    <p:sldMasterId id="2147483740" r:id="rId9"/>
    <p:sldMasterId id="2147483752" r:id="rId10"/>
    <p:sldMasterId id="2147483764" r:id="rId11"/>
    <p:sldMasterId id="2147483776" r:id="rId12"/>
    <p:sldMasterId id="2147483812" r:id="rId13"/>
    <p:sldMasterId id="2147483824" r:id="rId14"/>
    <p:sldMasterId id="2147483836" r:id="rId15"/>
    <p:sldMasterId id="2147483848" r:id="rId16"/>
    <p:sldMasterId id="2147483860" r:id="rId17"/>
    <p:sldMasterId id="2147483872" r:id="rId18"/>
    <p:sldMasterId id="2147483884" r:id="rId19"/>
    <p:sldMasterId id="2147483896" r:id="rId20"/>
    <p:sldMasterId id="2147483908" r:id="rId21"/>
  </p:sldMasterIdLst>
  <p:notesMasterIdLst>
    <p:notesMasterId r:id="rId110"/>
  </p:notesMasterIdLst>
  <p:sldIdLst>
    <p:sldId id="258" r:id="rId22"/>
    <p:sldId id="368" r:id="rId23"/>
    <p:sldId id="369" r:id="rId24"/>
    <p:sldId id="367" r:id="rId25"/>
    <p:sldId id="259" r:id="rId26"/>
    <p:sldId id="262" r:id="rId27"/>
    <p:sldId id="264" r:id="rId28"/>
    <p:sldId id="267" r:id="rId29"/>
    <p:sldId id="268" r:id="rId30"/>
    <p:sldId id="269" r:id="rId31"/>
    <p:sldId id="270" r:id="rId32"/>
    <p:sldId id="271" r:id="rId33"/>
    <p:sldId id="273" r:id="rId34"/>
    <p:sldId id="274" r:id="rId35"/>
    <p:sldId id="275" r:id="rId36"/>
    <p:sldId id="276" r:id="rId37"/>
    <p:sldId id="277" r:id="rId38"/>
    <p:sldId id="278" r:id="rId39"/>
    <p:sldId id="279" r:id="rId40"/>
    <p:sldId id="280" r:id="rId41"/>
    <p:sldId id="281" r:id="rId42"/>
    <p:sldId id="285" r:id="rId43"/>
    <p:sldId id="286" r:id="rId44"/>
    <p:sldId id="287" r:id="rId45"/>
    <p:sldId id="288" r:id="rId46"/>
    <p:sldId id="289" r:id="rId47"/>
    <p:sldId id="290" r:id="rId48"/>
    <p:sldId id="291" r:id="rId49"/>
    <p:sldId id="292" r:id="rId50"/>
    <p:sldId id="293" r:id="rId51"/>
    <p:sldId id="294" r:id="rId52"/>
    <p:sldId id="295" r:id="rId53"/>
    <p:sldId id="297" r:id="rId54"/>
    <p:sldId id="298" r:id="rId55"/>
    <p:sldId id="299" r:id="rId56"/>
    <p:sldId id="301" r:id="rId57"/>
    <p:sldId id="302" r:id="rId58"/>
    <p:sldId id="309" r:id="rId59"/>
    <p:sldId id="310" r:id="rId60"/>
    <p:sldId id="311" r:id="rId61"/>
    <p:sldId id="312" r:id="rId62"/>
    <p:sldId id="315" r:id="rId63"/>
    <p:sldId id="313" r:id="rId64"/>
    <p:sldId id="304" r:id="rId65"/>
    <p:sldId id="305" r:id="rId66"/>
    <p:sldId id="306" r:id="rId67"/>
    <p:sldId id="307"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48" r:id="rId82"/>
    <p:sldId id="349" r:id="rId83"/>
    <p:sldId id="350" r:id="rId84"/>
    <p:sldId id="351" r:id="rId85"/>
    <p:sldId id="352" r:id="rId86"/>
    <p:sldId id="342" r:id="rId87"/>
    <p:sldId id="343" r:id="rId88"/>
    <p:sldId id="344" r:id="rId89"/>
    <p:sldId id="347" r:id="rId90"/>
    <p:sldId id="340" r:id="rId91"/>
    <p:sldId id="341" r:id="rId92"/>
    <p:sldId id="353" r:id="rId93"/>
    <p:sldId id="354" r:id="rId94"/>
    <p:sldId id="355" r:id="rId95"/>
    <p:sldId id="357" r:id="rId96"/>
    <p:sldId id="358" r:id="rId97"/>
    <p:sldId id="359" r:id="rId98"/>
    <p:sldId id="360" r:id="rId99"/>
    <p:sldId id="361" r:id="rId100"/>
    <p:sldId id="363" r:id="rId101"/>
    <p:sldId id="365" r:id="rId102"/>
    <p:sldId id="366" r:id="rId103"/>
    <p:sldId id="370" r:id="rId104"/>
    <p:sldId id="374" r:id="rId105"/>
    <p:sldId id="375" r:id="rId106"/>
    <p:sldId id="379" r:id="rId107"/>
    <p:sldId id="376" r:id="rId108"/>
    <p:sldId id="377" r:id="rId10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EB7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276" autoAdjust="0"/>
    <p:restoredTop sz="94660"/>
  </p:normalViewPr>
  <p:slideViewPr>
    <p:cSldViewPr>
      <p:cViewPr>
        <p:scale>
          <a:sx n="60" d="100"/>
          <a:sy n="60" d="100"/>
        </p:scale>
        <p:origin x="-876" y="-22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0698"/>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5.xml"/><Relationship Id="rId21" Type="http://schemas.openxmlformats.org/officeDocument/2006/relationships/slideMaster" Target="slideMasters/slideMaster21.xml"/><Relationship Id="rId42" Type="http://schemas.openxmlformats.org/officeDocument/2006/relationships/slide" Target="slides/slide21.xml"/><Relationship Id="rId47" Type="http://schemas.openxmlformats.org/officeDocument/2006/relationships/slide" Target="slides/slide26.xml"/><Relationship Id="rId63" Type="http://schemas.openxmlformats.org/officeDocument/2006/relationships/slide" Target="slides/slide42.xml"/><Relationship Id="rId68" Type="http://schemas.openxmlformats.org/officeDocument/2006/relationships/slide" Target="slides/slide47.xml"/><Relationship Id="rId84" Type="http://schemas.openxmlformats.org/officeDocument/2006/relationships/slide" Target="slides/slide63.xml"/><Relationship Id="rId89" Type="http://schemas.openxmlformats.org/officeDocument/2006/relationships/slide" Target="slides/slide68.xml"/><Relationship Id="rId112"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8.xml"/><Relationship Id="rId107" Type="http://schemas.openxmlformats.org/officeDocument/2006/relationships/slide" Target="slides/slide86.xml"/><Relationship Id="rId11" Type="http://schemas.openxmlformats.org/officeDocument/2006/relationships/slideMaster" Target="slideMasters/slideMaster11.xml"/><Relationship Id="rId24" Type="http://schemas.openxmlformats.org/officeDocument/2006/relationships/slide" Target="slides/slide3.xml"/><Relationship Id="rId32" Type="http://schemas.openxmlformats.org/officeDocument/2006/relationships/slide" Target="slides/slide11.xml"/><Relationship Id="rId37" Type="http://schemas.openxmlformats.org/officeDocument/2006/relationships/slide" Target="slides/slide16.xml"/><Relationship Id="rId40" Type="http://schemas.openxmlformats.org/officeDocument/2006/relationships/slide" Target="slides/slide19.xml"/><Relationship Id="rId45" Type="http://schemas.openxmlformats.org/officeDocument/2006/relationships/slide" Target="slides/slide24.xml"/><Relationship Id="rId53" Type="http://schemas.openxmlformats.org/officeDocument/2006/relationships/slide" Target="slides/slide32.xml"/><Relationship Id="rId58" Type="http://schemas.openxmlformats.org/officeDocument/2006/relationships/slide" Target="slides/slide37.xml"/><Relationship Id="rId66" Type="http://schemas.openxmlformats.org/officeDocument/2006/relationships/slide" Target="slides/slide45.xml"/><Relationship Id="rId74" Type="http://schemas.openxmlformats.org/officeDocument/2006/relationships/slide" Target="slides/slide53.xml"/><Relationship Id="rId79" Type="http://schemas.openxmlformats.org/officeDocument/2006/relationships/slide" Target="slides/slide58.xml"/><Relationship Id="rId87" Type="http://schemas.openxmlformats.org/officeDocument/2006/relationships/slide" Target="slides/slide66.xml"/><Relationship Id="rId102" Type="http://schemas.openxmlformats.org/officeDocument/2006/relationships/slide" Target="slides/slide81.xml"/><Relationship Id="rId110"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40.xml"/><Relationship Id="rId82" Type="http://schemas.openxmlformats.org/officeDocument/2006/relationships/slide" Target="slides/slide61.xml"/><Relationship Id="rId90" Type="http://schemas.openxmlformats.org/officeDocument/2006/relationships/slide" Target="slides/slide69.xml"/><Relationship Id="rId95" Type="http://schemas.openxmlformats.org/officeDocument/2006/relationships/slide" Target="slides/slide74.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 Target="slides/slide1.xml"/><Relationship Id="rId27" Type="http://schemas.openxmlformats.org/officeDocument/2006/relationships/slide" Target="slides/slide6.xml"/><Relationship Id="rId30" Type="http://schemas.openxmlformats.org/officeDocument/2006/relationships/slide" Target="slides/slide9.xml"/><Relationship Id="rId35" Type="http://schemas.openxmlformats.org/officeDocument/2006/relationships/slide" Target="slides/slide14.xml"/><Relationship Id="rId43" Type="http://schemas.openxmlformats.org/officeDocument/2006/relationships/slide" Target="slides/slide22.xml"/><Relationship Id="rId48" Type="http://schemas.openxmlformats.org/officeDocument/2006/relationships/slide" Target="slides/slide27.xml"/><Relationship Id="rId56" Type="http://schemas.openxmlformats.org/officeDocument/2006/relationships/slide" Target="slides/slide35.xml"/><Relationship Id="rId64" Type="http://schemas.openxmlformats.org/officeDocument/2006/relationships/slide" Target="slides/slide43.xml"/><Relationship Id="rId69" Type="http://schemas.openxmlformats.org/officeDocument/2006/relationships/slide" Target="slides/slide48.xml"/><Relationship Id="rId77" Type="http://schemas.openxmlformats.org/officeDocument/2006/relationships/slide" Target="slides/slide56.xml"/><Relationship Id="rId100" Type="http://schemas.openxmlformats.org/officeDocument/2006/relationships/slide" Target="slides/slide79.xml"/><Relationship Id="rId105" Type="http://schemas.openxmlformats.org/officeDocument/2006/relationships/slide" Target="slides/slide84.xml"/><Relationship Id="rId113"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0.xml"/><Relationship Id="rId72" Type="http://schemas.openxmlformats.org/officeDocument/2006/relationships/slide" Target="slides/slide51.xml"/><Relationship Id="rId80" Type="http://schemas.openxmlformats.org/officeDocument/2006/relationships/slide" Target="slides/slide59.xml"/><Relationship Id="rId85" Type="http://schemas.openxmlformats.org/officeDocument/2006/relationships/slide" Target="slides/slide64.xml"/><Relationship Id="rId93" Type="http://schemas.openxmlformats.org/officeDocument/2006/relationships/slide" Target="slides/slide72.xml"/><Relationship Id="rId98" Type="http://schemas.openxmlformats.org/officeDocument/2006/relationships/slide" Target="slides/slide77.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4.xml"/><Relationship Id="rId33" Type="http://schemas.openxmlformats.org/officeDocument/2006/relationships/slide" Target="slides/slide12.xml"/><Relationship Id="rId38" Type="http://schemas.openxmlformats.org/officeDocument/2006/relationships/slide" Target="slides/slide17.xml"/><Relationship Id="rId46" Type="http://schemas.openxmlformats.org/officeDocument/2006/relationships/slide" Target="slides/slide25.xml"/><Relationship Id="rId59" Type="http://schemas.openxmlformats.org/officeDocument/2006/relationships/slide" Target="slides/slide38.xml"/><Relationship Id="rId67" Type="http://schemas.openxmlformats.org/officeDocument/2006/relationships/slide" Target="slides/slide46.xml"/><Relationship Id="rId103" Type="http://schemas.openxmlformats.org/officeDocument/2006/relationships/slide" Target="slides/slide82.xml"/><Relationship Id="rId108" Type="http://schemas.openxmlformats.org/officeDocument/2006/relationships/slide" Target="slides/slide87.xml"/><Relationship Id="rId20" Type="http://schemas.openxmlformats.org/officeDocument/2006/relationships/slideMaster" Target="slideMasters/slideMaster20.xml"/><Relationship Id="rId41" Type="http://schemas.openxmlformats.org/officeDocument/2006/relationships/slide" Target="slides/slide20.xml"/><Relationship Id="rId54" Type="http://schemas.openxmlformats.org/officeDocument/2006/relationships/slide" Target="slides/slide33.xml"/><Relationship Id="rId62" Type="http://schemas.openxmlformats.org/officeDocument/2006/relationships/slide" Target="slides/slide41.xml"/><Relationship Id="rId70" Type="http://schemas.openxmlformats.org/officeDocument/2006/relationships/slide" Target="slides/slide49.xml"/><Relationship Id="rId75" Type="http://schemas.openxmlformats.org/officeDocument/2006/relationships/slide" Target="slides/slide54.xml"/><Relationship Id="rId83" Type="http://schemas.openxmlformats.org/officeDocument/2006/relationships/slide" Target="slides/slide62.xml"/><Relationship Id="rId88" Type="http://schemas.openxmlformats.org/officeDocument/2006/relationships/slide" Target="slides/slide67.xml"/><Relationship Id="rId91" Type="http://schemas.openxmlformats.org/officeDocument/2006/relationships/slide" Target="slides/slide70.xml"/><Relationship Id="rId96" Type="http://schemas.openxmlformats.org/officeDocument/2006/relationships/slide" Target="slides/slide75.xml"/><Relationship Id="rId11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2.xml"/><Relationship Id="rId28" Type="http://schemas.openxmlformats.org/officeDocument/2006/relationships/slide" Target="slides/slide7.xml"/><Relationship Id="rId36" Type="http://schemas.openxmlformats.org/officeDocument/2006/relationships/slide" Target="slides/slide15.xml"/><Relationship Id="rId49" Type="http://schemas.openxmlformats.org/officeDocument/2006/relationships/slide" Target="slides/slide28.xml"/><Relationship Id="rId57" Type="http://schemas.openxmlformats.org/officeDocument/2006/relationships/slide" Target="slides/slide36.xml"/><Relationship Id="rId106" Type="http://schemas.openxmlformats.org/officeDocument/2006/relationships/slide" Target="slides/slide85.xml"/><Relationship Id="rId114" Type="http://schemas.openxmlformats.org/officeDocument/2006/relationships/tableStyles" Target="tableStyles.xml"/><Relationship Id="rId10" Type="http://schemas.openxmlformats.org/officeDocument/2006/relationships/slideMaster" Target="slideMasters/slideMaster10.xml"/><Relationship Id="rId31" Type="http://schemas.openxmlformats.org/officeDocument/2006/relationships/slide" Target="slides/slide10.xml"/><Relationship Id="rId44" Type="http://schemas.openxmlformats.org/officeDocument/2006/relationships/slide" Target="slides/slide23.xml"/><Relationship Id="rId52" Type="http://schemas.openxmlformats.org/officeDocument/2006/relationships/slide" Target="slides/slide31.xml"/><Relationship Id="rId60" Type="http://schemas.openxmlformats.org/officeDocument/2006/relationships/slide" Target="slides/slide39.xml"/><Relationship Id="rId65" Type="http://schemas.openxmlformats.org/officeDocument/2006/relationships/slide" Target="slides/slide44.xml"/><Relationship Id="rId73" Type="http://schemas.openxmlformats.org/officeDocument/2006/relationships/slide" Target="slides/slide52.xml"/><Relationship Id="rId78" Type="http://schemas.openxmlformats.org/officeDocument/2006/relationships/slide" Target="slides/slide57.xml"/><Relationship Id="rId81" Type="http://schemas.openxmlformats.org/officeDocument/2006/relationships/slide" Target="slides/slide60.xml"/><Relationship Id="rId86" Type="http://schemas.openxmlformats.org/officeDocument/2006/relationships/slide" Target="slides/slide65.xml"/><Relationship Id="rId94" Type="http://schemas.openxmlformats.org/officeDocument/2006/relationships/slide" Target="slides/slide73.xml"/><Relationship Id="rId99" Type="http://schemas.openxmlformats.org/officeDocument/2006/relationships/slide" Target="slides/slide78.xml"/><Relationship Id="rId101" Type="http://schemas.openxmlformats.org/officeDocument/2006/relationships/slide" Target="slides/slide80.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8.xml"/><Relationship Id="rId109" Type="http://schemas.openxmlformats.org/officeDocument/2006/relationships/slide" Target="slides/slide88.xml"/><Relationship Id="rId34" Type="http://schemas.openxmlformats.org/officeDocument/2006/relationships/slide" Target="slides/slide13.xml"/><Relationship Id="rId50" Type="http://schemas.openxmlformats.org/officeDocument/2006/relationships/slide" Target="slides/slide29.xml"/><Relationship Id="rId55" Type="http://schemas.openxmlformats.org/officeDocument/2006/relationships/slide" Target="slides/slide34.xml"/><Relationship Id="rId76" Type="http://schemas.openxmlformats.org/officeDocument/2006/relationships/slide" Target="slides/slide55.xml"/><Relationship Id="rId97" Type="http://schemas.openxmlformats.org/officeDocument/2006/relationships/slide" Target="slides/slide76.xml"/><Relationship Id="rId104" Type="http://schemas.openxmlformats.org/officeDocument/2006/relationships/slide" Target="slides/slide83.xml"/><Relationship Id="rId7" Type="http://schemas.openxmlformats.org/officeDocument/2006/relationships/slideMaster" Target="slideMasters/slideMaster7.xml"/><Relationship Id="rId71" Type="http://schemas.openxmlformats.org/officeDocument/2006/relationships/slide" Target="slides/slide50.xml"/><Relationship Id="rId92" Type="http://schemas.openxmlformats.org/officeDocument/2006/relationships/slide" Target="slides/slide7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8C1F9C-964E-48B0-9D4C-5F596DD5A31A}" type="datetimeFigureOut">
              <a:rPr lang="ru-RU" smtClean="0"/>
              <a:pPr/>
              <a:t>31.05.2021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55F045-4505-4C50-B47D-B50178B446A3}"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lgn="r" rtl="0"/>
            <a:fld id="{90E7C6F7-7573-472C-9693-6FE2D62BE0FB}" type="slidenum">
              <a:rPr lang="ru-RU" sz="1200" kern="1200">
                <a:solidFill>
                  <a:prstClr val="black"/>
                </a:solidFill>
                <a:latin typeface="Calibri"/>
                <a:ea typeface="+mn-ea"/>
                <a:cs typeface="+mn-cs"/>
              </a:rPr>
              <a:pPr algn="r" rtl="0"/>
              <a:t>23</a:t>
            </a:fld>
            <a:endParaRPr lang="ru-RU" sz="1200" kern="1200">
              <a:solidFill>
                <a:prstClr val="black"/>
              </a:solidFill>
              <a:latin typeface="Calibri"/>
              <a:ea typeface="+mn-ea"/>
              <a:cs typeface="+mn-cs"/>
            </a:endParaRPr>
          </a:p>
        </p:txBody>
      </p:sp>
    </p:spTree>
    <p:extLst>
      <p:ext uri="{BB962C8B-B14F-4D97-AF65-F5344CB8AC3E}">
        <p14:creationId xmlns="" xmlns:p14="http://schemas.microsoft.com/office/powerpoint/2010/main" val="29706777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smtClean="0"/>
          </a:p>
        </p:txBody>
      </p:sp>
      <p:sp>
        <p:nvSpPr>
          <p:cNvPr id="4" name="Номер слайда 3"/>
          <p:cNvSpPr>
            <a:spLocks noGrp="1"/>
          </p:cNvSpPr>
          <p:nvPr>
            <p:ph type="sldNum" sz="quarter" idx="10"/>
          </p:nvPr>
        </p:nvSpPr>
        <p:spPr/>
        <p:txBody>
          <a:bodyPr/>
          <a:lstStyle/>
          <a:p>
            <a:fld id="{0514153C-0BF0-40C2-ACCE-B85DFD6DDF15}" type="slidenum">
              <a:rPr lang="ru-RU" smtClean="0"/>
              <a:pPr/>
              <a:t>60</a:t>
            </a:fld>
            <a:endParaRPr lang="ru-RU"/>
          </a:p>
        </p:txBody>
      </p:sp>
    </p:spTree>
    <p:extLst>
      <p:ext uri="{BB962C8B-B14F-4D97-AF65-F5344CB8AC3E}">
        <p14:creationId xmlns="" xmlns:p14="http://schemas.microsoft.com/office/powerpoint/2010/main" val="2330527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lgn="r" rtl="0"/>
            <a:fld id="{90E7C6F7-7573-472C-9693-6FE2D62BE0FB}" type="slidenum">
              <a:rPr lang="ru-RU" sz="1200" kern="1200">
                <a:solidFill>
                  <a:prstClr val="black"/>
                </a:solidFill>
                <a:latin typeface="Calibri"/>
                <a:ea typeface="+mn-ea"/>
                <a:cs typeface="+mn-cs"/>
              </a:rPr>
              <a:pPr algn="r" rtl="0"/>
              <a:t>85</a:t>
            </a:fld>
            <a:endParaRPr lang="ru-RU" sz="1200" kern="1200">
              <a:solidFill>
                <a:prstClr val="black"/>
              </a:solidFill>
              <a:latin typeface="Calibri"/>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0E7C6F7-7573-472C-9693-6FE2D62BE0FB}" type="slidenum">
              <a:rPr lang="ru-RU" smtClean="0"/>
              <a:pPr/>
              <a:t>25</a:t>
            </a:fld>
            <a:endParaRPr lang="ru-RU"/>
          </a:p>
        </p:txBody>
      </p:sp>
    </p:spTree>
    <p:extLst>
      <p:ext uri="{BB962C8B-B14F-4D97-AF65-F5344CB8AC3E}">
        <p14:creationId xmlns="" xmlns:p14="http://schemas.microsoft.com/office/powerpoint/2010/main" val="5690000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0E7C6F7-7573-472C-9693-6FE2D62BE0FB}" type="slidenum">
              <a:rPr lang="ru-RU" smtClean="0"/>
              <a:pPr/>
              <a:t>26</a:t>
            </a:fld>
            <a:endParaRPr lang="ru-RU"/>
          </a:p>
        </p:txBody>
      </p:sp>
    </p:spTree>
    <p:extLst>
      <p:ext uri="{BB962C8B-B14F-4D97-AF65-F5344CB8AC3E}">
        <p14:creationId xmlns="" xmlns:p14="http://schemas.microsoft.com/office/powerpoint/2010/main" val="1622532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0E7C6F7-7573-472C-9693-6FE2D62BE0FB}" type="slidenum">
              <a:rPr lang="ru-RU" smtClean="0"/>
              <a:pPr/>
              <a:t>27</a:t>
            </a:fld>
            <a:endParaRPr lang="ru-RU"/>
          </a:p>
        </p:txBody>
      </p:sp>
    </p:spTree>
    <p:extLst>
      <p:ext uri="{BB962C8B-B14F-4D97-AF65-F5344CB8AC3E}">
        <p14:creationId xmlns="" xmlns:p14="http://schemas.microsoft.com/office/powerpoint/2010/main" val="3817509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0E7C6F7-7573-472C-9693-6FE2D62BE0FB}" type="slidenum">
              <a:rPr lang="ru-RU" smtClean="0"/>
              <a:pPr/>
              <a:t>28</a:t>
            </a:fld>
            <a:endParaRPr lang="ru-RU"/>
          </a:p>
        </p:txBody>
      </p:sp>
    </p:spTree>
    <p:extLst>
      <p:ext uri="{BB962C8B-B14F-4D97-AF65-F5344CB8AC3E}">
        <p14:creationId xmlns="" xmlns:p14="http://schemas.microsoft.com/office/powerpoint/2010/main" val="722936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lgn="r" rtl="0"/>
            <a:fld id="{43946CAB-EAA0-4831-99CB-29B65F30AA45}" type="slidenum">
              <a:rPr lang="ru-RU" sz="1200" kern="1200">
                <a:solidFill>
                  <a:prstClr val="black"/>
                </a:solidFill>
                <a:latin typeface="Calibri"/>
                <a:ea typeface="+mn-ea"/>
                <a:cs typeface="+mn-cs"/>
              </a:rPr>
              <a:pPr algn="r" rtl="0"/>
              <a:t>38</a:t>
            </a:fld>
            <a:endParaRPr lang="ru-RU" sz="1200" kern="1200">
              <a:solidFill>
                <a:prstClr val="black"/>
              </a:solidFill>
              <a:latin typeface="Calibri"/>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lgn="r" rtl="0"/>
            <a:fld id="{90E7C6F7-7573-472C-9693-6FE2D62BE0FB}" type="slidenum">
              <a:rPr lang="ru-RU" sz="1200" kern="1200">
                <a:solidFill>
                  <a:prstClr val="black"/>
                </a:solidFill>
                <a:latin typeface="Calibri"/>
                <a:ea typeface="+mn-ea"/>
                <a:cs typeface="+mn-cs"/>
              </a:rPr>
              <a:pPr algn="r" rtl="0"/>
              <a:t>53</a:t>
            </a:fld>
            <a:endParaRPr lang="ru-RU" sz="1200" kern="1200">
              <a:solidFill>
                <a:prstClr val="black"/>
              </a:solidFill>
              <a:latin typeface="Calibri"/>
              <a:ea typeface="+mn-ea"/>
              <a:cs typeface="+mn-cs"/>
            </a:endParaRPr>
          </a:p>
        </p:txBody>
      </p:sp>
    </p:spTree>
    <p:extLst>
      <p:ext uri="{BB962C8B-B14F-4D97-AF65-F5344CB8AC3E}">
        <p14:creationId xmlns="" xmlns:p14="http://schemas.microsoft.com/office/powerpoint/2010/main" val="1423090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lgn="r" rtl="0"/>
            <a:fld id="{90E7C6F7-7573-472C-9693-6FE2D62BE0FB}" type="slidenum">
              <a:rPr lang="ru-RU" sz="1200" kern="1200">
                <a:solidFill>
                  <a:prstClr val="black"/>
                </a:solidFill>
                <a:latin typeface="Calibri"/>
                <a:ea typeface="+mn-ea"/>
                <a:cs typeface="+mn-cs"/>
              </a:rPr>
              <a:pPr algn="r" rtl="0"/>
              <a:t>58</a:t>
            </a:fld>
            <a:endParaRPr lang="ru-RU" sz="1200" kern="1200">
              <a:solidFill>
                <a:prstClr val="black"/>
              </a:solidFill>
              <a:latin typeface="Calibri"/>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smtClean="0"/>
          </a:p>
        </p:txBody>
      </p:sp>
      <p:sp>
        <p:nvSpPr>
          <p:cNvPr id="4" name="Номер слайда 3"/>
          <p:cNvSpPr>
            <a:spLocks noGrp="1"/>
          </p:cNvSpPr>
          <p:nvPr>
            <p:ph type="sldNum" sz="quarter" idx="10"/>
          </p:nvPr>
        </p:nvSpPr>
        <p:spPr/>
        <p:txBody>
          <a:bodyPr/>
          <a:lstStyle/>
          <a:p>
            <a:fld id="{0514153C-0BF0-40C2-ACCE-B85DFD6DDF15}" type="slidenum">
              <a:rPr lang="ru-RU" smtClean="0"/>
              <a:pPr/>
              <a:t>59</a:t>
            </a:fld>
            <a:endParaRPr lang="ru-RU"/>
          </a:p>
        </p:txBody>
      </p:sp>
    </p:spTree>
    <p:extLst>
      <p:ext uri="{BB962C8B-B14F-4D97-AF65-F5344CB8AC3E}">
        <p14:creationId xmlns="" xmlns:p14="http://schemas.microsoft.com/office/powerpoint/2010/main" val="2330527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31.05.2021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a:prstGeom prst="rect">
            <a:avLst/>
          </a:prstGeo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6" name="Нижний колонтитул 5"/>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7" name="Номер слайда 6"/>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a:prstGeom prst="rect">
            <a:avLst/>
          </a:prstGeo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6" name="Нижний колонтитул 5"/>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7" name="Номер слайда 6"/>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a:prstGeom prst="rect">
            <a:avLst/>
          </a:prstGeo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Пустой слайд">
    <p:bg>
      <p:bgPr>
        <a:blipFill dpi="0" rotWithShape="1">
          <a:blip r:embed="rId2">
            <a:alphaModFix amt="77000"/>
            <a:lum/>
          </a:blip>
          <a:srcRect/>
          <a:stretch>
            <a:fillRect l="-5000" r="-5000"/>
          </a:stretch>
        </a:blipFill>
        <a:effectLst/>
      </p:bgPr>
    </p:bg>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a:prstGeom prst="rect">
            <a:avLst/>
          </a:prstGeo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6" name="Нижний колонтитул 5"/>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7" name="Номер слайда 6"/>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8" name="Нижний колонтитул 7"/>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9" name="Номер слайда 8"/>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Дата 2"/>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4" name="Нижний колонтитул 3"/>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5" name="Номер слайда 4"/>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1071538" y="5715016"/>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3" name="Нижний колонтитул 2"/>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4" name="Номер слайда 3"/>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a:prstGeom prst="rect">
            <a:avLst/>
          </a:prstGeo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6" name="Нижний колонтитул 5"/>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7" name="Номер слайда 6"/>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a:prstGeom prst="rect">
            <a:avLst/>
          </a:prstGeo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6" name="Нижний колонтитул 5"/>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7" name="Номер слайда 6"/>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a:prstGeom prst="rect">
            <a:avLst/>
          </a:prstGeo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spd="slow"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
        <p:nvSpPr>
          <p:cNvPr id="5" name="Прямоугольник 4"/>
          <p:cNvSpPr/>
          <p:nvPr userDrawn="1"/>
        </p:nvSpPr>
        <p:spPr>
          <a:xfrm>
            <a:off x="0" y="0"/>
            <a:ext cx="9144000" cy="6858000"/>
          </a:xfrm>
          <a:prstGeom prst="rect">
            <a:avLst/>
          </a:prstGeom>
          <a:noFill/>
          <a:ln w="1270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Tree>
  </p:cSld>
  <p:clrMapOvr>
    <a:masterClrMapping/>
  </p:clrMapOvr>
  <p:transition advClick="0"/>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Пустой слайд">
    <p:bg>
      <p:bgPr>
        <a:blipFill dpi="0" rotWithShape="1">
          <a:blip r:embed="rId2">
            <a:lum/>
          </a:blip>
          <a:srcRect/>
          <a:stretch>
            <a:fillRect l="4000" t="25000" r="30000" b="7000"/>
          </a:stretch>
        </a:blipFill>
        <a:effectLst/>
      </p:bgPr>
    </p:bg>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31.05.2021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advClick="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a:prstGeom prst="rect">
            <a:avLst/>
          </a:prstGeo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pic>
        <p:nvPicPr>
          <p:cNvPr id="7" name="Picture 4" descr="http://goldina-myclas.ucoz.ru/avatar/shapka_sajta.png"/>
          <p:cNvPicPr>
            <a:picLocks noChangeAspect="1" noChangeArrowheads="1"/>
          </p:cNvPicPr>
          <p:nvPr userDrawn="1"/>
        </p:nvPicPr>
        <p:blipFill>
          <a:blip r:embed="rId2" cstate="email"/>
          <a:srcRect/>
          <a:stretch>
            <a:fillRect/>
          </a:stretch>
        </p:blipFill>
        <p:spPr bwMode="auto">
          <a:xfrm>
            <a:off x="4000496" y="285728"/>
            <a:ext cx="4786312" cy="1142984"/>
          </a:xfrm>
          <a:prstGeom prst="rect">
            <a:avLst/>
          </a:prstGeom>
          <a:noFill/>
          <a:ln w="9525">
            <a:noFill/>
            <a:miter lim="800000"/>
            <a:headEnd/>
            <a:tailEnd/>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6" name="Нижний колонтитул 5"/>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7" name="Номер слайда 6"/>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8" name="Нижний колонтитул 7"/>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9" name="Номер слайда 8"/>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Дата 2"/>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4" name="Нижний колонтитул 3"/>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5" name="Номер слайда 4"/>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a:prstGeom prst="rect">
            <a:avLst/>
          </a:prstGeo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p>
            <a:pPr algn="l" rtl="0"/>
            <a:fld id="{56D7FAD6-8E50-4D41-B02D-AAA6D80E73C8}"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pPr algn="l" rtl="0"/>
            <a:fld id="{D009A128-E744-4400-929C-6D8E4AABC85E}"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p>
            <a:pPr algn="l" rtl="0"/>
            <a:fld id="{56D7FAD6-8E50-4D41-B02D-AAA6D80E73C8}"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pPr algn="l" rtl="0"/>
            <a:fld id="{D009A128-E744-4400-929C-6D8E4AABC85E}"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a:xfrm>
            <a:off x="457200" y="6356350"/>
            <a:ext cx="2133600" cy="365125"/>
          </a:xfrm>
          <a:prstGeom prst="rect">
            <a:avLst/>
          </a:prstGeom>
        </p:spPr>
        <p:txBody>
          <a:bodyPr/>
          <a:lstStyle/>
          <a:p>
            <a:pPr algn="l" rtl="0"/>
            <a:fld id="{56D7FAD6-8E50-4D41-B02D-AAA6D80E73C8}"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pPr algn="l" rtl="0"/>
            <a:fld id="{D009A128-E744-4400-929C-6D8E4AABC85E}"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356350"/>
            <a:ext cx="2133600" cy="365125"/>
          </a:xfrm>
          <a:prstGeom prst="rect">
            <a:avLst/>
          </a:prstGeom>
        </p:spPr>
        <p:txBody>
          <a:bodyPr/>
          <a:lstStyle/>
          <a:p>
            <a:pPr algn="l" rtl="0"/>
            <a:fld id="{56D7FAD6-8E50-4D41-B02D-AAA6D80E73C8}"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6" name="Нижний колонтитул 5"/>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7" name="Номер слайда 6"/>
          <p:cNvSpPr>
            <a:spLocks noGrp="1"/>
          </p:cNvSpPr>
          <p:nvPr>
            <p:ph type="sldNum" sz="quarter" idx="12"/>
          </p:nvPr>
        </p:nvSpPr>
        <p:spPr>
          <a:xfrm>
            <a:off x="6553200" y="6356350"/>
            <a:ext cx="2133600" cy="365125"/>
          </a:xfrm>
          <a:prstGeom prst="rect">
            <a:avLst/>
          </a:prstGeom>
        </p:spPr>
        <p:txBody>
          <a:bodyPr/>
          <a:lstStyle/>
          <a:p>
            <a:pPr algn="l" rtl="0"/>
            <a:fld id="{D009A128-E744-4400-929C-6D8E4AABC85E}"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a:xfrm>
            <a:off x="457200" y="6356350"/>
            <a:ext cx="2133600" cy="365125"/>
          </a:xfrm>
          <a:prstGeom prst="rect">
            <a:avLst/>
          </a:prstGeom>
        </p:spPr>
        <p:txBody>
          <a:bodyPr/>
          <a:lstStyle/>
          <a:p>
            <a:pPr algn="l" rtl="0"/>
            <a:fld id="{56D7FAD6-8E50-4D41-B02D-AAA6D80E73C8}"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8" name="Нижний колонтитул 7"/>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9" name="Номер слайда 8"/>
          <p:cNvSpPr>
            <a:spLocks noGrp="1"/>
          </p:cNvSpPr>
          <p:nvPr>
            <p:ph type="sldNum" sz="quarter" idx="12"/>
          </p:nvPr>
        </p:nvSpPr>
        <p:spPr>
          <a:xfrm>
            <a:off x="6553200" y="6356350"/>
            <a:ext cx="2133600" cy="365125"/>
          </a:xfrm>
          <a:prstGeom prst="rect">
            <a:avLst/>
          </a:prstGeom>
        </p:spPr>
        <p:txBody>
          <a:bodyPr/>
          <a:lstStyle/>
          <a:p>
            <a:pPr algn="l" rtl="0"/>
            <a:fld id="{D009A128-E744-4400-929C-6D8E4AABC85E}"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Дата 2"/>
          <p:cNvSpPr>
            <a:spLocks noGrp="1"/>
          </p:cNvSpPr>
          <p:nvPr>
            <p:ph type="dt" sz="half" idx="10"/>
          </p:nvPr>
        </p:nvSpPr>
        <p:spPr>
          <a:xfrm>
            <a:off x="457200" y="6356350"/>
            <a:ext cx="2133600" cy="365125"/>
          </a:xfrm>
          <a:prstGeom prst="rect">
            <a:avLst/>
          </a:prstGeom>
        </p:spPr>
        <p:txBody>
          <a:bodyPr/>
          <a:lstStyle/>
          <a:p>
            <a:pPr algn="l" rtl="0"/>
            <a:fld id="{56D7FAD6-8E50-4D41-B02D-AAA6D80E73C8}"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4" name="Нижний колонтитул 3"/>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5" name="Номер слайда 4"/>
          <p:cNvSpPr>
            <a:spLocks noGrp="1"/>
          </p:cNvSpPr>
          <p:nvPr>
            <p:ph type="sldNum" sz="quarter" idx="12"/>
          </p:nvPr>
        </p:nvSpPr>
        <p:spPr>
          <a:xfrm>
            <a:off x="6553200" y="6356350"/>
            <a:ext cx="2133600" cy="365125"/>
          </a:xfrm>
          <a:prstGeom prst="rect">
            <a:avLst/>
          </a:prstGeom>
        </p:spPr>
        <p:txBody>
          <a:bodyPr/>
          <a:lstStyle/>
          <a:p>
            <a:pPr algn="l" rtl="0"/>
            <a:fld id="{D009A128-E744-4400-929C-6D8E4AABC85E}"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57200" y="6356350"/>
            <a:ext cx="2133600" cy="365125"/>
          </a:xfrm>
          <a:prstGeom prst="rect">
            <a:avLst/>
          </a:prstGeom>
        </p:spPr>
        <p:txBody>
          <a:bodyPr/>
          <a:lstStyle/>
          <a:p>
            <a:pPr algn="l" rtl="0"/>
            <a:fld id="{56D7FAD6-8E50-4D41-B02D-AAA6D80E73C8}"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3" name="Нижний колонтитул 2"/>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4" name="Номер слайда 3"/>
          <p:cNvSpPr>
            <a:spLocks noGrp="1"/>
          </p:cNvSpPr>
          <p:nvPr>
            <p:ph type="sldNum" sz="quarter" idx="12"/>
          </p:nvPr>
        </p:nvSpPr>
        <p:spPr>
          <a:xfrm>
            <a:off x="6553200" y="6356350"/>
            <a:ext cx="2133600" cy="365125"/>
          </a:xfrm>
          <a:prstGeom prst="rect">
            <a:avLst/>
          </a:prstGeom>
        </p:spPr>
        <p:txBody>
          <a:bodyPr/>
          <a:lstStyle/>
          <a:p>
            <a:pPr algn="l" rtl="0"/>
            <a:fld id="{D009A128-E744-4400-929C-6D8E4AABC85E}"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a:prstGeom prst="rect">
            <a:avLst/>
          </a:prstGeo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a:xfrm>
            <a:off x="457200" y="6356350"/>
            <a:ext cx="2133600" cy="365125"/>
          </a:xfrm>
          <a:prstGeom prst="rect">
            <a:avLst/>
          </a:prstGeom>
        </p:spPr>
        <p:txBody>
          <a:bodyPr/>
          <a:lstStyle/>
          <a:p>
            <a:pPr algn="l" rtl="0"/>
            <a:fld id="{56D7FAD6-8E50-4D41-B02D-AAA6D80E73C8}"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6" name="Нижний колонтитул 5"/>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7" name="Номер слайда 6"/>
          <p:cNvSpPr>
            <a:spLocks noGrp="1"/>
          </p:cNvSpPr>
          <p:nvPr>
            <p:ph type="sldNum" sz="quarter" idx="12"/>
          </p:nvPr>
        </p:nvSpPr>
        <p:spPr>
          <a:xfrm>
            <a:off x="6553200" y="6356350"/>
            <a:ext cx="2133600" cy="365125"/>
          </a:xfrm>
          <a:prstGeom prst="rect">
            <a:avLst/>
          </a:prstGeom>
        </p:spPr>
        <p:txBody>
          <a:bodyPr/>
          <a:lstStyle/>
          <a:p>
            <a:pPr algn="l" rtl="0"/>
            <a:fld id="{D009A128-E744-4400-929C-6D8E4AABC85E}"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a:prstGeom prst="rect">
            <a:avLst/>
          </a:prstGeo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a:xfrm>
            <a:off x="457200" y="6356350"/>
            <a:ext cx="2133600" cy="365125"/>
          </a:xfrm>
          <a:prstGeom prst="rect">
            <a:avLst/>
          </a:prstGeom>
        </p:spPr>
        <p:txBody>
          <a:bodyPr/>
          <a:lstStyle/>
          <a:p>
            <a:pPr algn="l" rtl="0"/>
            <a:fld id="{56D7FAD6-8E50-4D41-B02D-AAA6D80E73C8}"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6" name="Нижний колонтитул 5"/>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7" name="Номер слайда 6"/>
          <p:cNvSpPr>
            <a:spLocks noGrp="1"/>
          </p:cNvSpPr>
          <p:nvPr>
            <p:ph type="sldNum" sz="quarter" idx="12"/>
          </p:nvPr>
        </p:nvSpPr>
        <p:spPr>
          <a:xfrm>
            <a:off x="6553200" y="6356350"/>
            <a:ext cx="2133600" cy="365125"/>
          </a:xfrm>
          <a:prstGeom prst="rect">
            <a:avLst/>
          </a:prstGeom>
        </p:spPr>
        <p:txBody>
          <a:bodyPr/>
          <a:lstStyle/>
          <a:p>
            <a:pPr algn="l" rtl="0"/>
            <a:fld id="{D009A128-E744-4400-929C-6D8E4AABC85E}"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p>
            <a:pPr algn="l" rtl="0"/>
            <a:fld id="{56D7FAD6-8E50-4D41-B02D-AAA6D80E73C8}"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pPr algn="l" rtl="0"/>
            <a:fld id="{D009A128-E744-4400-929C-6D8E4AABC85E}"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57200" y="6356350"/>
            <a:ext cx="2133600" cy="365125"/>
          </a:xfrm>
          <a:prstGeom prst="rect">
            <a:avLst/>
          </a:prstGeom>
        </p:spPr>
        <p:txBody>
          <a:bodyPr/>
          <a:lstStyle/>
          <a:p>
            <a:pPr algn="l" rtl="0"/>
            <a:fld id="{AAB0FB88-89EF-48B3-9F31-6F9283428A0C}"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3" name="Нижний колонтитул 2"/>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4" name="Номер слайда 3"/>
          <p:cNvSpPr>
            <a:spLocks noGrp="1"/>
          </p:cNvSpPr>
          <p:nvPr>
            <p:ph type="sldNum" sz="quarter" idx="12"/>
          </p:nvPr>
        </p:nvSpPr>
        <p:spPr>
          <a:xfrm>
            <a:off x="6553200" y="6356350"/>
            <a:ext cx="2133600" cy="365125"/>
          </a:xfrm>
          <a:prstGeom prst="rect">
            <a:avLst/>
          </a:prstGeom>
        </p:spPr>
        <p:txBody>
          <a:bodyPr/>
          <a:lstStyle/>
          <a:p>
            <a:pPr algn="l" rtl="0"/>
            <a:fld id="{05A1AF47-FB13-4940-AE59-8A5689973889}"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a:prstGeom prst="rect">
            <a:avLst/>
          </a:prstGeo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p>
            <a:pPr algn="l" rtl="0"/>
            <a:fld id="{56D7FAD6-8E50-4D41-B02D-AAA6D80E73C8}" type="datetimeFigureOut">
              <a:rPr lang="ru-RU" kern="1200">
                <a:solidFill>
                  <a:prstClr val="black"/>
                </a:solidFill>
                <a:latin typeface="Calibri"/>
                <a:ea typeface="+mn-ea"/>
                <a:cs typeface="+mn-cs"/>
              </a:rPr>
              <a:pPr algn="l" rtl="0"/>
              <a:t>31.05.2021</a:t>
            </a:fld>
            <a:endParaRPr lang="ru-RU" kern="1200">
              <a:solidFill>
                <a:prstClr val="black"/>
              </a:solidFill>
              <a:latin typeface="Calibri"/>
              <a:ea typeface="+mn-ea"/>
              <a:cs typeface="+mn-cs"/>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pPr algn="l" rtl="0"/>
            <a:endParaRPr lang="ru-RU" kern="1200">
              <a:solidFill>
                <a:prstClr val="black"/>
              </a:solidFill>
              <a:latin typeface="Calibri"/>
              <a:ea typeface="+mn-ea"/>
              <a:cs typeface="+mn-cs"/>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pPr algn="l" rtl="0"/>
            <a:fld id="{D009A128-E744-4400-929C-6D8E4AABC85E}" type="slidenum">
              <a:rPr lang="ru-RU" kern="1200">
                <a:solidFill>
                  <a:prstClr val="black"/>
                </a:solidFill>
                <a:latin typeface="Calibri"/>
                <a:ea typeface="+mn-ea"/>
                <a:cs typeface="+mn-cs"/>
              </a:rPr>
              <a:pPr algn="l" rtl="0"/>
              <a:t>‹#›</a:t>
            </a:fld>
            <a:endParaRPr lang="ru-RU" kern="1200">
              <a:solidFill>
                <a:prstClr val="black"/>
              </a:solidFill>
              <a:latin typeface="Calibri"/>
              <a:ea typeface="+mn-ea"/>
              <a:cs typeface="+mn-cs"/>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6" name="Номер слайда 5"/>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8" name="Нижний колонтитул 7"/>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9" name="Номер слайда 8"/>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4" name="Нижний колонтитул 3"/>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5" name="Номер слайда 4"/>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3" name="Нижний колонтитул 2"/>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4" name="Номер слайда 3"/>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lgn="l" rtl="0"/>
            <a:fld id="{5B106E36-FD25-4E2D-B0AA-010F637433A0}" type="datetimeFigureOut">
              <a:rPr lang="ru-RU" sz="1200" kern="1200">
                <a:solidFill>
                  <a:prstClr val="black">
                    <a:tint val="75000"/>
                  </a:prstClr>
                </a:solidFill>
                <a:latin typeface="Calibri"/>
                <a:ea typeface="+mn-ea"/>
                <a:cs typeface="+mn-cs"/>
              </a:rPr>
              <a:pPr algn="l" rtl="0"/>
              <a:t>31.05.2021</a:t>
            </a:fld>
            <a:endParaRPr lang="ru-RU" sz="1200" kern="1200">
              <a:solidFill>
                <a:prstClr val="black">
                  <a:tint val="75000"/>
                </a:prstClr>
              </a:solidFill>
              <a:latin typeface="Calibri"/>
              <a:ea typeface="+mn-ea"/>
              <a:cs typeface="+mn-cs"/>
            </a:endParaRPr>
          </a:p>
        </p:txBody>
      </p:sp>
      <p:sp>
        <p:nvSpPr>
          <p:cNvPr id="6" name="Нижний колонтитул 5"/>
          <p:cNvSpPr>
            <a:spLocks noGrp="1"/>
          </p:cNvSpPr>
          <p:nvPr>
            <p:ph type="ftr" sz="quarter" idx="11"/>
          </p:nvPr>
        </p:nvSpPr>
        <p:spPr/>
        <p:txBody>
          <a:bodyPr/>
          <a:lstStyle/>
          <a:p>
            <a:pPr algn="ctr" rtl="0"/>
            <a:endParaRPr lang="ru-RU" sz="1200" kern="1200">
              <a:solidFill>
                <a:prstClr val="black">
                  <a:tint val="75000"/>
                </a:prstClr>
              </a:solidFill>
              <a:latin typeface="Calibri"/>
              <a:ea typeface="+mn-ea"/>
              <a:cs typeface="+mn-cs"/>
            </a:endParaRPr>
          </a:p>
        </p:txBody>
      </p:sp>
      <p:sp>
        <p:nvSpPr>
          <p:cNvPr id="7" name="Номер слайда 6"/>
          <p:cNvSpPr>
            <a:spLocks noGrp="1"/>
          </p:cNvSpPr>
          <p:nvPr>
            <p:ph type="sldNum" sz="quarter" idx="12"/>
          </p:nvPr>
        </p:nvSpPr>
        <p:spPr/>
        <p:txBody>
          <a:bodyPr/>
          <a:lstStyle/>
          <a:p>
            <a:pPr algn="r" rtl="0"/>
            <a:fld id="{725C68B6-61C2-468F-89AB-4B9F7531AA68}" type="slidenum">
              <a:rPr lang="ru-RU" sz="1200" kern="1200">
                <a:solidFill>
                  <a:prstClr val="black">
                    <a:tint val="75000"/>
                  </a:prstClr>
                </a:solidFill>
                <a:latin typeface="Calibri"/>
                <a:ea typeface="+mn-ea"/>
                <a:cs typeface="+mn-cs"/>
              </a:rPr>
              <a:pPr algn="r" rtl="0"/>
              <a:t>‹#›</a:t>
            </a:fld>
            <a:endParaRPr lang="ru-RU" sz="1200" kern="1200">
              <a:solidFill>
                <a:prstClr val="black">
                  <a:tint val="75000"/>
                </a:prstClr>
              </a:solidFill>
              <a:latin typeface="Calibri"/>
              <a:ea typeface="+mn-ea"/>
              <a:cs typeface="+mn-cs"/>
            </a:endParaRPr>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image" Target="../media/image12.jpeg"/><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10.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image" Target="../media/image13.jpeg"/><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1.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image" Target="../media/image14.jpeg"/><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theme" Target="../theme/theme12.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1.xml"/><Relationship Id="rId13" Type="http://schemas.openxmlformats.org/officeDocument/2006/relationships/image" Target="../media/image15.jpeg"/><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theme" Target="../theme/theme13.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2.xml"/><Relationship Id="rId13" Type="http://schemas.openxmlformats.org/officeDocument/2006/relationships/image" Target="../media/image16.jpeg"/><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theme" Target="../theme/theme14.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53.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theme" Target="../theme/theme15.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4.xml"/><Relationship Id="rId13" Type="http://schemas.openxmlformats.org/officeDocument/2006/relationships/image" Target="../media/image17.jpeg"/><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theme" Target="../theme/theme16.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image" Target="../media/image18.jpeg"/><Relationship Id="rId3" Type="http://schemas.openxmlformats.org/officeDocument/2006/relationships/slideLayout" Target="../slideLayouts/slideLayout170.xml"/><Relationship Id="rId7" Type="http://schemas.openxmlformats.org/officeDocument/2006/relationships/slideLayout" Target="../slideLayouts/slideLayout174.xml"/><Relationship Id="rId12" Type="http://schemas.openxmlformats.org/officeDocument/2006/relationships/theme" Target="../theme/theme17.xml"/><Relationship Id="rId2" Type="http://schemas.openxmlformats.org/officeDocument/2006/relationships/slideLayout" Target="../slideLayouts/slideLayout169.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5" Type="http://schemas.openxmlformats.org/officeDocument/2006/relationships/slideLayout" Target="../slideLayouts/slideLayout172.xml"/><Relationship Id="rId10" Type="http://schemas.openxmlformats.org/officeDocument/2006/relationships/slideLayout" Target="../slideLayouts/slideLayout177.xml"/><Relationship Id="rId4" Type="http://schemas.openxmlformats.org/officeDocument/2006/relationships/slideLayout" Target="../slideLayouts/slideLayout171.xml"/><Relationship Id="rId9" Type="http://schemas.openxmlformats.org/officeDocument/2006/relationships/slideLayout" Target="../slideLayouts/slideLayout176.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86.xml"/><Relationship Id="rId13" Type="http://schemas.openxmlformats.org/officeDocument/2006/relationships/image" Target="../media/image19.jpeg"/><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theme" Target="../theme/theme18.xml"/><Relationship Id="rId2" Type="http://schemas.openxmlformats.org/officeDocument/2006/relationships/slideLayout" Target="../slideLayouts/slideLayout180.xml"/><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0" Type="http://schemas.openxmlformats.org/officeDocument/2006/relationships/slideLayout" Target="../slideLayouts/slideLayout188.xml"/><Relationship Id="rId4" Type="http://schemas.openxmlformats.org/officeDocument/2006/relationships/slideLayout" Target="../slideLayouts/slideLayout182.xml"/><Relationship Id="rId9" Type="http://schemas.openxmlformats.org/officeDocument/2006/relationships/slideLayout" Target="../slideLayouts/slideLayout187.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image" Target="../media/image20.jpeg"/><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theme" Target="../theme/theme19.xml"/><Relationship Id="rId2" Type="http://schemas.openxmlformats.org/officeDocument/2006/relationships/slideLayout" Target="../slideLayouts/slideLayout191.xml"/><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0" Type="http://schemas.openxmlformats.org/officeDocument/2006/relationships/slideLayout" Target="../slideLayouts/slideLayout199.xml"/><Relationship Id="rId4" Type="http://schemas.openxmlformats.org/officeDocument/2006/relationships/slideLayout" Target="../slideLayouts/slideLayout193.xml"/><Relationship Id="rId9" Type="http://schemas.openxmlformats.org/officeDocument/2006/relationships/slideLayout" Target="../slideLayouts/slideLayout19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08.xml"/><Relationship Id="rId13" Type="http://schemas.openxmlformats.org/officeDocument/2006/relationships/image" Target="../media/image21.jpeg"/><Relationship Id="rId3" Type="http://schemas.openxmlformats.org/officeDocument/2006/relationships/slideLayout" Target="../slideLayouts/slideLayout203.xml"/><Relationship Id="rId7" Type="http://schemas.openxmlformats.org/officeDocument/2006/relationships/slideLayout" Target="../slideLayouts/slideLayout207.xml"/><Relationship Id="rId12" Type="http://schemas.openxmlformats.org/officeDocument/2006/relationships/theme" Target="../theme/theme20.xml"/><Relationship Id="rId2" Type="http://schemas.openxmlformats.org/officeDocument/2006/relationships/slideLayout" Target="../slideLayouts/slideLayout202.xml"/><Relationship Id="rId1" Type="http://schemas.openxmlformats.org/officeDocument/2006/relationships/slideLayout" Target="../slideLayouts/slideLayout201.xml"/><Relationship Id="rId6" Type="http://schemas.openxmlformats.org/officeDocument/2006/relationships/slideLayout" Target="../slideLayouts/slideLayout206.xml"/><Relationship Id="rId11" Type="http://schemas.openxmlformats.org/officeDocument/2006/relationships/slideLayout" Target="../slideLayouts/slideLayout211.xml"/><Relationship Id="rId5" Type="http://schemas.openxmlformats.org/officeDocument/2006/relationships/slideLayout" Target="../slideLayouts/slideLayout205.xml"/><Relationship Id="rId10" Type="http://schemas.openxmlformats.org/officeDocument/2006/relationships/slideLayout" Target="../slideLayouts/slideLayout210.xml"/><Relationship Id="rId4" Type="http://schemas.openxmlformats.org/officeDocument/2006/relationships/slideLayout" Target="../slideLayouts/slideLayout204.xml"/><Relationship Id="rId9" Type="http://schemas.openxmlformats.org/officeDocument/2006/relationships/slideLayout" Target="../slideLayouts/slideLayout209.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19.xml"/><Relationship Id="rId13" Type="http://schemas.openxmlformats.org/officeDocument/2006/relationships/image" Target="../media/image22.jpeg"/><Relationship Id="rId3" Type="http://schemas.openxmlformats.org/officeDocument/2006/relationships/slideLayout" Target="../slideLayouts/slideLayout214.xml"/><Relationship Id="rId7" Type="http://schemas.openxmlformats.org/officeDocument/2006/relationships/slideLayout" Target="../slideLayouts/slideLayout218.xml"/><Relationship Id="rId12" Type="http://schemas.openxmlformats.org/officeDocument/2006/relationships/theme" Target="../theme/theme21.xml"/><Relationship Id="rId2" Type="http://schemas.openxmlformats.org/officeDocument/2006/relationships/slideLayout" Target="../slideLayouts/slideLayout213.xml"/><Relationship Id="rId1" Type="http://schemas.openxmlformats.org/officeDocument/2006/relationships/slideLayout" Target="../slideLayouts/slideLayout212.xml"/><Relationship Id="rId6" Type="http://schemas.openxmlformats.org/officeDocument/2006/relationships/slideLayout" Target="../slideLayouts/slideLayout217.xml"/><Relationship Id="rId11" Type="http://schemas.openxmlformats.org/officeDocument/2006/relationships/slideLayout" Target="../slideLayouts/slideLayout222.xml"/><Relationship Id="rId5" Type="http://schemas.openxmlformats.org/officeDocument/2006/relationships/slideLayout" Target="../slideLayouts/slideLayout216.xml"/><Relationship Id="rId10" Type="http://schemas.openxmlformats.org/officeDocument/2006/relationships/slideLayout" Target="../slideLayouts/slideLayout221.xml"/><Relationship Id="rId4" Type="http://schemas.openxmlformats.org/officeDocument/2006/relationships/slideLayout" Target="../slideLayouts/slideLayout215.xml"/><Relationship Id="rId9" Type="http://schemas.openxmlformats.org/officeDocument/2006/relationships/slideLayout" Target="../slideLayouts/slideLayout2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4.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5.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6.jpe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4.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7.jpe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5.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8.jpe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6.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image" Target="../media/image9.jpeg"/><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7.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image" Target="../media/image10.jpeg"/><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8.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image" Target="../media/image1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9.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31.05.2021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pic>
        <p:nvPicPr>
          <p:cNvPr id="7" name="Рисунок 6" descr="green-swirls.jpg"/>
          <p:cNvPicPr>
            <a:picLocks noChangeAspect="1"/>
          </p:cNvPicPr>
          <p:nvPr userDrawn="1"/>
        </p:nvPicPr>
        <p:blipFill>
          <a:blip r:embed="rId4"/>
          <a:stretch>
            <a:fillRect/>
          </a:stretch>
        </p:blipFill>
        <p:spPr>
          <a:xfrm>
            <a:off x="0" y="0"/>
            <a:ext cx="9144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5" r:id="rId2"/>
  </p:sldLayoutIdLst>
  <p:transition advClick="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9200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transition advClick="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46000"/>
            <a:lum/>
          </a:blip>
          <a:srcRect/>
          <a:stretch>
            <a:fillRect l="-11000" r="-1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ransition advClick="0"/>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alphaModFix amt="36000"/>
            <a:lum/>
          </a:blip>
          <a:srcRect/>
          <a:stretch>
            <a:fillRect l="-25000" r="-2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ransition advClick="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5000"/>
            <a:lum/>
          </a:blip>
          <a:srcRect/>
          <a:stretch>
            <a:fillRect l="-25000" r="-2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49000"/>
            <a:lum/>
          </a:blip>
          <a:srcRect/>
          <a:stretch>
            <a:fillRect l="-5000" r="-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ransition spd="slow" advClick="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7" name="Прямоугольник 6"/>
          <p:cNvSpPr/>
          <p:nvPr userDrawn="1"/>
        </p:nvSpPr>
        <p:spPr>
          <a:xfrm>
            <a:off x="0" y="6611779"/>
            <a:ext cx="1449436" cy="246221"/>
          </a:xfrm>
          <a:prstGeom prst="rect">
            <a:avLst/>
          </a:prstGeom>
        </p:spPr>
        <p:txBody>
          <a:bodyPr wrap="none">
            <a:spAutoFit/>
          </a:bodyPr>
          <a:lstStyle/>
          <a:p>
            <a:pPr algn="l" rtl="0"/>
            <a:r>
              <a:rPr lang="ru-RU" sz="1000" kern="1200" dirty="0">
                <a:solidFill>
                  <a:prstClr val="white">
                    <a:lumMod val="50000"/>
                  </a:prstClr>
                </a:solidFill>
                <a:latin typeface="Mistral" pitchFamily="66" charset="0"/>
                <a:ea typeface="+mn-ea"/>
                <a:cs typeface="+mn-cs"/>
              </a:rPr>
              <a:t>© Фокина Лидия Петровна </a:t>
            </a:r>
          </a:p>
        </p:txBody>
      </p:sp>
      <p:sp>
        <p:nvSpPr>
          <p:cNvPr id="8" name="Прямоугольник 7"/>
          <p:cNvSpPr/>
          <p:nvPr userDrawn="1"/>
        </p:nvSpPr>
        <p:spPr>
          <a:xfrm>
            <a:off x="857224" y="214290"/>
            <a:ext cx="8072494" cy="6429420"/>
          </a:xfrm>
          <a:prstGeom prst="rect">
            <a:avLst/>
          </a:prstGeom>
          <a:solidFill>
            <a:srgbClr val="FFFFD9"/>
          </a:solidFill>
          <a:ln w="38100" cap="rnd">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nvGrpSpPr>
          <p:cNvPr id="2" name="Группа 8"/>
          <p:cNvGrpSpPr/>
          <p:nvPr userDrawn="1"/>
        </p:nvGrpSpPr>
        <p:grpSpPr>
          <a:xfrm>
            <a:off x="357158" y="1000108"/>
            <a:ext cx="928662" cy="214314"/>
            <a:chOff x="2714612" y="3143248"/>
            <a:chExt cx="2857520" cy="928694"/>
          </a:xfrm>
          <a:solidFill>
            <a:srgbClr val="BCB800"/>
          </a:solidFill>
        </p:grpSpPr>
        <p:sp>
          <p:nvSpPr>
            <p:cNvPr id="10" name="Овал 9"/>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1" name="Овал 10"/>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2" name="Овал 11"/>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3" name="Овал 12"/>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4" name="Овал 13"/>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3" name="Группа 14"/>
          <p:cNvGrpSpPr/>
          <p:nvPr userDrawn="1"/>
        </p:nvGrpSpPr>
        <p:grpSpPr>
          <a:xfrm>
            <a:off x="357158" y="1658925"/>
            <a:ext cx="928662" cy="214314"/>
            <a:chOff x="2714612" y="3143248"/>
            <a:chExt cx="2857520" cy="928694"/>
          </a:xfrm>
          <a:solidFill>
            <a:srgbClr val="BCB800"/>
          </a:solidFill>
        </p:grpSpPr>
        <p:sp>
          <p:nvSpPr>
            <p:cNvPr id="16" name="Овал 15"/>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7" name="Овал 16"/>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8" name="Овал 17"/>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9" name="Овал 18"/>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20" name="Овал 19"/>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4" name="Группа 20"/>
          <p:cNvGrpSpPr/>
          <p:nvPr userDrawn="1"/>
        </p:nvGrpSpPr>
        <p:grpSpPr>
          <a:xfrm>
            <a:off x="357158" y="2317742"/>
            <a:ext cx="928662" cy="214314"/>
            <a:chOff x="2714612" y="3143248"/>
            <a:chExt cx="2857520" cy="928694"/>
          </a:xfrm>
          <a:solidFill>
            <a:srgbClr val="BCB800"/>
          </a:solidFill>
        </p:grpSpPr>
        <p:sp>
          <p:nvSpPr>
            <p:cNvPr id="22" name="Овал 21"/>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23" name="Овал 22"/>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24" name="Овал 23"/>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25" name="Овал 24"/>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26" name="Овал 25"/>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5" name="Группа 26"/>
          <p:cNvGrpSpPr/>
          <p:nvPr userDrawn="1"/>
        </p:nvGrpSpPr>
        <p:grpSpPr>
          <a:xfrm>
            <a:off x="357158" y="2976559"/>
            <a:ext cx="928662" cy="214314"/>
            <a:chOff x="2714612" y="3143248"/>
            <a:chExt cx="2857520" cy="928694"/>
          </a:xfrm>
          <a:solidFill>
            <a:srgbClr val="BCB800"/>
          </a:solidFill>
        </p:grpSpPr>
        <p:sp>
          <p:nvSpPr>
            <p:cNvPr id="28" name="Овал 27"/>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29" name="Овал 28"/>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30" name="Овал 29"/>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31" name="Овал 30"/>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32" name="Овал 31"/>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6" name="Группа 32"/>
          <p:cNvGrpSpPr/>
          <p:nvPr userDrawn="1"/>
        </p:nvGrpSpPr>
        <p:grpSpPr>
          <a:xfrm>
            <a:off x="357158" y="3635376"/>
            <a:ext cx="928662" cy="214314"/>
            <a:chOff x="2714612" y="3143248"/>
            <a:chExt cx="2857520" cy="928694"/>
          </a:xfrm>
          <a:solidFill>
            <a:srgbClr val="BCB800"/>
          </a:solidFill>
        </p:grpSpPr>
        <p:sp>
          <p:nvSpPr>
            <p:cNvPr id="34" name="Овал 33"/>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35" name="Овал 34"/>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36" name="Овал 35"/>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37" name="Овал 36"/>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38" name="Овал 37"/>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9" name="Группа 38"/>
          <p:cNvGrpSpPr/>
          <p:nvPr userDrawn="1"/>
        </p:nvGrpSpPr>
        <p:grpSpPr>
          <a:xfrm>
            <a:off x="357158" y="4294193"/>
            <a:ext cx="928662" cy="214314"/>
            <a:chOff x="2714612" y="3143248"/>
            <a:chExt cx="2857520" cy="928694"/>
          </a:xfrm>
          <a:solidFill>
            <a:srgbClr val="BCB800"/>
          </a:solidFill>
        </p:grpSpPr>
        <p:sp>
          <p:nvSpPr>
            <p:cNvPr id="40" name="Овал 39"/>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41" name="Овал 40"/>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42" name="Овал 41"/>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43" name="Овал 42"/>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44" name="Овал 43"/>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15" name="Группа 44"/>
          <p:cNvGrpSpPr/>
          <p:nvPr userDrawn="1"/>
        </p:nvGrpSpPr>
        <p:grpSpPr>
          <a:xfrm>
            <a:off x="357158" y="4953010"/>
            <a:ext cx="928662" cy="214314"/>
            <a:chOff x="2714612" y="3143248"/>
            <a:chExt cx="2857520" cy="928694"/>
          </a:xfrm>
          <a:solidFill>
            <a:srgbClr val="BCB800"/>
          </a:solidFill>
        </p:grpSpPr>
        <p:sp>
          <p:nvSpPr>
            <p:cNvPr id="46" name="Овал 45"/>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47" name="Овал 46"/>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48" name="Овал 47"/>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49" name="Овал 48"/>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50" name="Овал 49"/>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21" name="Группа 50"/>
          <p:cNvGrpSpPr/>
          <p:nvPr userDrawn="1"/>
        </p:nvGrpSpPr>
        <p:grpSpPr>
          <a:xfrm>
            <a:off x="357158" y="6270645"/>
            <a:ext cx="928662" cy="214314"/>
            <a:chOff x="2714612" y="3143248"/>
            <a:chExt cx="2857520" cy="928694"/>
          </a:xfrm>
          <a:solidFill>
            <a:srgbClr val="BCB800"/>
          </a:solidFill>
        </p:grpSpPr>
        <p:sp>
          <p:nvSpPr>
            <p:cNvPr id="52" name="Овал 51"/>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53" name="Овал 52"/>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54" name="Овал 53"/>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55" name="Овал 54"/>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56" name="Овал 55"/>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27" name="Группа 56"/>
          <p:cNvGrpSpPr/>
          <p:nvPr userDrawn="1"/>
        </p:nvGrpSpPr>
        <p:grpSpPr>
          <a:xfrm>
            <a:off x="357158" y="5611827"/>
            <a:ext cx="928662" cy="214314"/>
            <a:chOff x="2714612" y="3143248"/>
            <a:chExt cx="2857520" cy="928694"/>
          </a:xfrm>
          <a:solidFill>
            <a:srgbClr val="BCB800"/>
          </a:solidFill>
        </p:grpSpPr>
        <p:sp>
          <p:nvSpPr>
            <p:cNvPr id="58" name="Овал 57"/>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59" name="Овал 58"/>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60" name="Овал 59"/>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61" name="Овал 60"/>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62" name="Овал 61"/>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33" name="Группа 63"/>
          <p:cNvGrpSpPr/>
          <p:nvPr userDrawn="1"/>
        </p:nvGrpSpPr>
        <p:grpSpPr>
          <a:xfrm>
            <a:off x="357158" y="341291"/>
            <a:ext cx="928662" cy="214314"/>
            <a:chOff x="2714612" y="3143248"/>
            <a:chExt cx="2857520" cy="928694"/>
          </a:xfrm>
          <a:solidFill>
            <a:srgbClr val="BCB800"/>
          </a:solidFill>
        </p:grpSpPr>
        <p:sp>
          <p:nvSpPr>
            <p:cNvPr id="65" name="Овал 64"/>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66" name="Овал 65"/>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67" name="Овал 66"/>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68" name="Овал 67"/>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69" name="Овал 68"/>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blip>
          <a:srcRect/>
          <a:stretch>
            <a:fillRect l="-2000" r="-2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ransition advClick="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33000"/>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sp>
        <p:nvSpPr>
          <p:cNvPr id="7" name="Прямоугольник 6"/>
          <p:cNvSpPr/>
          <p:nvPr userDrawn="1"/>
        </p:nvSpPr>
        <p:spPr>
          <a:xfrm>
            <a:off x="0" y="0"/>
            <a:ext cx="9144000" cy="6858000"/>
          </a:xfrm>
          <a:prstGeom prst="rect">
            <a:avLst/>
          </a:prstGeom>
          <a:noFill/>
          <a:ln w="1905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transition spd="slow" advClick="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alphaModFix amt="24000"/>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sp>
        <p:nvSpPr>
          <p:cNvPr id="7" name="Прямоугольник 6"/>
          <p:cNvSpPr/>
          <p:nvPr userDrawn="1"/>
        </p:nvSpPr>
        <p:spPr>
          <a:xfrm>
            <a:off x="0" y="0"/>
            <a:ext cx="9144000" cy="6858000"/>
          </a:xfrm>
          <a:prstGeom prst="rect">
            <a:avLst/>
          </a:prstGeom>
          <a:noFill/>
          <a:ln w="1270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Lst>
  <p:transition advClick="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7" name="Прямоугольник 6"/>
          <p:cNvSpPr/>
          <p:nvPr userDrawn="1"/>
        </p:nvSpPr>
        <p:spPr>
          <a:xfrm>
            <a:off x="0" y="6611779"/>
            <a:ext cx="1449436" cy="246221"/>
          </a:xfrm>
          <a:prstGeom prst="rect">
            <a:avLst/>
          </a:prstGeom>
        </p:spPr>
        <p:txBody>
          <a:bodyPr wrap="none">
            <a:spAutoFit/>
          </a:bodyPr>
          <a:lstStyle/>
          <a:p>
            <a:pPr algn="l" rtl="0"/>
            <a:r>
              <a:rPr lang="ru-RU" sz="1000" kern="1200" dirty="0">
                <a:solidFill>
                  <a:prstClr val="white">
                    <a:lumMod val="50000"/>
                  </a:prstClr>
                </a:solidFill>
                <a:latin typeface="Mistral" pitchFamily="66" charset="0"/>
                <a:ea typeface="+mn-ea"/>
                <a:cs typeface="+mn-cs"/>
              </a:rPr>
              <a:t>© Фокина Лидия Петровна </a:t>
            </a:r>
          </a:p>
        </p:txBody>
      </p:sp>
      <p:sp>
        <p:nvSpPr>
          <p:cNvPr id="8" name="Прямоугольник 7"/>
          <p:cNvSpPr/>
          <p:nvPr userDrawn="1"/>
        </p:nvSpPr>
        <p:spPr>
          <a:xfrm>
            <a:off x="857224" y="214290"/>
            <a:ext cx="8072494" cy="6429420"/>
          </a:xfrm>
          <a:prstGeom prst="rect">
            <a:avLst/>
          </a:prstGeom>
          <a:solidFill>
            <a:srgbClr val="FFFFD9"/>
          </a:solidFill>
          <a:ln w="38100" cap="rnd">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nvGrpSpPr>
          <p:cNvPr id="2" name="Группа 8"/>
          <p:cNvGrpSpPr/>
          <p:nvPr userDrawn="1"/>
        </p:nvGrpSpPr>
        <p:grpSpPr>
          <a:xfrm>
            <a:off x="357158" y="1000108"/>
            <a:ext cx="928662" cy="214314"/>
            <a:chOff x="2714612" y="3143248"/>
            <a:chExt cx="2857520" cy="928694"/>
          </a:xfrm>
          <a:solidFill>
            <a:srgbClr val="BCB800"/>
          </a:solidFill>
        </p:grpSpPr>
        <p:sp>
          <p:nvSpPr>
            <p:cNvPr id="10" name="Овал 9"/>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1" name="Овал 10"/>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2" name="Овал 11"/>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3" name="Овал 12"/>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4" name="Овал 13"/>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3" name="Группа 14"/>
          <p:cNvGrpSpPr/>
          <p:nvPr userDrawn="1"/>
        </p:nvGrpSpPr>
        <p:grpSpPr>
          <a:xfrm>
            <a:off x="357158" y="1658925"/>
            <a:ext cx="928662" cy="214314"/>
            <a:chOff x="2714612" y="3143248"/>
            <a:chExt cx="2857520" cy="928694"/>
          </a:xfrm>
          <a:solidFill>
            <a:srgbClr val="BCB800"/>
          </a:solidFill>
        </p:grpSpPr>
        <p:sp>
          <p:nvSpPr>
            <p:cNvPr id="16" name="Овал 15"/>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7" name="Овал 16"/>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8" name="Овал 17"/>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9" name="Овал 18"/>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20" name="Овал 19"/>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4" name="Группа 20"/>
          <p:cNvGrpSpPr/>
          <p:nvPr userDrawn="1"/>
        </p:nvGrpSpPr>
        <p:grpSpPr>
          <a:xfrm>
            <a:off x="357158" y="2317742"/>
            <a:ext cx="928662" cy="214314"/>
            <a:chOff x="2714612" y="3143248"/>
            <a:chExt cx="2857520" cy="928694"/>
          </a:xfrm>
          <a:solidFill>
            <a:srgbClr val="BCB800"/>
          </a:solidFill>
        </p:grpSpPr>
        <p:sp>
          <p:nvSpPr>
            <p:cNvPr id="22" name="Овал 21"/>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23" name="Овал 22"/>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24" name="Овал 23"/>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25" name="Овал 24"/>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26" name="Овал 25"/>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5" name="Группа 26"/>
          <p:cNvGrpSpPr/>
          <p:nvPr userDrawn="1"/>
        </p:nvGrpSpPr>
        <p:grpSpPr>
          <a:xfrm>
            <a:off x="357158" y="2976559"/>
            <a:ext cx="928662" cy="214314"/>
            <a:chOff x="2714612" y="3143248"/>
            <a:chExt cx="2857520" cy="928694"/>
          </a:xfrm>
          <a:solidFill>
            <a:srgbClr val="BCB800"/>
          </a:solidFill>
        </p:grpSpPr>
        <p:sp>
          <p:nvSpPr>
            <p:cNvPr id="28" name="Овал 27"/>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29" name="Овал 28"/>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30" name="Овал 29"/>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31" name="Овал 30"/>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32" name="Овал 31"/>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6" name="Группа 32"/>
          <p:cNvGrpSpPr/>
          <p:nvPr userDrawn="1"/>
        </p:nvGrpSpPr>
        <p:grpSpPr>
          <a:xfrm>
            <a:off x="357158" y="3635376"/>
            <a:ext cx="928662" cy="214314"/>
            <a:chOff x="2714612" y="3143248"/>
            <a:chExt cx="2857520" cy="928694"/>
          </a:xfrm>
          <a:solidFill>
            <a:srgbClr val="BCB800"/>
          </a:solidFill>
        </p:grpSpPr>
        <p:sp>
          <p:nvSpPr>
            <p:cNvPr id="34" name="Овал 33"/>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35" name="Овал 34"/>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36" name="Овал 35"/>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37" name="Овал 36"/>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38" name="Овал 37"/>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9" name="Группа 38"/>
          <p:cNvGrpSpPr/>
          <p:nvPr userDrawn="1"/>
        </p:nvGrpSpPr>
        <p:grpSpPr>
          <a:xfrm>
            <a:off x="357158" y="4294193"/>
            <a:ext cx="928662" cy="214314"/>
            <a:chOff x="2714612" y="3143248"/>
            <a:chExt cx="2857520" cy="928694"/>
          </a:xfrm>
          <a:solidFill>
            <a:srgbClr val="BCB800"/>
          </a:solidFill>
        </p:grpSpPr>
        <p:sp>
          <p:nvSpPr>
            <p:cNvPr id="40" name="Овал 39"/>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41" name="Овал 40"/>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42" name="Овал 41"/>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43" name="Овал 42"/>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44" name="Овал 43"/>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15" name="Группа 44"/>
          <p:cNvGrpSpPr/>
          <p:nvPr userDrawn="1"/>
        </p:nvGrpSpPr>
        <p:grpSpPr>
          <a:xfrm>
            <a:off x="357158" y="4953010"/>
            <a:ext cx="928662" cy="214314"/>
            <a:chOff x="2714612" y="3143248"/>
            <a:chExt cx="2857520" cy="928694"/>
          </a:xfrm>
          <a:solidFill>
            <a:srgbClr val="BCB800"/>
          </a:solidFill>
        </p:grpSpPr>
        <p:sp>
          <p:nvSpPr>
            <p:cNvPr id="46" name="Овал 45"/>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47" name="Овал 46"/>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48" name="Овал 47"/>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49" name="Овал 48"/>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50" name="Овал 49"/>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21" name="Группа 50"/>
          <p:cNvGrpSpPr/>
          <p:nvPr userDrawn="1"/>
        </p:nvGrpSpPr>
        <p:grpSpPr>
          <a:xfrm>
            <a:off x="357158" y="6270645"/>
            <a:ext cx="928662" cy="214314"/>
            <a:chOff x="2714612" y="3143248"/>
            <a:chExt cx="2857520" cy="928694"/>
          </a:xfrm>
          <a:solidFill>
            <a:srgbClr val="BCB800"/>
          </a:solidFill>
        </p:grpSpPr>
        <p:sp>
          <p:nvSpPr>
            <p:cNvPr id="52" name="Овал 51"/>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53" name="Овал 52"/>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54" name="Овал 53"/>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55" name="Овал 54"/>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56" name="Овал 55"/>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27" name="Группа 56"/>
          <p:cNvGrpSpPr/>
          <p:nvPr userDrawn="1"/>
        </p:nvGrpSpPr>
        <p:grpSpPr>
          <a:xfrm>
            <a:off x="357158" y="5611827"/>
            <a:ext cx="928662" cy="214314"/>
            <a:chOff x="2714612" y="3143248"/>
            <a:chExt cx="2857520" cy="928694"/>
          </a:xfrm>
          <a:solidFill>
            <a:srgbClr val="BCB800"/>
          </a:solidFill>
        </p:grpSpPr>
        <p:sp>
          <p:nvSpPr>
            <p:cNvPr id="58" name="Овал 57"/>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59" name="Овал 58"/>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60" name="Овал 59"/>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61" name="Овал 60"/>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62" name="Овал 61"/>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33" name="Группа 63"/>
          <p:cNvGrpSpPr/>
          <p:nvPr userDrawn="1"/>
        </p:nvGrpSpPr>
        <p:grpSpPr>
          <a:xfrm>
            <a:off x="357158" y="341291"/>
            <a:ext cx="928662" cy="214314"/>
            <a:chOff x="2714612" y="3143248"/>
            <a:chExt cx="2857520" cy="928694"/>
          </a:xfrm>
          <a:solidFill>
            <a:srgbClr val="BCB800"/>
          </a:solidFill>
        </p:grpSpPr>
        <p:sp>
          <p:nvSpPr>
            <p:cNvPr id="65" name="Овал 64"/>
            <p:cNvSpPr/>
            <p:nvPr/>
          </p:nvSpPr>
          <p:spPr>
            <a:xfrm>
              <a:off x="4786314"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66" name="Овал 65"/>
            <p:cNvSpPr/>
            <p:nvPr/>
          </p:nvSpPr>
          <p:spPr>
            <a:xfrm>
              <a:off x="2714612" y="3214686"/>
              <a:ext cx="785818" cy="785818"/>
            </a:xfrm>
            <a:prstGeom prst="ellipse">
              <a:avLst/>
            </a:prstGeom>
            <a:grpFill/>
            <a:ln>
              <a:solidFill>
                <a:schemeClr val="accent4">
                  <a:lumMod val="60000"/>
                  <a:lumOff val="4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67" name="Овал 66"/>
            <p:cNvSpPr/>
            <p:nvPr/>
          </p:nvSpPr>
          <p:spPr>
            <a:xfrm>
              <a:off x="4929190"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68" name="Овал 67"/>
            <p:cNvSpPr/>
            <p:nvPr/>
          </p:nvSpPr>
          <p:spPr>
            <a:xfrm>
              <a:off x="2857488" y="3357562"/>
              <a:ext cx="500066" cy="500066"/>
            </a:xfrm>
            <a:prstGeom prst="ellipse">
              <a:avLst/>
            </a:prstGeom>
            <a:grpFill/>
            <a:ln>
              <a:solidFill>
                <a:schemeClr val="accent4">
                  <a:lumMod val="20000"/>
                  <a:lumOff val="80000"/>
                </a:schemeClr>
              </a:solidFill>
            </a:ln>
            <a:effectLst>
              <a:outerShdw blurRad="44450" dist="27940" dir="5400000" algn="ctr">
                <a:srgbClr val="000000">
                  <a:alpha val="32000"/>
                </a:srgbClr>
              </a:out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69" name="Овал 68"/>
            <p:cNvSpPr/>
            <p:nvPr/>
          </p:nvSpPr>
          <p:spPr>
            <a:xfrm>
              <a:off x="3071802" y="3143248"/>
              <a:ext cx="2143140" cy="928694"/>
            </a:xfrm>
            <a:prstGeom prst="ellipse">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3000" r="-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0000"/>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Lst>
  <p:transition advClick="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1000" b="-21000"/>
          </a:stretch>
        </a:blipFill>
        <a:effectLst/>
      </p:bgPr>
    </p:bg>
    <p:spTree>
      <p:nvGrpSpPr>
        <p:cNvPr id="1" name=""/>
        <p:cNvGrpSpPr/>
        <p:nvPr/>
      </p:nvGrpSpPr>
      <p:grpSpPr>
        <a:xfrm>
          <a:off x="0" y="0"/>
          <a:ext cx="0" cy="0"/>
          <a:chOff x="0" y="0"/>
          <a:chExt cx="0" cy="0"/>
        </a:xfrm>
      </p:grpSpPr>
      <p:pic>
        <p:nvPicPr>
          <p:cNvPr id="7" name="Рисунок 6" descr="cvety0630.jpg"/>
          <p:cNvPicPr>
            <a:picLocks noChangeAspect="1"/>
          </p:cNvPicPr>
          <p:nvPr userDrawn="1"/>
        </p:nvPicPr>
        <p:blipFill>
          <a:blip r:embed="rId14" cstate="email">
            <a:clrChange>
              <a:clrFrom>
                <a:srgbClr val="EFF1F0"/>
              </a:clrFrom>
              <a:clrTo>
                <a:srgbClr val="EFF1F0">
                  <a:alpha val="0"/>
                </a:srgbClr>
              </a:clrTo>
            </a:clrChange>
          </a:blip>
          <a:stretch>
            <a:fillRect/>
          </a:stretch>
        </p:blipFill>
        <p:spPr>
          <a:xfrm rot="2444582">
            <a:off x="1826038" y="4709826"/>
            <a:ext cx="1804985" cy="2544472"/>
          </a:xfrm>
          <a:prstGeom prst="rect">
            <a:avLst/>
          </a:prstGeom>
        </p:spPr>
      </p:pic>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alphaModFix amt="8000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ransition advClick="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ransition advClick="0"/>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sp useBgFill="1">
        <p:nvSpPr>
          <p:cNvPr id="7" name="Рамка 6"/>
          <p:cNvSpPr/>
          <p:nvPr userDrawn="1"/>
        </p:nvSpPr>
        <p:spPr>
          <a:xfrm>
            <a:off x="0" y="0"/>
            <a:ext cx="9144000" cy="6858000"/>
          </a:xfrm>
          <a:prstGeom prst="frame">
            <a:avLst>
              <a:gd name="adj1" fmla="val 1643"/>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black"/>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ransition advClick="0"/>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sp useBgFill="1">
        <p:nvSpPr>
          <p:cNvPr id="7" name="Рамка 6"/>
          <p:cNvSpPr/>
          <p:nvPr userDrawn="1"/>
        </p:nvSpPr>
        <p:spPr>
          <a:xfrm>
            <a:off x="0" y="0"/>
            <a:ext cx="9144000" cy="6858000"/>
          </a:xfrm>
          <a:prstGeom prst="frame">
            <a:avLst>
              <a:gd name="adj1" fmla="val 1643"/>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black"/>
              </a:solidFill>
              <a:latin typeface="Calibri"/>
              <a:ea typeface="+mn-ea"/>
              <a:cs typeface="+mn-cs"/>
            </a:endParaRPr>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ransition advClick="0"/>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alphaModFix amt="8200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5B106E36-FD25-4E2D-B0AA-010F637433A0}" type="datetimeFigureOut">
              <a:rPr lang="ru-RU" kern="1200" smtClean="0">
                <a:solidFill>
                  <a:prstClr val="black">
                    <a:tint val="75000"/>
                  </a:prstClr>
                </a:solidFill>
                <a:latin typeface="Calibri"/>
                <a:ea typeface="+mn-ea"/>
                <a:cs typeface="+mn-cs"/>
              </a:rPr>
              <a:pPr rtl="0"/>
              <a:t>31.05.2021</a:t>
            </a:fld>
            <a:endParaRPr lang="ru-RU" kern="1200">
              <a:solidFill>
                <a:prstClr val="black">
                  <a:tint val="75000"/>
                </a:prstClr>
              </a:solidFill>
              <a:latin typeface="Calibri"/>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ru-RU" kern="1200">
              <a:solidFill>
                <a:prstClr val="black">
                  <a:tint val="75000"/>
                </a:prstClr>
              </a:solidFill>
              <a:latin typeface="Calibri"/>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725C68B6-61C2-468F-89AB-4B9F7531AA68}" type="slidenum">
              <a:rPr lang="ru-RU" kern="1200" smtClean="0">
                <a:solidFill>
                  <a:prstClr val="black">
                    <a:tint val="75000"/>
                  </a:prstClr>
                </a:solidFill>
                <a:latin typeface="Calibri"/>
                <a:ea typeface="+mn-ea"/>
                <a:cs typeface="+mn-cs"/>
              </a:rPr>
              <a:pPr rtl="0"/>
              <a:t>‹#›</a:t>
            </a:fld>
            <a:endParaRPr lang="ru-RU" kern="1200">
              <a:solidFill>
                <a:prstClr val="black">
                  <a:tint val="75000"/>
                </a:prstClr>
              </a:solidFill>
              <a:latin typeface="Calibri"/>
              <a:ea typeface="+mn-ea"/>
              <a:cs typeface="+mn-cs"/>
            </a:endParaRPr>
          </a:p>
        </p:txBody>
      </p:sp>
      <p:pic>
        <p:nvPicPr>
          <p:cNvPr id="7" name="Picture 8" descr="ludomilka: Карлсон.2.png / Разное - хостинг картинок и фото &quot;PicShare.ru&quot;"/>
          <p:cNvPicPr>
            <a:picLocks noChangeAspect="1" noChangeArrowheads="1"/>
          </p:cNvPicPr>
          <p:nvPr userDrawn="1"/>
        </p:nvPicPr>
        <p:blipFill>
          <a:blip r:embed="rId14" cstate="email"/>
          <a:srcRect/>
          <a:stretch>
            <a:fillRect/>
          </a:stretch>
        </p:blipFill>
        <p:spPr bwMode="auto">
          <a:xfrm>
            <a:off x="3851920" y="1844824"/>
            <a:ext cx="1937376" cy="2583168"/>
          </a:xfrm>
          <a:prstGeom prst="rect">
            <a:avLst/>
          </a:prstGeom>
          <a:noFill/>
        </p:spPr>
      </p:pic>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advClick="0"/>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86" name="Прямоугольник 85"/>
          <p:cNvSpPr/>
          <p:nvPr userDrawn="1"/>
        </p:nvSpPr>
        <p:spPr>
          <a:xfrm>
            <a:off x="714348" y="285728"/>
            <a:ext cx="8215370" cy="6357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7" name="Прямоугольник 6"/>
          <p:cNvSpPr/>
          <p:nvPr userDrawn="1"/>
        </p:nvSpPr>
        <p:spPr>
          <a:xfrm>
            <a:off x="0" y="6643710"/>
            <a:ext cx="1500165" cy="215444"/>
          </a:xfrm>
          <a:prstGeom prst="rect">
            <a:avLst/>
          </a:prstGeom>
        </p:spPr>
        <p:txBody>
          <a:bodyPr wrap="square">
            <a:spAutoFit/>
          </a:bodyPr>
          <a:lstStyle/>
          <a:p>
            <a:pPr algn="ctr" rtl="0"/>
            <a:r>
              <a:rPr lang="ru-RU" sz="800" kern="1200" dirty="0">
                <a:solidFill>
                  <a:prstClr val="white">
                    <a:lumMod val="85000"/>
                  </a:prstClr>
                </a:solidFill>
                <a:latin typeface="Times New Roman" pitchFamily="18" charset="0"/>
                <a:ea typeface="+mn-ea"/>
                <a:cs typeface="Times New Roman" pitchFamily="18" charset="0"/>
              </a:rPr>
              <a:t>© Фокина Лидия Петровна </a:t>
            </a:r>
          </a:p>
        </p:txBody>
      </p:sp>
      <p:grpSp>
        <p:nvGrpSpPr>
          <p:cNvPr id="2" name="Группа 7"/>
          <p:cNvGrpSpPr/>
          <p:nvPr userDrawn="1"/>
        </p:nvGrpSpPr>
        <p:grpSpPr>
          <a:xfrm rot="10800000">
            <a:off x="357158" y="6147194"/>
            <a:ext cx="821538" cy="250033"/>
            <a:chOff x="2714612" y="1428736"/>
            <a:chExt cx="2857520" cy="785818"/>
          </a:xfrm>
          <a:solidFill>
            <a:srgbClr val="00B0F0"/>
          </a:solidFill>
        </p:grpSpPr>
        <p:sp>
          <p:nvSpPr>
            <p:cNvPr id="9" name="Овал 8"/>
            <p:cNvSpPr/>
            <p:nvPr/>
          </p:nvSpPr>
          <p:spPr>
            <a:xfrm>
              <a:off x="4786314"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0" name="Овал 9"/>
            <p:cNvSpPr/>
            <p:nvPr/>
          </p:nvSpPr>
          <p:spPr>
            <a:xfrm>
              <a:off x="2714612"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1" name="Овал 10"/>
            <p:cNvSpPr/>
            <p:nvPr/>
          </p:nvSpPr>
          <p:spPr>
            <a:xfrm>
              <a:off x="4929190"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2" name="Овал 11"/>
            <p:cNvSpPr/>
            <p:nvPr/>
          </p:nvSpPr>
          <p:spPr>
            <a:xfrm>
              <a:off x="2857488"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3" name="Скругленный прямоугольник 12"/>
            <p:cNvSpPr/>
            <p:nvPr/>
          </p:nvSpPr>
          <p:spPr>
            <a:xfrm>
              <a:off x="3071802" y="1571612"/>
              <a:ext cx="2143140" cy="500066"/>
            </a:xfrm>
            <a:prstGeom prst="roundRect">
              <a:avLst/>
            </a:prstGeom>
            <a:grpFill/>
            <a:ln>
              <a:noFill/>
            </a:ln>
            <a:effectLst>
              <a:outerShdw blurRad="44450" dist="27940" dir="5400000" algn="ctr">
                <a:srgbClr val="000000">
                  <a:alpha val="32000"/>
                </a:srgbClr>
              </a:outerShdw>
              <a:softEdge rad="63500"/>
            </a:effectLst>
            <a:scene3d>
              <a:camera prst="perspectiveFront"/>
              <a:lightRig rig="balanced" dir="t">
                <a:rot lat="0" lon="0" rev="8700000"/>
              </a:lightRig>
            </a:scene3d>
            <a:sp3d>
              <a:bevelT w="190500" h="38100" prst="divot"/>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3" name="Группа 13"/>
          <p:cNvGrpSpPr/>
          <p:nvPr userDrawn="1"/>
        </p:nvGrpSpPr>
        <p:grpSpPr>
          <a:xfrm rot="10800000">
            <a:off x="357158" y="5436391"/>
            <a:ext cx="821538" cy="250033"/>
            <a:chOff x="2714612" y="1428736"/>
            <a:chExt cx="2857520" cy="785818"/>
          </a:xfrm>
          <a:solidFill>
            <a:srgbClr val="00B0F0"/>
          </a:solidFill>
        </p:grpSpPr>
        <p:sp>
          <p:nvSpPr>
            <p:cNvPr id="15" name="Овал 14"/>
            <p:cNvSpPr/>
            <p:nvPr/>
          </p:nvSpPr>
          <p:spPr>
            <a:xfrm>
              <a:off x="4786314"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6" name="Овал 15"/>
            <p:cNvSpPr/>
            <p:nvPr/>
          </p:nvSpPr>
          <p:spPr>
            <a:xfrm>
              <a:off x="2714612"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7" name="Овал 16"/>
            <p:cNvSpPr/>
            <p:nvPr/>
          </p:nvSpPr>
          <p:spPr>
            <a:xfrm>
              <a:off x="4929190"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8" name="Овал 17"/>
            <p:cNvSpPr/>
            <p:nvPr/>
          </p:nvSpPr>
          <p:spPr>
            <a:xfrm>
              <a:off x="2857488"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9" name="Скругленный прямоугольник 18"/>
            <p:cNvSpPr/>
            <p:nvPr/>
          </p:nvSpPr>
          <p:spPr>
            <a:xfrm>
              <a:off x="3071802" y="1571612"/>
              <a:ext cx="2143140" cy="500066"/>
            </a:xfrm>
            <a:prstGeom prst="roundRect">
              <a:avLst/>
            </a:prstGeom>
            <a:grpFill/>
            <a:ln>
              <a:noFill/>
            </a:ln>
            <a:effectLst>
              <a:outerShdw blurRad="44450" dist="27940" dir="5400000" algn="ctr">
                <a:srgbClr val="000000">
                  <a:alpha val="32000"/>
                </a:srgbClr>
              </a:outerShdw>
              <a:softEdge rad="63500"/>
            </a:effectLst>
            <a:scene3d>
              <a:camera prst="perspectiveFront"/>
              <a:lightRig rig="balanced" dir="t">
                <a:rot lat="0" lon="0" rev="8700000"/>
              </a:lightRig>
            </a:scene3d>
            <a:sp3d>
              <a:bevelT w="190500" h="38100" prst="divot"/>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4" name="Группа 86"/>
          <p:cNvGrpSpPr/>
          <p:nvPr userDrawn="1"/>
        </p:nvGrpSpPr>
        <p:grpSpPr>
          <a:xfrm rot="10800000">
            <a:off x="357158" y="4725588"/>
            <a:ext cx="821538" cy="250033"/>
            <a:chOff x="2714612" y="1428736"/>
            <a:chExt cx="2857520" cy="785818"/>
          </a:xfrm>
          <a:solidFill>
            <a:srgbClr val="00B0F0"/>
          </a:solidFill>
        </p:grpSpPr>
        <p:sp>
          <p:nvSpPr>
            <p:cNvPr id="88" name="Овал 87"/>
            <p:cNvSpPr/>
            <p:nvPr/>
          </p:nvSpPr>
          <p:spPr>
            <a:xfrm>
              <a:off x="4786314"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89" name="Овал 88"/>
            <p:cNvSpPr/>
            <p:nvPr/>
          </p:nvSpPr>
          <p:spPr>
            <a:xfrm>
              <a:off x="2714612"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90" name="Овал 89"/>
            <p:cNvSpPr/>
            <p:nvPr/>
          </p:nvSpPr>
          <p:spPr>
            <a:xfrm>
              <a:off x="4929190"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91" name="Овал 90"/>
            <p:cNvSpPr/>
            <p:nvPr/>
          </p:nvSpPr>
          <p:spPr>
            <a:xfrm>
              <a:off x="2857488"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92" name="Скругленный прямоугольник 91"/>
            <p:cNvSpPr/>
            <p:nvPr/>
          </p:nvSpPr>
          <p:spPr>
            <a:xfrm>
              <a:off x="3071802" y="1571612"/>
              <a:ext cx="2143140" cy="500066"/>
            </a:xfrm>
            <a:prstGeom prst="roundRect">
              <a:avLst/>
            </a:prstGeom>
            <a:grpFill/>
            <a:ln>
              <a:noFill/>
            </a:ln>
            <a:effectLst>
              <a:outerShdw blurRad="44450" dist="27940" dir="5400000" algn="ctr">
                <a:srgbClr val="000000">
                  <a:alpha val="32000"/>
                </a:srgbClr>
              </a:outerShdw>
              <a:softEdge rad="63500"/>
            </a:effectLst>
            <a:scene3d>
              <a:camera prst="perspectiveFront"/>
              <a:lightRig rig="balanced" dir="t">
                <a:rot lat="0" lon="0" rev="8700000"/>
              </a:lightRig>
            </a:scene3d>
            <a:sp3d>
              <a:bevelT w="190500" h="38100" prst="divot"/>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5" name="Группа 92"/>
          <p:cNvGrpSpPr/>
          <p:nvPr userDrawn="1"/>
        </p:nvGrpSpPr>
        <p:grpSpPr>
          <a:xfrm rot="10800000">
            <a:off x="357158" y="4014785"/>
            <a:ext cx="821538" cy="250033"/>
            <a:chOff x="2714612" y="1428736"/>
            <a:chExt cx="2857520" cy="785818"/>
          </a:xfrm>
          <a:solidFill>
            <a:srgbClr val="00B0F0"/>
          </a:solidFill>
        </p:grpSpPr>
        <p:sp>
          <p:nvSpPr>
            <p:cNvPr id="94" name="Овал 93"/>
            <p:cNvSpPr/>
            <p:nvPr/>
          </p:nvSpPr>
          <p:spPr>
            <a:xfrm>
              <a:off x="4786314"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95" name="Овал 94"/>
            <p:cNvSpPr/>
            <p:nvPr/>
          </p:nvSpPr>
          <p:spPr>
            <a:xfrm>
              <a:off x="2714612"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96" name="Овал 95"/>
            <p:cNvSpPr/>
            <p:nvPr/>
          </p:nvSpPr>
          <p:spPr>
            <a:xfrm>
              <a:off x="4929190"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97" name="Овал 96"/>
            <p:cNvSpPr/>
            <p:nvPr/>
          </p:nvSpPr>
          <p:spPr>
            <a:xfrm>
              <a:off x="2857488"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98" name="Скругленный прямоугольник 97"/>
            <p:cNvSpPr/>
            <p:nvPr/>
          </p:nvSpPr>
          <p:spPr>
            <a:xfrm>
              <a:off x="3071802" y="1571612"/>
              <a:ext cx="2143140" cy="500066"/>
            </a:xfrm>
            <a:prstGeom prst="roundRect">
              <a:avLst/>
            </a:prstGeom>
            <a:grpFill/>
            <a:ln>
              <a:noFill/>
            </a:ln>
            <a:effectLst>
              <a:outerShdw blurRad="44450" dist="27940" dir="5400000" algn="ctr">
                <a:srgbClr val="000000">
                  <a:alpha val="32000"/>
                </a:srgbClr>
              </a:outerShdw>
              <a:softEdge rad="63500"/>
            </a:effectLst>
            <a:scene3d>
              <a:camera prst="perspectiveFront"/>
              <a:lightRig rig="balanced" dir="t">
                <a:rot lat="0" lon="0" rev="8700000"/>
              </a:lightRig>
            </a:scene3d>
            <a:sp3d>
              <a:bevelT w="190500" h="38100" prst="divot"/>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6" name="Группа 98"/>
          <p:cNvGrpSpPr/>
          <p:nvPr userDrawn="1"/>
        </p:nvGrpSpPr>
        <p:grpSpPr>
          <a:xfrm rot="10800000">
            <a:off x="357158" y="3303982"/>
            <a:ext cx="821538" cy="250033"/>
            <a:chOff x="2714612" y="1428736"/>
            <a:chExt cx="2857520" cy="785818"/>
          </a:xfrm>
          <a:solidFill>
            <a:srgbClr val="00B0F0"/>
          </a:solidFill>
        </p:grpSpPr>
        <p:sp>
          <p:nvSpPr>
            <p:cNvPr id="100" name="Овал 99"/>
            <p:cNvSpPr/>
            <p:nvPr/>
          </p:nvSpPr>
          <p:spPr>
            <a:xfrm>
              <a:off x="4786314"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01" name="Овал 100"/>
            <p:cNvSpPr/>
            <p:nvPr/>
          </p:nvSpPr>
          <p:spPr>
            <a:xfrm>
              <a:off x="2714612"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02" name="Овал 101"/>
            <p:cNvSpPr/>
            <p:nvPr/>
          </p:nvSpPr>
          <p:spPr>
            <a:xfrm>
              <a:off x="4929190"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03" name="Овал 102"/>
            <p:cNvSpPr/>
            <p:nvPr/>
          </p:nvSpPr>
          <p:spPr>
            <a:xfrm>
              <a:off x="2857488"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04" name="Скругленный прямоугольник 103"/>
            <p:cNvSpPr/>
            <p:nvPr/>
          </p:nvSpPr>
          <p:spPr>
            <a:xfrm>
              <a:off x="3071802" y="1571612"/>
              <a:ext cx="2143140" cy="500066"/>
            </a:xfrm>
            <a:prstGeom prst="roundRect">
              <a:avLst/>
            </a:prstGeom>
            <a:grpFill/>
            <a:ln>
              <a:noFill/>
            </a:ln>
            <a:effectLst>
              <a:outerShdw blurRad="44450" dist="27940" dir="5400000" algn="ctr">
                <a:srgbClr val="000000">
                  <a:alpha val="32000"/>
                </a:srgbClr>
              </a:outerShdw>
              <a:softEdge rad="63500"/>
            </a:effectLst>
            <a:scene3d>
              <a:camera prst="perspectiveFront"/>
              <a:lightRig rig="balanced" dir="t">
                <a:rot lat="0" lon="0" rev="8700000"/>
              </a:lightRig>
            </a:scene3d>
            <a:sp3d>
              <a:bevelT w="190500" h="38100" prst="divot"/>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8" name="Группа 104"/>
          <p:cNvGrpSpPr/>
          <p:nvPr userDrawn="1"/>
        </p:nvGrpSpPr>
        <p:grpSpPr>
          <a:xfrm rot="10800000">
            <a:off x="357158" y="2593179"/>
            <a:ext cx="821538" cy="250033"/>
            <a:chOff x="2714612" y="1428736"/>
            <a:chExt cx="2857520" cy="785818"/>
          </a:xfrm>
          <a:solidFill>
            <a:srgbClr val="00B0F0"/>
          </a:solidFill>
        </p:grpSpPr>
        <p:sp>
          <p:nvSpPr>
            <p:cNvPr id="106" name="Овал 105"/>
            <p:cNvSpPr/>
            <p:nvPr/>
          </p:nvSpPr>
          <p:spPr>
            <a:xfrm>
              <a:off x="4786314"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07" name="Овал 106"/>
            <p:cNvSpPr/>
            <p:nvPr/>
          </p:nvSpPr>
          <p:spPr>
            <a:xfrm>
              <a:off x="2714612"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08" name="Овал 107"/>
            <p:cNvSpPr/>
            <p:nvPr/>
          </p:nvSpPr>
          <p:spPr>
            <a:xfrm>
              <a:off x="4929190"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09" name="Овал 108"/>
            <p:cNvSpPr/>
            <p:nvPr/>
          </p:nvSpPr>
          <p:spPr>
            <a:xfrm>
              <a:off x="2857488"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10" name="Скругленный прямоугольник 109"/>
            <p:cNvSpPr/>
            <p:nvPr/>
          </p:nvSpPr>
          <p:spPr>
            <a:xfrm>
              <a:off x="3071802" y="1571612"/>
              <a:ext cx="2143140" cy="500066"/>
            </a:xfrm>
            <a:prstGeom prst="roundRect">
              <a:avLst/>
            </a:prstGeom>
            <a:grpFill/>
            <a:ln>
              <a:noFill/>
            </a:ln>
            <a:effectLst>
              <a:outerShdw blurRad="44450" dist="27940" dir="5400000" algn="ctr">
                <a:srgbClr val="000000">
                  <a:alpha val="32000"/>
                </a:srgbClr>
              </a:outerShdw>
              <a:softEdge rad="63500"/>
            </a:effectLst>
            <a:scene3d>
              <a:camera prst="perspectiveFront"/>
              <a:lightRig rig="balanced" dir="t">
                <a:rot lat="0" lon="0" rev="8700000"/>
              </a:lightRig>
            </a:scene3d>
            <a:sp3d>
              <a:bevelT w="190500" h="38100" prst="divot"/>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14" name="Группа 110"/>
          <p:cNvGrpSpPr/>
          <p:nvPr userDrawn="1"/>
        </p:nvGrpSpPr>
        <p:grpSpPr>
          <a:xfrm rot="10800000">
            <a:off x="357158" y="1882376"/>
            <a:ext cx="821538" cy="250033"/>
            <a:chOff x="2714612" y="1428736"/>
            <a:chExt cx="2857520" cy="785818"/>
          </a:xfrm>
          <a:solidFill>
            <a:srgbClr val="00B0F0"/>
          </a:solidFill>
        </p:grpSpPr>
        <p:sp>
          <p:nvSpPr>
            <p:cNvPr id="112" name="Овал 111"/>
            <p:cNvSpPr/>
            <p:nvPr/>
          </p:nvSpPr>
          <p:spPr>
            <a:xfrm>
              <a:off x="4786314"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13" name="Овал 112"/>
            <p:cNvSpPr/>
            <p:nvPr/>
          </p:nvSpPr>
          <p:spPr>
            <a:xfrm>
              <a:off x="2714612"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14" name="Овал 113"/>
            <p:cNvSpPr/>
            <p:nvPr/>
          </p:nvSpPr>
          <p:spPr>
            <a:xfrm>
              <a:off x="4929190"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15" name="Овал 114"/>
            <p:cNvSpPr/>
            <p:nvPr/>
          </p:nvSpPr>
          <p:spPr>
            <a:xfrm>
              <a:off x="2857488"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16" name="Скругленный прямоугольник 115"/>
            <p:cNvSpPr/>
            <p:nvPr/>
          </p:nvSpPr>
          <p:spPr>
            <a:xfrm>
              <a:off x="3071802" y="1571612"/>
              <a:ext cx="2143140" cy="500066"/>
            </a:xfrm>
            <a:prstGeom prst="roundRect">
              <a:avLst/>
            </a:prstGeom>
            <a:grpFill/>
            <a:ln>
              <a:noFill/>
            </a:ln>
            <a:effectLst>
              <a:outerShdw blurRad="44450" dist="27940" dir="5400000" algn="ctr">
                <a:srgbClr val="000000">
                  <a:alpha val="32000"/>
                </a:srgbClr>
              </a:outerShdw>
              <a:softEdge rad="63500"/>
            </a:effectLst>
            <a:scene3d>
              <a:camera prst="perspectiveFront"/>
              <a:lightRig rig="balanced" dir="t">
                <a:rot lat="0" lon="0" rev="8700000"/>
              </a:lightRig>
            </a:scene3d>
            <a:sp3d>
              <a:bevelT w="190500" h="38100" prst="divot"/>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20" name="Группа 116"/>
          <p:cNvGrpSpPr/>
          <p:nvPr userDrawn="1"/>
        </p:nvGrpSpPr>
        <p:grpSpPr>
          <a:xfrm rot="10800000">
            <a:off x="357158" y="1171573"/>
            <a:ext cx="821538" cy="250033"/>
            <a:chOff x="2714612" y="1428736"/>
            <a:chExt cx="2857520" cy="785818"/>
          </a:xfrm>
          <a:solidFill>
            <a:srgbClr val="00B0F0"/>
          </a:solidFill>
        </p:grpSpPr>
        <p:sp>
          <p:nvSpPr>
            <p:cNvPr id="118" name="Овал 117"/>
            <p:cNvSpPr/>
            <p:nvPr/>
          </p:nvSpPr>
          <p:spPr>
            <a:xfrm>
              <a:off x="4786314"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19" name="Овал 118"/>
            <p:cNvSpPr/>
            <p:nvPr/>
          </p:nvSpPr>
          <p:spPr>
            <a:xfrm>
              <a:off x="2714612"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20" name="Овал 119"/>
            <p:cNvSpPr/>
            <p:nvPr/>
          </p:nvSpPr>
          <p:spPr>
            <a:xfrm>
              <a:off x="4929190"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21" name="Овал 120"/>
            <p:cNvSpPr/>
            <p:nvPr/>
          </p:nvSpPr>
          <p:spPr>
            <a:xfrm>
              <a:off x="2857488"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22" name="Скругленный прямоугольник 121"/>
            <p:cNvSpPr/>
            <p:nvPr/>
          </p:nvSpPr>
          <p:spPr>
            <a:xfrm>
              <a:off x="3071802" y="1571612"/>
              <a:ext cx="2143140" cy="500066"/>
            </a:xfrm>
            <a:prstGeom prst="roundRect">
              <a:avLst/>
            </a:prstGeom>
            <a:grpFill/>
            <a:ln>
              <a:noFill/>
            </a:ln>
            <a:effectLst>
              <a:outerShdw blurRad="44450" dist="27940" dir="5400000" algn="ctr">
                <a:srgbClr val="000000">
                  <a:alpha val="32000"/>
                </a:srgbClr>
              </a:outerShdw>
              <a:softEdge rad="63500"/>
            </a:effectLst>
            <a:scene3d>
              <a:camera prst="perspectiveFront"/>
              <a:lightRig rig="balanced" dir="t">
                <a:rot lat="0" lon="0" rev="8700000"/>
              </a:lightRig>
            </a:scene3d>
            <a:sp3d>
              <a:bevelT w="190500" h="38100" prst="divot"/>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grpSp>
        <p:nvGrpSpPr>
          <p:cNvPr id="21" name="Группа 122"/>
          <p:cNvGrpSpPr/>
          <p:nvPr userDrawn="1"/>
        </p:nvGrpSpPr>
        <p:grpSpPr>
          <a:xfrm rot="10800000">
            <a:off x="357158" y="460770"/>
            <a:ext cx="821538" cy="250033"/>
            <a:chOff x="2714612" y="1428736"/>
            <a:chExt cx="2857520" cy="785818"/>
          </a:xfrm>
          <a:solidFill>
            <a:srgbClr val="00B0F0"/>
          </a:solidFill>
        </p:grpSpPr>
        <p:sp>
          <p:nvSpPr>
            <p:cNvPr id="124" name="Овал 123"/>
            <p:cNvSpPr/>
            <p:nvPr/>
          </p:nvSpPr>
          <p:spPr>
            <a:xfrm>
              <a:off x="4786314"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25" name="Овал 124"/>
            <p:cNvSpPr/>
            <p:nvPr/>
          </p:nvSpPr>
          <p:spPr>
            <a:xfrm>
              <a:off x="2714612" y="1428736"/>
              <a:ext cx="785818" cy="785818"/>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26" name="Овал 125"/>
            <p:cNvSpPr/>
            <p:nvPr/>
          </p:nvSpPr>
          <p:spPr>
            <a:xfrm>
              <a:off x="4929190"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27" name="Овал 126"/>
            <p:cNvSpPr/>
            <p:nvPr/>
          </p:nvSpPr>
          <p:spPr>
            <a:xfrm>
              <a:off x="2857488" y="1571612"/>
              <a:ext cx="500066" cy="500066"/>
            </a:xfrm>
            <a:prstGeom prst="ellipse">
              <a:avLst/>
            </a:prstGeom>
            <a:grpFill/>
            <a:ln>
              <a:noFill/>
            </a:ln>
            <a:effectLst>
              <a:outerShdw blurRad="44450" dist="27940" dir="5400000" algn="ctr">
                <a:srgbClr val="000000">
                  <a:alpha val="32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128" name="Скругленный прямоугольник 127"/>
            <p:cNvSpPr/>
            <p:nvPr/>
          </p:nvSpPr>
          <p:spPr>
            <a:xfrm>
              <a:off x="3071802" y="1571612"/>
              <a:ext cx="2143140" cy="500066"/>
            </a:xfrm>
            <a:prstGeom prst="roundRect">
              <a:avLst/>
            </a:prstGeom>
            <a:grpFill/>
            <a:ln>
              <a:noFill/>
            </a:ln>
            <a:effectLst>
              <a:outerShdw blurRad="44450" dist="27940" dir="5400000" algn="ctr">
                <a:srgbClr val="000000">
                  <a:alpha val="32000"/>
                </a:srgbClr>
              </a:outerShdw>
              <a:softEdge rad="63500"/>
            </a:effectLst>
            <a:scene3d>
              <a:camera prst="perspectiveFront"/>
              <a:lightRig rig="balanced" dir="t">
                <a:rot lat="0" lon="0" rev="8700000"/>
              </a:lightRig>
            </a:scene3d>
            <a:sp3d>
              <a:bevelT w="190500" h="38100" prst="divot"/>
            </a:sp3d>
          </p:spPr>
          <p:style>
            <a:lnRef idx="0">
              <a:schemeClr val="accent5"/>
            </a:lnRef>
            <a:fillRef idx="3">
              <a:schemeClr val="accent5"/>
            </a:fillRef>
            <a:effectRef idx="3">
              <a:schemeClr val="accent5"/>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grpSp>
    </p:spTree>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 Target="slide5.xml"/><Relationship Id="rId1" Type="http://schemas.openxmlformats.org/officeDocument/2006/relationships/slideLayout" Target="../slideLayouts/slideLayout25.xml"/><Relationship Id="rId4" Type="http://schemas.openxmlformats.org/officeDocument/2006/relationships/image" Target="../media/image34.gif"/></Relationships>
</file>

<file path=ppt/slides/_rels/slide19.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png"/><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4.wav"/><Relationship Id="rId7" Type="http://schemas.openxmlformats.org/officeDocument/2006/relationships/image" Target="../media/image37.png"/><Relationship Id="rId2" Type="http://schemas.openxmlformats.org/officeDocument/2006/relationships/audio" Target="../media/audio3.wav"/><Relationship Id="rId1" Type="http://schemas.openxmlformats.org/officeDocument/2006/relationships/slideLayout" Target="../slideLayouts/slideLayout3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audio" Target="../media/audio5.wav"/><Relationship Id="rId9" Type="http://schemas.openxmlformats.org/officeDocument/2006/relationships/image" Target="../media/image33.png"/></Relationships>
</file>

<file path=ppt/slides/_rels/slide2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4.wav"/><Relationship Id="rId7" Type="http://schemas.openxmlformats.org/officeDocument/2006/relationships/image" Target="../media/image37.png"/><Relationship Id="rId2" Type="http://schemas.openxmlformats.org/officeDocument/2006/relationships/audio" Target="../media/audio5.wav"/><Relationship Id="rId1" Type="http://schemas.openxmlformats.org/officeDocument/2006/relationships/slideLayout" Target="../slideLayouts/slideLayout3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audio" Target="../media/audio3.wav"/><Relationship Id="rId9" Type="http://schemas.openxmlformats.org/officeDocument/2006/relationships/image" Target="../media/image3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notesSlide" Target="../notesSlides/notesSlide1.xml"/><Relationship Id="rId1" Type="http://schemas.openxmlformats.org/officeDocument/2006/relationships/slideLayout" Target="../slideLayouts/slideLayout36.xml"/><Relationship Id="rId5" Type="http://schemas.openxmlformats.org/officeDocument/2006/relationships/image" Target="../media/image40.png"/><Relationship Id="rId4" Type="http://schemas.openxmlformats.org/officeDocument/2006/relationships/slide" Target="slide18.xm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2.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xml"/><Relationship Id="rId1" Type="http://schemas.openxmlformats.org/officeDocument/2006/relationships/slideLayout" Target="../slideLayouts/slideLayout42.xml"/><Relationship Id="rId5" Type="http://schemas.openxmlformats.org/officeDocument/2006/relationships/audio" Target="../media/audio7.wav"/><Relationship Id="rId4" Type="http://schemas.openxmlformats.org/officeDocument/2006/relationships/audio" Target="../media/audio6.wav"/></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xml"/><Relationship Id="rId1" Type="http://schemas.openxmlformats.org/officeDocument/2006/relationships/slideLayout" Target="../slideLayouts/slideLayout42.xml"/><Relationship Id="rId5" Type="http://schemas.openxmlformats.org/officeDocument/2006/relationships/audio" Target="../media/audio6.wav"/><Relationship Id="rId4" Type="http://schemas.openxmlformats.org/officeDocument/2006/relationships/audio" Target="../media/audio7.wav"/></Relationships>
</file>

<file path=ppt/slides/_rels/slide2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xml"/><Relationship Id="rId1" Type="http://schemas.openxmlformats.org/officeDocument/2006/relationships/slideLayout" Target="../slideLayouts/slideLayout42.xml"/><Relationship Id="rId5" Type="http://schemas.openxmlformats.org/officeDocument/2006/relationships/audio" Target="../media/audio6.wav"/><Relationship Id="rId4" Type="http://schemas.openxmlformats.org/officeDocument/2006/relationships/audio" Target="../media/audio7.wav"/></Relationships>
</file>

<file path=ppt/slides/_rels/slide2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xml"/><Relationship Id="rId1" Type="http://schemas.openxmlformats.org/officeDocument/2006/relationships/slideLayout" Target="../slideLayouts/slideLayout42.xml"/><Relationship Id="rId5" Type="http://schemas.openxmlformats.org/officeDocument/2006/relationships/audio" Target="../media/audio6.wav"/><Relationship Id="rId4" Type="http://schemas.openxmlformats.org/officeDocument/2006/relationships/audio" Target="../media/audio7.wav"/></Relationships>
</file>

<file path=ppt/slides/_rels/slide29.xml.rels><?xml version="1.0" encoding="UTF-8" standalone="yes"?>
<Relationships xmlns="http://schemas.openxmlformats.org/package/2006/relationships"><Relationship Id="rId2" Type="http://schemas.openxmlformats.org/officeDocument/2006/relationships/hyperlink" Target="http://linda6035.ucoz.ru/" TargetMode="Externa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didaktor.ru/"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53.xml"/></Relationships>
</file>

<file path=ppt/slides/_rels/slide31.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image" Target="../media/image45.jpeg"/><Relationship Id="rId1" Type="http://schemas.openxmlformats.org/officeDocument/2006/relationships/slideLayout" Target="../slideLayouts/slideLayout47.xml"/><Relationship Id="rId5" Type="http://schemas.openxmlformats.org/officeDocument/2006/relationships/image" Target="../media/image46.gif"/><Relationship Id="rId4" Type="http://schemas.openxmlformats.org/officeDocument/2006/relationships/audio" Target="../media/audio9.wav"/></Relationships>
</file>

<file path=ppt/slides/_rels/slide32.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image" Target="../media/image47.jpeg"/><Relationship Id="rId1" Type="http://schemas.openxmlformats.org/officeDocument/2006/relationships/slideLayout" Target="../slideLayouts/slideLayout47.xml"/><Relationship Id="rId5" Type="http://schemas.openxmlformats.org/officeDocument/2006/relationships/image" Target="../media/image46.gif"/><Relationship Id="rId4" Type="http://schemas.openxmlformats.org/officeDocument/2006/relationships/audio" Target="../media/audio8.wav"/></Relationships>
</file>

<file path=ppt/slides/_rels/slide3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http://linda6035.ucoz.ru/" TargetMode="External"/><Relationship Id="rId1" Type="http://schemas.openxmlformats.org/officeDocument/2006/relationships/slideLayout" Target="../slideLayouts/slideLayout58.xml"/></Relationships>
</file>

<file path=ppt/slides/_rels/slide3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48.jpeg"/><Relationship Id="rId1" Type="http://schemas.openxmlformats.org/officeDocument/2006/relationships/slideLayout" Target="../slideLayouts/slideLayout64.xml"/></Relationships>
</file>

<file path=ppt/slides/_rels/slide35.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image" Target="../media/image49.jpeg"/><Relationship Id="rId1" Type="http://schemas.openxmlformats.org/officeDocument/2006/relationships/slideLayout" Target="../slideLayouts/slideLayout58.xml"/><Relationship Id="rId4" Type="http://schemas.openxmlformats.org/officeDocument/2006/relationships/audio" Target="../media/audio2.wav"/></Relationships>
</file>

<file path=ppt/slides/_rels/slide36.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image" Target="../media/image50.jpeg"/><Relationship Id="rId1" Type="http://schemas.openxmlformats.org/officeDocument/2006/relationships/slideLayout" Target="../slideLayouts/slideLayout58.xml"/><Relationship Id="rId4" Type="http://schemas.openxmlformats.org/officeDocument/2006/relationships/audio" Target="../media/audio2.wav"/></Relationships>
</file>

<file path=ppt/slides/_rels/slide37.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image" Target="../media/image51.jpeg"/><Relationship Id="rId1" Type="http://schemas.openxmlformats.org/officeDocument/2006/relationships/slideLayout" Target="../slideLayouts/slideLayout58.xml"/><Relationship Id="rId4" Type="http://schemas.openxmlformats.org/officeDocument/2006/relationships/audio" Target="../media/audio2.wav"/></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xml"/><Relationship Id="rId1" Type="http://schemas.openxmlformats.org/officeDocument/2006/relationships/slideLayout" Target="../slideLayouts/slideLayout86.xml"/><Relationship Id="rId5" Type="http://schemas.openxmlformats.org/officeDocument/2006/relationships/image" Target="../media/image53.png"/><Relationship Id="rId4" Type="http://schemas.openxmlformats.org/officeDocument/2006/relationships/hyperlink" Target="http://goldina-myclas.ucoz.ru/" TargetMode="External"/></Relationships>
</file>

<file path=ppt/slides/_rels/slide39.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7.wav"/><Relationship Id="rId1" Type="http://schemas.openxmlformats.org/officeDocument/2006/relationships/slideLayout" Target="../slideLayouts/slideLayout86.xml"/><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slide" Target="slide16.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40.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7.wav"/><Relationship Id="rId1" Type="http://schemas.openxmlformats.org/officeDocument/2006/relationships/slideLayout" Target="../slideLayouts/slideLayout86.xml"/><Relationship Id="rId4" Type="http://schemas.openxmlformats.org/officeDocument/2006/relationships/image" Target="../media/image55.png"/></Relationships>
</file>

<file path=ppt/slides/_rels/slide41.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6.wav"/><Relationship Id="rId1" Type="http://schemas.openxmlformats.org/officeDocument/2006/relationships/slideLayout" Target="../slideLayouts/slideLayout86.xml"/><Relationship Id="rId4" Type="http://schemas.openxmlformats.org/officeDocument/2006/relationships/image" Target="../media/image56.png"/></Relationships>
</file>

<file path=ppt/slides/_rels/slide42.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6.wav"/><Relationship Id="rId1" Type="http://schemas.openxmlformats.org/officeDocument/2006/relationships/slideLayout" Target="../slideLayouts/slideLayout86.xml"/><Relationship Id="rId4" Type="http://schemas.openxmlformats.org/officeDocument/2006/relationships/image" Target="../media/image57.png"/></Relationships>
</file>

<file path=ppt/slides/_rels/slide43.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7.wav"/><Relationship Id="rId1" Type="http://schemas.openxmlformats.org/officeDocument/2006/relationships/slideLayout" Target="../slideLayouts/slideLayout86.xml"/><Relationship Id="rId4" Type="http://schemas.openxmlformats.org/officeDocument/2006/relationships/image" Target="../media/image58.png"/></Relationships>
</file>

<file path=ppt/slides/_rels/slide44.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75.xml"/></Relationships>
</file>

<file path=ppt/slides/_rels/slide4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5.xml"/><Relationship Id="rId4" Type="http://schemas.openxmlformats.org/officeDocument/2006/relationships/image" Target="../media/image61.gif"/></Relationships>
</file>

<file path=ppt/slides/_rels/slide4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gif"/><Relationship Id="rId1" Type="http://schemas.openxmlformats.org/officeDocument/2006/relationships/slideLayout" Target="../slideLayouts/slideLayout75.xml"/><Relationship Id="rId6" Type="http://schemas.openxmlformats.org/officeDocument/2006/relationships/image" Target="../media/image64.gif"/><Relationship Id="rId5" Type="http://schemas.openxmlformats.org/officeDocument/2006/relationships/image" Target="../media/image61.gif"/><Relationship Id="rId4" Type="http://schemas.openxmlformats.org/officeDocument/2006/relationships/image" Target="../media/image60.png"/></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gif"/><Relationship Id="rId1" Type="http://schemas.openxmlformats.org/officeDocument/2006/relationships/slideLayout" Target="../slideLayouts/slideLayout75.xml"/><Relationship Id="rId6" Type="http://schemas.openxmlformats.org/officeDocument/2006/relationships/image" Target="../media/image64.gif"/><Relationship Id="rId5" Type="http://schemas.openxmlformats.org/officeDocument/2006/relationships/image" Target="../media/image61.gif"/><Relationship Id="rId4" Type="http://schemas.openxmlformats.org/officeDocument/2006/relationships/image" Target="../media/image60.png"/></Relationships>
</file>

<file path=ppt/slides/_rels/slide4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hyperlink" Target="http://verniedruzaj.ucoz.ru/" TargetMode="External"/><Relationship Id="rId1" Type="http://schemas.openxmlformats.org/officeDocument/2006/relationships/slideLayout" Target="../slideLayouts/slideLayout97.xml"/><Relationship Id="rId5" Type="http://schemas.openxmlformats.org/officeDocument/2006/relationships/image" Target="../media/image66.png"/><Relationship Id="rId4" Type="http://schemas.openxmlformats.org/officeDocument/2006/relationships/slide" Target="slide1.xml"/></Relationships>
</file>

<file path=ppt/slides/_rels/slide49.xml.rels><?xml version="1.0" encoding="UTF-8" standalone="yes"?>
<Relationships xmlns="http://schemas.openxmlformats.org/package/2006/relationships"><Relationship Id="rId3" Type="http://schemas.openxmlformats.org/officeDocument/2006/relationships/image" Target="../media/image67.gif"/><Relationship Id="rId2" Type="http://schemas.openxmlformats.org/officeDocument/2006/relationships/image" Target="../media/image66.png"/><Relationship Id="rId1" Type="http://schemas.openxmlformats.org/officeDocument/2006/relationships/slideLayout" Target="../slideLayouts/slideLayout97.xml"/></Relationships>
</file>

<file path=ppt/slides/_rels/slide5.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7.gif"/><Relationship Id="rId2" Type="http://schemas.openxmlformats.org/officeDocument/2006/relationships/image" Target="../media/image66.png"/><Relationship Id="rId1" Type="http://schemas.openxmlformats.org/officeDocument/2006/relationships/slideLayout" Target="../slideLayouts/slideLayout97.xml"/></Relationships>
</file>

<file path=ppt/slides/_rels/slide51.xml.rels><?xml version="1.0" encoding="UTF-8" standalone="yes"?>
<Relationships xmlns="http://schemas.openxmlformats.org/package/2006/relationships"><Relationship Id="rId3" Type="http://schemas.openxmlformats.org/officeDocument/2006/relationships/image" Target="../media/image67.gif"/><Relationship Id="rId2" Type="http://schemas.openxmlformats.org/officeDocument/2006/relationships/image" Target="../media/image66.png"/><Relationship Id="rId1" Type="http://schemas.openxmlformats.org/officeDocument/2006/relationships/slideLayout" Target="../slideLayouts/slideLayout97.xml"/></Relationships>
</file>

<file path=ppt/slides/_rels/slide52.xml.rels><?xml version="1.0" encoding="UTF-8" standalone="yes"?>
<Relationships xmlns="http://schemas.openxmlformats.org/package/2006/relationships"><Relationship Id="rId3" Type="http://schemas.openxmlformats.org/officeDocument/2006/relationships/image" Target="../media/image67.gif"/><Relationship Id="rId2" Type="http://schemas.openxmlformats.org/officeDocument/2006/relationships/image" Target="../media/image66.png"/><Relationship Id="rId1" Type="http://schemas.openxmlformats.org/officeDocument/2006/relationships/slideLayout" Target="../slideLayouts/slideLayout97.xml"/></Relationships>
</file>

<file path=ppt/slides/_rels/slide5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xml"/><Relationship Id="rId1" Type="http://schemas.openxmlformats.org/officeDocument/2006/relationships/slideLayout" Target="../slideLayouts/slideLayout102.xml"/><Relationship Id="rId5" Type="http://schemas.openxmlformats.org/officeDocument/2006/relationships/image" Target="../media/image69.png"/><Relationship Id="rId4" Type="http://schemas.openxmlformats.org/officeDocument/2006/relationships/slide" Target="slide5.xml"/></Relationships>
</file>

<file path=ppt/slides/_rels/slide5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08.xml"/></Relationships>
</file>

<file path=ppt/slides/_rels/slide5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08.xml"/></Relationships>
</file>

<file path=ppt/slides/_rels/slide5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08.xml"/></Relationships>
</file>

<file path=ppt/slides/_rels/slide5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5.png"/><Relationship Id="rId1" Type="http://schemas.openxmlformats.org/officeDocument/2006/relationships/slideLayout" Target="../slideLayouts/slideLayout108.xml"/></Relationships>
</file>

<file path=ppt/slides/_rels/slide5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8.xml"/><Relationship Id="rId1" Type="http://schemas.openxmlformats.org/officeDocument/2006/relationships/slideLayout" Target="../slideLayouts/slideLayout113.xml"/><Relationship Id="rId4" Type="http://schemas.openxmlformats.org/officeDocument/2006/relationships/image" Target="../media/image76.gif"/></Relationships>
</file>

<file path=ppt/slides/_rels/slide59.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audio" Target="../media/audio11.wav"/><Relationship Id="rId2" Type="http://schemas.openxmlformats.org/officeDocument/2006/relationships/notesSlide" Target="../notesSlides/notesSlide9.xml"/><Relationship Id="rId1" Type="http://schemas.openxmlformats.org/officeDocument/2006/relationships/slideLayout" Target="../slideLayouts/slideLayout119.xml"/><Relationship Id="rId6" Type="http://schemas.openxmlformats.org/officeDocument/2006/relationships/image" Target="../media/image77.jpeg"/><Relationship Id="rId5" Type="http://schemas.openxmlformats.org/officeDocument/2006/relationships/audio" Target="../media/audio10.wav"/><Relationship Id="rId4" Type="http://schemas.openxmlformats.org/officeDocument/2006/relationships/image" Target="../media/image76.gif"/></Relationships>
</file>

<file path=ppt/slides/_rels/slide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60.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audio" Target="../media/audio11.wav"/><Relationship Id="rId2" Type="http://schemas.openxmlformats.org/officeDocument/2006/relationships/notesSlide" Target="../notesSlides/notesSlide10.xml"/><Relationship Id="rId1" Type="http://schemas.openxmlformats.org/officeDocument/2006/relationships/slideLayout" Target="../slideLayouts/slideLayout119.xml"/><Relationship Id="rId6" Type="http://schemas.openxmlformats.org/officeDocument/2006/relationships/image" Target="../media/image77.jpeg"/><Relationship Id="rId5" Type="http://schemas.openxmlformats.org/officeDocument/2006/relationships/audio" Target="../media/audio10.wav"/><Relationship Id="rId4" Type="http://schemas.openxmlformats.org/officeDocument/2006/relationships/image" Target="../media/image76.gif"/></Relationships>
</file>

<file path=ppt/slides/_rels/slide6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gif"/><Relationship Id="rId1" Type="http://schemas.openxmlformats.org/officeDocument/2006/relationships/slideLayout" Target="../slideLayouts/slideLayout146.xml"/></Relationships>
</file>

<file path=ppt/slides/_rels/slide62.xml.rels><?xml version="1.0" encoding="UTF-8" standalone="yes"?>
<Relationships xmlns="http://schemas.openxmlformats.org/package/2006/relationships"><Relationship Id="rId3" Type="http://schemas.openxmlformats.org/officeDocument/2006/relationships/image" Target="../media/image78.gif"/><Relationship Id="rId2" Type="http://schemas.openxmlformats.org/officeDocument/2006/relationships/image" Target="../media/image79.png"/><Relationship Id="rId1" Type="http://schemas.openxmlformats.org/officeDocument/2006/relationships/slideLayout" Target="../slideLayouts/slideLayout152.xml"/></Relationships>
</file>

<file path=ppt/slides/_rels/slide6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52.xml"/></Relationships>
</file>

<file path=ppt/slides/_rels/slide6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79.png"/><Relationship Id="rId1" Type="http://schemas.openxmlformats.org/officeDocument/2006/relationships/slideLayout" Target="../slideLayouts/slideLayout152.xml"/></Relationships>
</file>

<file path=ppt/slides/_rels/slide65.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52.xml"/></Relationships>
</file>

<file path=ppt/slides/_rels/slide6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slide" Target="slide11.xml"/><Relationship Id="rId1" Type="http://schemas.openxmlformats.org/officeDocument/2006/relationships/slideLayout" Target="../slideLayouts/slideLayout135.xml"/></Relationships>
</file>

<file path=ppt/slides/_rels/slide6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41.xml"/></Relationships>
</file>

<file path=ppt/slides/_rels/slide68.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8.gif"/><Relationship Id="rId2" Type="http://schemas.openxmlformats.org/officeDocument/2006/relationships/audio" Target="../media/audio9.wav"/><Relationship Id="rId1" Type="http://schemas.openxmlformats.org/officeDocument/2006/relationships/slideLayout" Target="../slideLayouts/slideLayout141.xml"/><Relationship Id="rId6" Type="http://schemas.openxmlformats.org/officeDocument/2006/relationships/image" Target="../media/image87.png"/><Relationship Id="rId5" Type="http://schemas.openxmlformats.org/officeDocument/2006/relationships/image" Target="../media/image86.jpeg"/><Relationship Id="rId4" Type="http://schemas.openxmlformats.org/officeDocument/2006/relationships/image" Target="../media/image85.png"/></Relationships>
</file>

<file path=ppt/slides/_rels/slide69.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8.gif"/><Relationship Id="rId2" Type="http://schemas.openxmlformats.org/officeDocument/2006/relationships/audio" Target="../media/audio9.wav"/><Relationship Id="rId1" Type="http://schemas.openxmlformats.org/officeDocument/2006/relationships/slideLayout" Target="../slideLayouts/slideLayout141.xml"/><Relationship Id="rId6" Type="http://schemas.openxmlformats.org/officeDocument/2006/relationships/image" Target="../media/image87.png"/><Relationship Id="rId5" Type="http://schemas.openxmlformats.org/officeDocument/2006/relationships/image" Target="../media/image89.jpeg"/><Relationship Id="rId4" Type="http://schemas.openxmlformats.org/officeDocument/2006/relationships/image" Target="../media/image85.png"/></Relationships>
</file>

<file path=ppt/slides/_rels/slide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7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30.xml"/></Relationships>
</file>

<file path=ppt/slides/_rels/slide71.xml.rels><?xml version="1.0" encoding="UTF-8" standalone="yes"?>
<Relationships xmlns="http://schemas.openxmlformats.org/package/2006/relationships"><Relationship Id="rId8" Type="http://schemas.openxmlformats.org/officeDocument/2006/relationships/image" Target="../media/image98.gif"/><Relationship Id="rId3" Type="http://schemas.openxmlformats.org/officeDocument/2006/relationships/image" Target="../media/image93.png"/><Relationship Id="rId7" Type="http://schemas.openxmlformats.org/officeDocument/2006/relationships/image" Target="../media/image97.jpeg"/><Relationship Id="rId12" Type="http://schemas.openxmlformats.org/officeDocument/2006/relationships/image" Target="../media/image102.png"/><Relationship Id="rId2" Type="http://schemas.openxmlformats.org/officeDocument/2006/relationships/image" Target="../media/image92.png"/><Relationship Id="rId1" Type="http://schemas.openxmlformats.org/officeDocument/2006/relationships/slideLayout" Target="../slideLayouts/slideLayout130.xml"/><Relationship Id="rId6" Type="http://schemas.openxmlformats.org/officeDocument/2006/relationships/image" Target="../media/image96.jpeg"/><Relationship Id="rId11" Type="http://schemas.openxmlformats.org/officeDocument/2006/relationships/image" Target="../media/image101.jpeg"/><Relationship Id="rId5" Type="http://schemas.openxmlformats.org/officeDocument/2006/relationships/image" Target="../media/image95.jpeg"/><Relationship Id="rId10" Type="http://schemas.openxmlformats.org/officeDocument/2006/relationships/image" Target="../media/image100.jpeg"/><Relationship Id="rId4" Type="http://schemas.openxmlformats.org/officeDocument/2006/relationships/image" Target="../media/image94.jpeg"/><Relationship Id="rId9" Type="http://schemas.openxmlformats.org/officeDocument/2006/relationships/image" Target="../media/image99.png"/></Relationships>
</file>

<file path=ppt/slides/_rels/slide72.xml.rels><?xml version="1.0" encoding="UTF-8" standalone="yes"?>
<Relationships xmlns="http://schemas.openxmlformats.org/package/2006/relationships"><Relationship Id="rId3" Type="http://schemas.openxmlformats.org/officeDocument/2006/relationships/hyperlink" Target="http://sun-shine-kz.ucoz.ru/" TargetMode="External"/><Relationship Id="rId2" Type="http://schemas.openxmlformats.org/officeDocument/2006/relationships/slide" Target="slide5.xml"/><Relationship Id="rId1" Type="http://schemas.openxmlformats.org/officeDocument/2006/relationships/slideLayout" Target="../slideLayouts/slideLayout157.xml"/><Relationship Id="rId5" Type="http://schemas.openxmlformats.org/officeDocument/2006/relationships/image" Target="../media/image103.png"/><Relationship Id="rId4" Type="http://schemas.openxmlformats.org/officeDocument/2006/relationships/slide" Target="slide8.xml"/></Relationships>
</file>

<file path=ppt/slides/_rels/slide73.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63.xml"/></Relationships>
</file>

<file path=ppt/slides/_rels/slide74.xml.rels><?xml version="1.0" encoding="UTF-8" standalone="yes"?>
<Relationships xmlns="http://schemas.openxmlformats.org/package/2006/relationships"><Relationship Id="rId8" Type="http://schemas.openxmlformats.org/officeDocument/2006/relationships/image" Target="../media/image111.jpeg"/><Relationship Id="rId13" Type="http://schemas.openxmlformats.org/officeDocument/2006/relationships/image" Target="../media/image116.jpeg"/><Relationship Id="rId3" Type="http://schemas.openxmlformats.org/officeDocument/2006/relationships/image" Target="../media/image106.jpeg"/><Relationship Id="rId7" Type="http://schemas.openxmlformats.org/officeDocument/2006/relationships/image" Target="../media/image110.jpeg"/><Relationship Id="rId12" Type="http://schemas.openxmlformats.org/officeDocument/2006/relationships/image" Target="../media/image115.jpeg"/><Relationship Id="rId2" Type="http://schemas.openxmlformats.org/officeDocument/2006/relationships/image" Target="../media/image105.jpeg"/><Relationship Id="rId1" Type="http://schemas.openxmlformats.org/officeDocument/2006/relationships/slideLayout" Target="../slideLayouts/slideLayout163.xml"/><Relationship Id="rId6" Type="http://schemas.openxmlformats.org/officeDocument/2006/relationships/image" Target="../media/image109.jpeg"/><Relationship Id="rId11" Type="http://schemas.openxmlformats.org/officeDocument/2006/relationships/image" Target="../media/image114.jpeg"/><Relationship Id="rId5" Type="http://schemas.openxmlformats.org/officeDocument/2006/relationships/image" Target="../media/image108.jpeg"/><Relationship Id="rId15" Type="http://schemas.openxmlformats.org/officeDocument/2006/relationships/image" Target="../media/image104.png"/><Relationship Id="rId10" Type="http://schemas.openxmlformats.org/officeDocument/2006/relationships/image" Target="../media/image113.jpeg"/><Relationship Id="rId4" Type="http://schemas.openxmlformats.org/officeDocument/2006/relationships/image" Target="../media/image107.jpeg"/><Relationship Id="rId9" Type="http://schemas.openxmlformats.org/officeDocument/2006/relationships/image" Target="../media/image112.jpeg"/><Relationship Id="rId14" Type="http://schemas.openxmlformats.org/officeDocument/2006/relationships/image" Target="../media/image117.jpeg"/></Relationships>
</file>

<file path=ppt/slides/_rels/slide75.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74.xml"/></Relationships>
</file>

<file path=ppt/slides/_rels/slide76.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74.xml"/></Relationships>
</file>

<file path=ppt/slides/_rels/slide77.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audio" Target="../media/audio2.wav"/><Relationship Id="rId1" Type="http://schemas.openxmlformats.org/officeDocument/2006/relationships/slideLayout" Target="../slideLayouts/slideLayout174.xml"/><Relationship Id="rId5" Type="http://schemas.openxmlformats.org/officeDocument/2006/relationships/image" Target="../media/image122.png"/><Relationship Id="rId4" Type="http://schemas.openxmlformats.org/officeDocument/2006/relationships/image" Target="../media/image121.png"/></Relationships>
</file>

<file path=ppt/slides/_rels/slide78.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audio" Target="../media/audio2.wav"/><Relationship Id="rId1" Type="http://schemas.openxmlformats.org/officeDocument/2006/relationships/slideLayout" Target="../slideLayouts/slideLayout174.xml"/><Relationship Id="rId5" Type="http://schemas.openxmlformats.org/officeDocument/2006/relationships/image" Target="../media/image121.png"/><Relationship Id="rId4" Type="http://schemas.openxmlformats.org/officeDocument/2006/relationships/image" Target="../media/image122.png"/></Relationships>
</file>

<file path=ppt/slides/_rels/slide79.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hyperlink" Target="file:///F:\&#1056;&#1052;&#1054;\&#1055;&#1086;&#1082;&#1088;&#1086;&#1074;&#1082;&#1086;&#1074;&#1072;%20&#1053;.%20&#1042;&#1099;&#1089;&#1090;&#1091;&#1087;&#1083;&#1077;&#1085;&#1080;&#1077;%20%20&#1056;&#1052;&#1054;\22.%20&#1055;&#1086;&#1082;&#1088;&#1086;&#1074;&#1082;&#1086;&#1074;&#1072;%20&#1053;.&#1053;.%20&#1050;&#1072;&#1088;&#1091;&#1089;&#1077;&#1083;&#1100;.pptx" TargetMode="External"/><Relationship Id="rId1" Type="http://schemas.openxmlformats.org/officeDocument/2006/relationships/slideLayout" Target="../slideLayouts/slideLayout179.xml"/></Relationships>
</file>

<file path=ppt/slides/_rels/slide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hyperlink" Target="file:///F:\&#1056;&#1052;&#1054;\&#1055;&#1086;&#1082;&#1088;&#1086;&#1074;&#1082;&#1086;&#1074;&#1072;%20&#1053;.%20&#1042;&#1099;&#1089;&#1090;&#1091;&#1087;&#1083;&#1077;&#1085;&#1080;&#1077;%20%20&#1056;&#1052;&#1054;\&#1064;&#1080;&#1096;&#1082;&#1080;&#1085;.%20&#1051;&#1077;&#1089;.pptx" TargetMode="External"/><Relationship Id="rId1" Type="http://schemas.openxmlformats.org/officeDocument/2006/relationships/slideLayout" Target="../slideLayouts/slideLayout19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0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0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0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07.xml"/></Relationships>
</file>

<file path=ppt/slides/_rels/slide85.xml.rels><?xml version="1.0" encoding="UTF-8" standalone="yes"?>
<Relationships xmlns="http://schemas.openxmlformats.org/package/2006/relationships"><Relationship Id="rId3" Type="http://schemas.openxmlformats.org/officeDocument/2006/relationships/hyperlink" Target="file:///F:\&#1056;&#1052;&#1054;\&#1055;&#1086;&#1082;&#1088;&#1086;&#1074;&#1082;&#1086;&#1074;&#1072;%20&#1053;.%20&#1042;&#1099;&#1089;&#1090;&#1091;&#1087;&#1083;&#1077;&#1085;&#1080;&#1077;%20%20&#1056;&#1052;&#1054;\26.%20&#1055;&#1086;&#1082;&#1088;&#1086;&#1074;&#1082;&#1086;&#1074;&#1072;%20&#1053;.%20SmartArt.pptx" TargetMode="External"/><Relationship Id="rId2" Type="http://schemas.openxmlformats.org/officeDocument/2006/relationships/notesSlide" Target="../notesSlides/notesSlide11.xml"/><Relationship Id="rId1" Type="http://schemas.openxmlformats.org/officeDocument/2006/relationships/slideLayout" Target="../slideLayouts/slideLayout212.xml"/><Relationship Id="rId5" Type="http://schemas.openxmlformats.org/officeDocument/2006/relationships/image" Target="../media/image125.png"/><Relationship Id="rId4" Type="http://schemas.openxmlformats.org/officeDocument/2006/relationships/image" Target="../media/image124.png"/></Relationships>
</file>

<file path=ppt/slides/_rels/slide86.xml.rels><?xml version="1.0" encoding="UTF-8" standalone="yes"?>
<Relationships xmlns="http://schemas.openxmlformats.org/package/2006/relationships"><Relationship Id="rId2" Type="http://schemas.openxmlformats.org/officeDocument/2006/relationships/hyperlink" Target="file:///F:\&#1056;&#1052;&#1054;\&#1055;&#1086;&#1082;&#1088;&#1086;&#1074;&#1082;&#1086;&#1074;&#1072;%20&#1053;.%20&#1042;&#1099;&#1089;&#1090;&#1091;&#1087;&#1083;&#1077;&#1085;&#1080;&#1077;%20%20&#1056;&#1052;&#1054;\&#1043;&#1086;&#1075;&#1086;&#1083;&#1100;%20&#1055;&#1086;&#1088;&#1090;&#1088;&#1077;&#1090;.pptm" TargetMode="External"/><Relationship Id="rId1" Type="http://schemas.openxmlformats.org/officeDocument/2006/relationships/slideLayout" Target="../slideLayouts/slideLayout218.xml"/></Relationships>
</file>

<file path=ppt/slides/_rels/slide87.xml.rels><?xml version="1.0" encoding="UTF-8" standalone="yes"?>
<Relationships xmlns="http://schemas.openxmlformats.org/package/2006/relationships"><Relationship Id="rId8" Type="http://schemas.openxmlformats.org/officeDocument/2006/relationships/hyperlink" Target="http://nachalka26.ucoz.com/" TargetMode="External"/><Relationship Id="rId3" Type="http://schemas.openxmlformats.org/officeDocument/2006/relationships/hyperlink" Target="http://goldina-myclas.ucoz.ru/" TargetMode="External"/><Relationship Id="rId7" Type="http://schemas.openxmlformats.org/officeDocument/2006/relationships/hyperlink" Target="http://sun-shine-kz.ucoz.ru/" TargetMode="External"/><Relationship Id="rId2" Type="http://schemas.openxmlformats.org/officeDocument/2006/relationships/hyperlink" Target="http://linda6035.ucoz.ru/" TargetMode="External"/><Relationship Id="rId1" Type="http://schemas.openxmlformats.org/officeDocument/2006/relationships/slideLayout" Target="../slideLayouts/slideLayout218.xml"/><Relationship Id="rId6" Type="http://schemas.openxmlformats.org/officeDocument/2006/relationships/hyperlink" Target="http://shkolurok.ucoz.net/" TargetMode="External"/><Relationship Id="rId5" Type="http://schemas.openxmlformats.org/officeDocument/2006/relationships/hyperlink" Target="http://verniedruzaj.ucoz.ru/" TargetMode="External"/><Relationship Id="rId4" Type="http://schemas.openxmlformats.org/officeDocument/2006/relationships/hyperlink" Target="http://tat-anat.ucoz.ru/" TargetMode="External"/></Relationships>
</file>

<file path=ppt/slides/_rels/slide88.xml.rels><?xml version="1.0" encoding="UTF-8" standalone="yes"?>
<Relationships xmlns="http://schemas.openxmlformats.org/package/2006/relationships"><Relationship Id="rId3" Type="http://schemas.openxmlformats.org/officeDocument/2006/relationships/hyperlink" Target="http://mediaurok.ucoz.net/forum/4-6-1" TargetMode="External"/><Relationship Id="rId2" Type="http://schemas.openxmlformats.org/officeDocument/2006/relationships/hyperlink" Target="http://mediaurok.ucoz.net/" TargetMode="External"/><Relationship Id="rId1" Type="http://schemas.openxmlformats.org/officeDocument/2006/relationships/slideLayout" Target="../slideLayouts/slideLayout218.xml"/></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idx="4294967295"/>
          </p:nvPr>
        </p:nvSpPr>
        <p:spPr>
          <a:xfrm>
            <a:off x="785786" y="785794"/>
            <a:ext cx="7772400" cy="5572164"/>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ormAutofit/>
          </a:bodyPr>
          <a:lstStyle/>
          <a:p>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Использование цифровых образовательных ресурсов</a:t>
            </a:r>
            <a:b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b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 ПО </a:t>
            </a:r>
            <a:r>
              <a:rPr lang="ru-RU" b="1" dirty="0" err="1"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Microsoft</a:t>
            </a: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 </a:t>
            </a:r>
            <a:r>
              <a:rPr lang="ru-RU" b="1" dirty="0" err="1"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Office</a:t>
            </a: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
            </a:r>
            <a:b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b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 </a:t>
            </a:r>
            <a:r>
              <a:rPr lang="ru-RU" b="1" dirty="0" err="1"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Power</a:t>
            </a: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 </a:t>
            </a:r>
            <a:r>
              <a:rPr lang="ru-RU" b="1" dirty="0" err="1"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Point</a:t>
            </a: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 на уроках русского языка и литературы </a:t>
            </a:r>
            <a:b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b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в условиях реализации </a:t>
            </a:r>
            <a:b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b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ФГОС ООО</a:t>
            </a:r>
            <a:endParaRPr lang="ru-RU" dirty="0">
              <a:ln w="1905">
                <a:solidFill>
                  <a:schemeClr val="accent6">
                    <a:lumMod val="50000"/>
                  </a:schemeClr>
                </a:solidFill>
              </a:ln>
              <a:effectLst>
                <a:glow rad="101600">
                  <a:schemeClr val="bg1">
                    <a:alpha val="60000"/>
                  </a:schemeClr>
                </a:glow>
                <a:innerShdw blurRad="69850" dist="43180" dir="5400000">
                  <a:srgbClr val="000000">
                    <a:alpha val="65000"/>
                  </a:srgbClr>
                </a:innerShdw>
              </a:effectLst>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Управляющая кнопка: настраиваемая 1">
            <a:hlinkClick r:id="" action="ppaction://hlinkshowjump?jump=nextslide" highlightClick="1"/>
          </p:cNvPr>
          <p:cNvSpPr/>
          <p:nvPr/>
        </p:nvSpPr>
        <p:spPr>
          <a:xfrm>
            <a:off x="8001024" y="6286520"/>
            <a:ext cx="971526" cy="357167"/>
          </a:xfrm>
          <a:prstGeom prst="actionButtonBlank">
            <a:avLst/>
          </a:prstGeom>
          <a:solidFill>
            <a:srgbClr val="FFFF0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dirty="0">
                <a:solidFill>
                  <a:schemeClr val="accent3">
                    <a:lumMod val="50000"/>
                  </a:schemeClr>
                </a:solidFill>
                <a:latin typeface="Times New Roman" pitchFamily="18" charset="0"/>
                <a:cs typeface="Times New Roman" pitchFamily="18" charset="0"/>
              </a:rPr>
              <a:t>Далее</a:t>
            </a:r>
          </a:p>
        </p:txBody>
      </p:sp>
      <p:sp>
        <p:nvSpPr>
          <p:cNvPr id="3" name="Горизонтальный свиток 2"/>
          <p:cNvSpPr/>
          <p:nvPr/>
        </p:nvSpPr>
        <p:spPr>
          <a:xfrm>
            <a:off x="1428728" y="1214422"/>
            <a:ext cx="7215238" cy="5072098"/>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2060"/>
                </a:solidFill>
                <a:latin typeface="Times New Roman" pitchFamily="18" charset="0"/>
                <a:cs typeface="Times New Roman" pitchFamily="18" charset="0"/>
              </a:rPr>
              <a:t>Дорогой друг!</a:t>
            </a:r>
          </a:p>
          <a:p>
            <a:pPr algn="ctr"/>
            <a:r>
              <a:rPr lang="ru-RU" sz="2400" dirty="0" smtClean="0">
                <a:solidFill>
                  <a:srgbClr val="002060"/>
                </a:solidFill>
                <a:latin typeface="Times New Roman" pitchFamily="18" charset="0"/>
                <a:cs typeface="Times New Roman" pitchFamily="18" charset="0"/>
              </a:rPr>
              <a:t>Приглашаю тебя совершить путешествие по сказкам. Дорога будет трудной. Ты готов встретиться с чудесами и загадками, ответить на все вопросы, преодолеть все препятствия? </a:t>
            </a:r>
            <a:r>
              <a:rPr lang="ru-RU" sz="4400" dirty="0" smtClean="0">
                <a:solidFill>
                  <a:srgbClr val="002060"/>
                </a:solidFill>
                <a:latin typeface="Times New Roman" pitchFamily="18" charset="0"/>
                <a:cs typeface="Times New Roman" pitchFamily="18" charset="0"/>
              </a:rPr>
              <a:t>Тогда в путь! </a:t>
            </a:r>
          </a:p>
          <a:p>
            <a:pPr algn="ctr"/>
            <a:endParaRPr lang="ru-RU" sz="3200" dirty="0">
              <a:solidFill>
                <a:srgbClr val="002060"/>
              </a:solidFill>
              <a:latin typeface="Times New Roman" pitchFamily="18" charset="0"/>
              <a:cs typeface="Times New Roman" pitchFamily="18" charset="0"/>
            </a:endParaRPr>
          </a:p>
        </p:txBody>
      </p:sp>
      <p:sp>
        <p:nvSpPr>
          <p:cNvPr id="4" name="Управляющая кнопка: сведения 3">
            <a:hlinkClick r:id="rId2" action="ppaction://hlinksldjump" highlightClick="1"/>
          </p:cNvPr>
          <p:cNvSpPr/>
          <p:nvPr/>
        </p:nvSpPr>
        <p:spPr>
          <a:xfrm>
            <a:off x="8358214" y="285728"/>
            <a:ext cx="571499" cy="714380"/>
          </a:xfrm>
          <a:prstGeom prst="actionButtonInformation">
            <a:avLst/>
          </a:prstGeom>
          <a:solidFill>
            <a:srgbClr val="FFFF0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Скругленный прямоугольник 18"/>
          <p:cNvSpPr/>
          <p:nvPr/>
        </p:nvSpPr>
        <p:spPr>
          <a:xfrm>
            <a:off x="4857752" y="3571876"/>
            <a:ext cx="3816424" cy="1008112"/>
          </a:xfrm>
          <a:prstGeom prst="roundRect">
            <a:avLst/>
          </a:prstGeom>
          <a:solidFill>
            <a:srgbClr val="92E9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latin typeface="Times New Roman" pitchFamily="18" charset="0"/>
                <a:cs typeface="Times New Roman" pitchFamily="18" charset="0"/>
              </a:rPr>
              <a:t>хорёк</a:t>
            </a:r>
            <a:endParaRPr lang="ru-RU" sz="2800" b="1" dirty="0">
              <a:solidFill>
                <a:schemeClr val="tx1"/>
              </a:solidFill>
              <a:latin typeface="Times New Roman" pitchFamily="18" charset="0"/>
              <a:cs typeface="Times New Roman" pitchFamily="18" charset="0"/>
            </a:endParaRPr>
          </a:p>
        </p:txBody>
      </p:sp>
      <p:sp>
        <p:nvSpPr>
          <p:cNvPr id="20" name="Скругленный прямоугольник 19"/>
          <p:cNvSpPr/>
          <p:nvPr/>
        </p:nvSpPr>
        <p:spPr>
          <a:xfrm>
            <a:off x="4857752" y="3571876"/>
            <a:ext cx="3816424" cy="1008112"/>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latin typeface="Times New Roman" pitchFamily="18" charset="0"/>
                <a:cs typeface="Times New Roman" pitchFamily="18" charset="0"/>
              </a:rPr>
              <a:t>Подумай еще!</a:t>
            </a:r>
            <a:endParaRPr lang="ru-RU" sz="2800" b="1" dirty="0">
              <a:solidFill>
                <a:schemeClr val="tx1"/>
              </a:solidFill>
              <a:latin typeface="Times New Roman" pitchFamily="18" charset="0"/>
              <a:cs typeface="Times New Roman" pitchFamily="18" charset="0"/>
            </a:endParaRPr>
          </a:p>
        </p:txBody>
      </p:sp>
      <p:sp>
        <p:nvSpPr>
          <p:cNvPr id="21" name="Скругленный прямоугольник 20"/>
          <p:cNvSpPr/>
          <p:nvPr/>
        </p:nvSpPr>
        <p:spPr>
          <a:xfrm>
            <a:off x="4857752" y="3571876"/>
            <a:ext cx="3816424" cy="1008112"/>
          </a:xfrm>
          <a:prstGeom prst="roundRect">
            <a:avLst/>
          </a:prstGeom>
          <a:solidFill>
            <a:srgbClr val="92D050">
              <a:alpha val="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600" b="1" dirty="0">
              <a:solidFill>
                <a:schemeClr val="tx1"/>
              </a:solidFill>
            </a:endParaRPr>
          </a:p>
        </p:txBody>
      </p:sp>
      <p:sp>
        <p:nvSpPr>
          <p:cNvPr id="10" name="Скругленный прямоугольник 9"/>
          <p:cNvSpPr/>
          <p:nvPr/>
        </p:nvSpPr>
        <p:spPr>
          <a:xfrm>
            <a:off x="2071670" y="5072074"/>
            <a:ext cx="3816424" cy="1008112"/>
          </a:xfrm>
          <a:prstGeom prst="roundRect">
            <a:avLst/>
          </a:prstGeom>
          <a:solidFill>
            <a:srgbClr val="92E9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latin typeface="Times New Roman" pitchFamily="18" charset="0"/>
                <a:cs typeface="Times New Roman" pitchFamily="18" charset="0"/>
              </a:rPr>
              <a:t>мангуст</a:t>
            </a:r>
            <a:endParaRPr lang="ru-RU" sz="2800" b="1" dirty="0">
              <a:solidFill>
                <a:schemeClr val="tx1"/>
              </a:solidFill>
              <a:latin typeface="Times New Roman" pitchFamily="18" charset="0"/>
              <a:cs typeface="Times New Roman" pitchFamily="18" charset="0"/>
            </a:endParaRPr>
          </a:p>
        </p:txBody>
      </p:sp>
      <p:sp>
        <p:nvSpPr>
          <p:cNvPr id="11" name="Скругленный прямоугольник 10"/>
          <p:cNvSpPr/>
          <p:nvPr/>
        </p:nvSpPr>
        <p:spPr>
          <a:xfrm>
            <a:off x="2071670" y="5072074"/>
            <a:ext cx="3816424" cy="100811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latin typeface="Times New Roman" pitchFamily="18" charset="0"/>
                <a:cs typeface="Times New Roman" pitchFamily="18" charset="0"/>
              </a:rPr>
              <a:t>Правильно!</a:t>
            </a:r>
            <a:endParaRPr lang="ru-RU" sz="2800" b="1" dirty="0">
              <a:solidFill>
                <a:schemeClr val="tx1"/>
              </a:solidFill>
              <a:latin typeface="Times New Roman" pitchFamily="18" charset="0"/>
              <a:cs typeface="Times New Roman" pitchFamily="18" charset="0"/>
            </a:endParaRPr>
          </a:p>
        </p:txBody>
      </p:sp>
      <p:sp>
        <p:nvSpPr>
          <p:cNvPr id="13" name="Скругленный прямоугольник 12"/>
          <p:cNvSpPr/>
          <p:nvPr/>
        </p:nvSpPr>
        <p:spPr>
          <a:xfrm>
            <a:off x="2071670" y="5072074"/>
            <a:ext cx="3816424" cy="1008112"/>
          </a:xfrm>
          <a:prstGeom prst="roundRect">
            <a:avLst/>
          </a:prstGeom>
          <a:solidFill>
            <a:srgbClr val="92D050">
              <a:alpha val="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600" b="1" dirty="0">
              <a:solidFill>
                <a:schemeClr val="tx1"/>
              </a:solidFill>
            </a:endParaRPr>
          </a:p>
        </p:txBody>
      </p:sp>
      <p:sp>
        <p:nvSpPr>
          <p:cNvPr id="14" name="Горизонтальный свиток 13"/>
          <p:cNvSpPr/>
          <p:nvPr/>
        </p:nvSpPr>
        <p:spPr>
          <a:xfrm>
            <a:off x="1428728" y="1214422"/>
            <a:ext cx="7215238" cy="1785950"/>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Рики-Тики-Тави</a:t>
            </a:r>
            <a:r>
              <a:rPr lang="ru-RU" sz="4800" dirty="0" smtClean="0">
                <a:solidFill>
                  <a:srgbClr val="002060"/>
                </a:solidFill>
                <a:latin typeface="Times New Roman" pitchFamily="18" charset="0"/>
                <a:cs typeface="Times New Roman" pitchFamily="18" charset="0"/>
              </a:rPr>
              <a:t> – это…</a:t>
            </a:r>
            <a:endParaRPr lang="ru-RU" sz="4800" dirty="0">
              <a:solidFill>
                <a:srgbClr val="002060"/>
              </a:solidFill>
              <a:latin typeface="Times New Roman" pitchFamily="18" charset="0"/>
              <a:cs typeface="Times New Roman" pitchFamily="18" charset="0"/>
            </a:endParaRPr>
          </a:p>
        </p:txBody>
      </p:sp>
      <p:sp>
        <p:nvSpPr>
          <p:cNvPr id="9" name="Управляющая кнопка: настраиваемая 8">
            <a:hlinkClick r:id="" action="ppaction://hlinkshowjump?jump=nextslide" highlightClick="1"/>
          </p:cNvPr>
          <p:cNvSpPr/>
          <p:nvPr/>
        </p:nvSpPr>
        <p:spPr>
          <a:xfrm>
            <a:off x="8001024" y="6286520"/>
            <a:ext cx="971526" cy="357167"/>
          </a:xfrm>
          <a:prstGeom prst="actionButtonBlank">
            <a:avLst/>
          </a:prstGeom>
          <a:solidFill>
            <a:srgbClr val="FFFF0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dirty="0">
                <a:solidFill>
                  <a:schemeClr val="accent3">
                    <a:lumMod val="50000"/>
                  </a:schemeClr>
                </a:solidFill>
                <a:latin typeface="Times New Roman" pitchFamily="18" charset="0"/>
                <a:cs typeface="Times New Roman" pitchFamily="18" charset="0"/>
              </a:rPr>
              <a:t>Далее</a:t>
            </a: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19" presetClass="exit" presetSubtype="5" fill="hold" grpId="0" nodeType="clickEffect">
                                  <p:stCondLst>
                                    <p:cond delay="0"/>
                                  </p:stCondLst>
                                  <p:childTnLst>
                                    <p:anim calcmode="lin" valueType="num">
                                      <p:cBhvr>
                                        <p:cTn id="6" dur="500"/>
                                        <p:tgtEl>
                                          <p:spTgt spid="19"/>
                                        </p:tgtEl>
                                        <p:attrNameLst>
                                          <p:attrName>ppt_w</p:attrName>
                                        </p:attrNameLst>
                                      </p:cBhvr>
                                      <p:tavLst>
                                        <p:tav tm="0">
                                          <p:val>
                                            <p:strVal val="ppt_w"/>
                                          </p:val>
                                        </p:tav>
                                        <p:tav tm="100000">
                                          <p:val>
                                            <p:strVal val="ppt_w"/>
                                          </p:val>
                                        </p:tav>
                                      </p:tavLst>
                                    </p:anim>
                                    <p:anim calcmode="lin" valueType="num">
                                      <p:cBhvr>
                                        <p:cTn id="7" dur="500"/>
                                        <p:tgtEl>
                                          <p:spTgt spid="19"/>
                                        </p:tgtEl>
                                        <p:attrNameLst>
                                          <p:attrName>ppt_h</p:attrName>
                                        </p:attrNameLst>
                                      </p:cBhvr>
                                      <p:tavLst>
                                        <p:tav tm="0">
                                          <p:val>
                                            <p:strVal val="ppt_h"/>
                                          </p:val>
                                        </p:tav>
                                        <p:tav tm="5000">
                                          <p:val>
                                            <p:strVal val="0.92*ppt_h"/>
                                          </p:val>
                                        </p:tav>
                                        <p:tav tm="10000">
                                          <p:val>
                                            <p:strVal val="0.71*ppt_h"/>
                                          </p:val>
                                        </p:tav>
                                        <p:tav tm="15000">
                                          <p:val>
                                            <p:strVal val="0.38*ppt_h"/>
                                          </p:val>
                                        </p:tav>
                                        <p:tav tm="20000">
                                          <p:val>
                                            <p:fltVal val="0"/>
                                          </p:val>
                                        </p:tav>
                                        <p:tav tm="25000">
                                          <p:val>
                                            <p:strVal val="-0.38*ppt_h"/>
                                          </p:val>
                                        </p:tav>
                                        <p:tav tm="30000">
                                          <p:val>
                                            <p:strVal val="-0.71*ppt_h"/>
                                          </p:val>
                                        </p:tav>
                                        <p:tav tm="35000">
                                          <p:val>
                                            <p:strVal val="-0.92*ppt_h"/>
                                          </p:val>
                                        </p:tav>
                                        <p:tav tm="40000">
                                          <p:val>
                                            <p:strVal val="-ppt_h"/>
                                          </p:val>
                                        </p:tav>
                                        <p:tav tm="45000">
                                          <p:val>
                                            <p:strVal val="-0.92*ppt_h"/>
                                          </p:val>
                                        </p:tav>
                                        <p:tav tm="50000">
                                          <p:val>
                                            <p:strVal val="-0.71*ppt_h"/>
                                          </p:val>
                                        </p:tav>
                                        <p:tav tm="55000">
                                          <p:val>
                                            <p:strVal val="-0.38*ppt_h"/>
                                          </p:val>
                                        </p:tav>
                                        <p:tav tm="60000">
                                          <p:val>
                                            <p:fltVal val="0"/>
                                          </p:val>
                                        </p:tav>
                                        <p:tav tm="65000">
                                          <p:val>
                                            <p:strVal val="0.38*ppt_h"/>
                                          </p:val>
                                        </p:tav>
                                        <p:tav tm="70000">
                                          <p:val>
                                            <p:strVal val="0.71*ppt_h"/>
                                          </p:val>
                                        </p:tav>
                                        <p:tav tm="75000">
                                          <p:val>
                                            <p:strVal val="0.92*ppt_h"/>
                                          </p:val>
                                        </p:tav>
                                        <p:tav tm="80000">
                                          <p:val>
                                            <p:strVal val="ppt_h"/>
                                          </p:val>
                                        </p:tav>
                                        <p:tav tm="85000">
                                          <p:val>
                                            <p:strVal val="0.92*ppt_h"/>
                                          </p:val>
                                        </p:tav>
                                        <p:tav tm="90000">
                                          <p:val>
                                            <p:strVal val="0.71*ppt_h"/>
                                          </p:val>
                                        </p:tav>
                                        <p:tav tm="95000">
                                          <p:val>
                                            <p:strVal val="0.38*ppt_h"/>
                                          </p:val>
                                        </p:tav>
                                        <p:tav tm="100000">
                                          <p:val>
                                            <p:fltVal val="0"/>
                                          </p:val>
                                        </p:tav>
                                      </p:tavLst>
                                    </p:anim>
                                    <p:set>
                                      <p:cBhvr>
                                        <p:cTn id="8" dur="1" fill="hold">
                                          <p:stCondLst>
                                            <p:cond delay="499"/>
                                          </p:stCondLst>
                                        </p:cTn>
                                        <p:tgtEl>
                                          <p:spTgt spid="19"/>
                                        </p:tgtEl>
                                        <p:attrNameLst>
                                          <p:attrName>style.visibility</p:attrName>
                                        </p:attrNameLst>
                                      </p:cBhvr>
                                      <p:to>
                                        <p:strVal val="hidden"/>
                                      </p:to>
                                    </p:set>
                                  </p:childTnLst>
                                </p:cTn>
                              </p:par>
                              <p:par>
                                <p:cTn id="9" presetID="19" presetClass="entr" presetSubtype="5"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ppt_w"/>
                                          </p:val>
                                        </p:tav>
                                        <p:tav tm="100000">
                                          <p:val>
                                            <p:strVal val="#ppt_w"/>
                                          </p:val>
                                        </p:tav>
                                      </p:tavLst>
                                    </p:anim>
                                    <p:anim calcmode="lin" valueType="num">
                                      <p:cBhvr>
                                        <p:cTn id="12" dur="500" fill="hold"/>
                                        <p:tgtEl>
                                          <p:spTgt spid="20"/>
                                        </p:tgtEl>
                                        <p:attrNameLst>
                                          <p:attrName>ppt_h</p:attrName>
                                        </p:attrNameLst>
                                      </p:cBhvr>
                                      <p:tavLst>
                                        <p:tav tm="0" fmla="#ppt_h*sin(2.5*pi*$)">
                                          <p:val>
                                            <p:fltVal val="0"/>
                                          </p:val>
                                        </p:tav>
                                        <p:tav tm="100000">
                                          <p:val>
                                            <p:fltVal val="1"/>
                                          </p:val>
                                        </p:tav>
                                      </p:tavLst>
                                    </p:anim>
                                  </p:childTnLst>
                                </p:cTn>
                              </p:par>
                            </p:childTnLst>
                          </p:cTn>
                        </p:par>
                      </p:childTnLst>
                    </p:cTn>
                  </p:par>
                  <p:par>
                    <p:cTn id="13" fill="hold">
                      <p:stCondLst>
                        <p:cond delay="indefinite"/>
                      </p:stCondLst>
                      <p:childTnLst>
                        <p:par>
                          <p:cTn id="14" fill="hold">
                            <p:stCondLst>
                              <p:cond delay="0"/>
                            </p:stCondLst>
                            <p:childTnLst>
                              <p:par>
                                <p:cTn id="15" presetID="19" presetClass="exit" presetSubtype="5" fill="hold" grpId="1" nodeType="clickEffect">
                                  <p:stCondLst>
                                    <p:cond delay="0"/>
                                  </p:stCondLst>
                                  <p:childTnLst>
                                    <p:anim calcmode="lin" valueType="num">
                                      <p:cBhvr>
                                        <p:cTn id="16" dur="500"/>
                                        <p:tgtEl>
                                          <p:spTgt spid="20"/>
                                        </p:tgtEl>
                                        <p:attrNameLst>
                                          <p:attrName>ppt_w</p:attrName>
                                        </p:attrNameLst>
                                      </p:cBhvr>
                                      <p:tavLst>
                                        <p:tav tm="0">
                                          <p:val>
                                            <p:strVal val="ppt_w"/>
                                          </p:val>
                                        </p:tav>
                                        <p:tav tm="100000">
                                          <p:val>
                                            <p:strVal val="ppt_w"/>
                                          </p:val>
                                        </p:tav>
                                      </p:tavLst>
                                    </p:anim>
                                    <p:anim calcmode="lin" valueType="num">
                                      <p:cBhvr>
                                        <p:cTn id="17" dur="500"/>
                                        <p:tgtEl>
                                          <p:spTgt spid="20"/>
                                        </p:tgtEl>
                                        <p:attrNameLst>
                                          <p:attrName>ppt_h</p:attrName>
                                        </p:attrNameLst>
                                      </p:cBhvr>
                                      <p:tavLst>
                                        <p:tav tm="0">
                                          <p:val>
                                            <p:strVal val="ppt_h"/>
                                          </p:val>
                                        </p:tav>
                                        <p:tav tm="5000">
                                          <p:val>
                                            <p:strVal val="0.92*ppt_h"/>
                                          </p:val>
                                        </p:tav>
                                        <p:tav tm="10000">
                                          <p:val>
                                            <p:strVal val="0.71*ppt_h"/>
                                          </p:val>
                                        </p:tav>
                                        <p:tav tm="15000">
                                          <p:val>
                                            <p:strVal val="0.38*ppt_h"/>
                                          </p:val>
                                        </p:tav>
                                        <p:tav tm="20000">
                                          <p:val>
                                            <p:fltVal val="0"/>
                                          </p:val>
                                        </p:tav>
                                        <p:tav tm="25000">
                                          <p:val>
                                            <p:strVal val="-0.38*ppt_h"/>
                                          </p:val>
                                        </p:tav>
                                        <p:tav tm="30000">
                                          <p:val>
                                            <p:strVal val="-0.71*ppt_h"/>
                                          </p:val>
                                        </p:tav>
                                        <p:tav tm="35000">
                                          <p:val>
                                            <p:strVal val="-0.92*ppt_h"/>
                                          </p:val>
                                        </p:tav>
                                        <p:tav tm="40000">
                                          <p:val>
                                            <p:strVal val="-ppt_h"/>
                                          </p:val>
                                        </p:tav>
                                        <p:tav tm="45000">
                                          <p:val>
                                            <p:strVal val="-0.92*ppt_h"/>
                                          </p:val>
                                        </p:tav>
                                        <p:tav tm="50000">
                                          <p:val>
                                            <p:strVal val="-0.71*ppt_h"/>
                                          </p:val>
                                        </p:tav>
                                        <p:tav tm="55000">
                                          <p:val>
                                            <p:strVal val="-0.38*ppt_h"/>
                                          </p:val>
                                        </p:tav>
                                        <p:tav tm="60000">
                                          <p:val>
                                            <p:fltVal val="0"/>
                                          </p:val>
                                        </p:tav>
                                        <p:tav tm="65000">
                                          <p:val>
                                            <p:strVal val="0.38*ppt_h"/>
                                          </p:val>
                                        </p:tav>
                                        <p:tav tm="70000">
                                          <p:val>
                                            <p:strVal val="0.71*ppt_h"/>
                                          </p:val>
                                        </p:tav>
                                        <p:tav tm="75000">
                                          <p:val>
                                            <p:strVal val="0.92*ppt_h"/>
                                          </p:val>
                                        </p:tav>
                                        <p:tav tm="80000">
                                          <p:val>
                                            <p:strVal val="ppt_h"/>
                                          </p:val>
                                        </p:tav>
                                        <p:tav tm="85000">
                                          <p:val>
                                            <p:strVal val="0.92*ppt_h"/>
                                          </p:val>
                                        </p:tav>
                                        <p:tav tm="90000">
                                          <p:val>
                                            <p:strVal val="0.71*ppt_h"/>
                                          </p:val>
                                        </p:tav>
                                        <p:tav tm="95000">
                                          <p:val>
                                            <p:strVal val="0.38*ppt_h"/>
                                          </p:val>
                                        </p:tav>
                                        <p:tav tm="100000">
                                          <p:val>
                                            <p:fltVal val="0"/>
                                          </p:val>
                                        </p:tav>
                                      </p:tavLst>
                                    </p:anim>
                                    <p:set>
                                      <p:cBhvr>
                                        <p:cTn id="18" dur="1" fill="hold">
                                          <p:stCondLst>
                                            <p:cond delay="499"/>
                                          </p:stCondLst>
                                        </p:cTn>
                                        <p:tgtEl>
                                          <p:spTgt spid="20"/>
                                        </p:tgtEl>
                                        <p:attrNameLst>
                                          <p:attrName>style.visibility</p:attrName>
                                        </p:attrNameLst>
                                      </p:cBhvr>
                                      <p:to>
                                        <p:strVal val="hidden"/>
                                      </p:to>
                                    </p:set>
                                  </p:childTnLst>
                                </p:cTn>
                              </p:par>
                              <p:par>
                                <p:cTn id="19" presetID="19" presetClass="entr" presetSubtype="5" fill="hold" grpId="1"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strVal val="#ppt_w"/>
                                          </p:val>
                                        </p:tav>
                                        <p:tav tm="100000">
                                          <p:val>
                                            <p:strVal val="#ppt_w"/>
                                          </p:val>
                                        </p:tav>
                                      </p:tavLst>
                                    </p:anim>
                                    <p:anim calcmode="lin" valueType="num">
                                      <p:cBhvr>
                                        <p:cTn id="22" dur="500" fill="hold"/>
                                        <p:tgtEl>
                                          <p:spTgt spid="19"/>
                                        </p:tgtEl>
                                        <p:attrNameLst>
                                          <p:attrName>ppt_h</p:attrName>
                                        </p:attrNameLst>
                                      </p:cBhvr>
                                      <p:tavLst>
                                        <p:tav tm="0" fmla="#ppt_h*sin(2.5*pi*$)">
                                          <p:val>
                                            <p:fltVal val="0"/>
                                          </p:val>
                                        </p:tav>
                                        <p:tav tm="100000">
                                          <p:val>
                                            <p:fltVal val="1"/>
                                          </p:val>
                                        </p:tav>
                                      </p:tavLst>
                                    </p:anim>
                                  </p:childTnLst>
                                </p:cTn>
                              </p:par>
                            </p:childTnLst>
                          </p:cTn>
                        </p:par>
                      </p:childTnLst>
                    </p:cTn>
                  </p:par>
                </p:childTnLst>
              </p:cTn>
              <p:nextCondLst>
                <p:cond evt="onClick" delay="0">
                  <p:tgtEl>
                    <p:spTgt spid="21"/>
                  </p:tgtEl>
                </p:cond>
              </p:nextCondLst>
            </p:seq>
            <p:seq concurrent="1" nextAc="seek">
              <p:cTn id="23" restart="whenNotActive" fill="hold" evtFilter="cancelBubble" nodeType="interactiveSeq">
                <p:stCondLst>
                  <p:cond evt="onClick" delay="0">
                    <p:tgtEl>
                      <p:spTgt spid="13"/>
                    </p:tgtEl>
                  </p:cond>
                </p:stCondLst>
                <p:endSync evt="end" delay="0">
                  <p:rtn val="all"/>
                </p:endSync>
                <p:childTnLst>
                  <p:par>
                    <p:cTn id="24" fill="hold">
                      <p:stCondLst>
                        <p:cond delay="0"/>
                      </p:stCondLst>
                      <p:childTnLst>
                        <p:par>
                          <p:cTn id="25" fill="hold">
                            <p:stCondLst>
                              <p:cond delay="0"/>
                            </p:stCondLst>
                            <p:childTnLst>
                              <p:par>
                                <p:cTn id="26" presetID="19" presetClass="exit" presetSubtype="5" fill="hold" grpId="0" nodeType="clickEffect">
                                  <p:stCondLst>
                                    <p:cond delay="0"/>
                                  </p:stCondLst>
                                  <p:childTnLst>
                                    <p:anim calcmode="lin" valueType="num">
                                      <p:cBhvr>
                                        <p:cTn id="27" dur="500"/>
                                        <p:tgtEl>
                                          <p:spTgt spid="10"/>
                                        </p:tgtEl>
                                        <p:attrNameLst>
                                          <p:attrName>ppt_w</p:attrName>
                                        </p:attrNameLst>
                                      </p:cBhvr>
                                      <p:tavLst>
                                        <p:tav tm="0">
                                          <p:val>
                                            <p:strVal val="ppt_w"/>
                                          </p:val>
                                        </p:tav>
                                        <p:tav tm="100000">
                                          <p:val>
                                            <p:strVal val="ppt_w"/>
                                          </p:val>
                                        </p:tav>
                                      </p:tavLst>
                                    </p:anim>
                                    <p:anim calcmode="lin" valueType="num">
                                      <p:cBhvr>
                                        <p:cTn id="28" dur="500"/>
                                        <p:tgtEl>
                                          <p:spTgt spid="10"/>
                                        </p:tgtEl>
                                        <p:attrNameLst>
                                          <p:attrName>ppt_h</p:attrName>
                                        </p:attrNameLst>
                                      </p:cBhvr>
                                      <p:tavLst>
                                        <p:tav tm="0">
                                          <p:val>
                                            <p:strVal val="ppt_h"/>
                                          </p:val>
                                        </p:tav>
                                        <p:tav tm="5000">
                                          <p:val>
                                            <p:strVal val="0.92*ppt_h"/>
                                          </p:val>
                                        </p:tav>
                                        <p:tav tm="10000">
                                          <p:val>
                                            <p:strVal val="0.71*ppt_h"/>
                                          </p:val>
                                        </p:tav>
                                        <p:tav tm="15000">
                                          <p:val>
                                            <p:strVal val="0.38*ppt_h"/>
                                          </p:val>
                                        </p:tav>
                                        <p:tav tm="20000">
                                          <p:val>
                                            <p:fltVal val="0"/>
                                          </p:val>
                                        </p:tav>
                                        <p:tav tm="25000">
                                          <p:val>
                                            <p:strVal val="-0.38*ppt_h"/>
                                          </p:val>
                                        </p:tav>
                                        <p:tav tm="30000">
                                          <p:val>
                                            <p:strVal val="-0.71*ppt_h"/>
                                          </p:val>
                                        </p:tav>
                                        <p:tav tm="35000">
                                          <p:val>
                                            <p:strVal val="-0.92*ppt_h"/>
                                          </p:val>
                                        </p:tav>
                                        <p:tav tm="40000">
                                          <p:val>
                                            <p:strVal val="-ppt_h"/>
                                          </p:val>
                                        </p:tav>
                                        <p:tav tm="45000">
                                          <p:val>
                                            <p:strVal val="-0.92*ppt_h"/>
                                          </p:val>
                                        </p:tav>
                                        <p:tav tm="50000">
                                          <p:val>
                                            <p:strVal val="-0.71*ppt_h"/>
                                          </p:val>
                                        </p:tav>
                                        <p:tav tm="55000">
                                          <p:val>
                                            <p:strVal val="-0.38*ppt_h"/>
                                          </p:val>
                                        </p:tav>
                                        <p:tav tm="60000">
                                          <p:val>
                                            <p:fltVal val="0"/>
                                          </p:val>
                                        </p:tav>
                                        <p:tav tm="65000">
                                          <p:val>
                                            <p:strVal val="0.38*ppt_h"/>
                                          </p:val>
                                        </p:tav>
                                        <p:tav tm="70000">
                                          <p:val>
                                            <p:strVal val="0.71*ppt_h"/>
                                          </p:val>
                                        </p:tav>
                                        <p:tav tm="75000">
                                          <p:val>
                                            <p:strVal val="0.92*ppt_h"/>
                                          </p:val>
                                        </p:tav>
                                        <p:tav tm="80000">
                                          <p:val>
                                            <p:strVal val="ppt_h"/>
                                          </p:val>
                                        </p:tav>
                                        <p:tav tm="85000">
                                          <p:val>
                                            <p:strVal val="0.92*ppt_h"/>
                                          </p:val>
                                        </p:tav>
                                        <p:tav tm="90000">
                                          <p:val>
                                            <p:strVal val="0.71*ppt_h"/>
                                          </p:val>
                                        </p:tav>
                                        <p:tav tm="95000">
                                          <p:val>
                                            <p:strVal val="0.38*ppt_h"/>
                                          </p:val>
                                        </p:tav>
                                        <p:tav tm="100000">
                                          <p:val>
                                            <p:fltVal val="0"/>
                                          </p:val>
                                        </p:tav>
                                      </p:tavLst>
                                    </p:anim>
                                    <p:set>
                                      <p:cBhvr>
                                        <p:cTn id="29" dur="1" fill="hold">
                                          <p:stCondLst>
                                            <p:cond delay="499"/>
                                          </p:stCondLst>
                                        </p:cTn>
                                        <p:tgtEl>
                                          <p:spTgt spid="10"/>
                                        </p:tgtEl>
                                        <p:attrNameLst>
                                          <p:attrName>style.visibility</p:attrName>
                                        </p:attrNameLst>
                                      </p:cBhvr>
                                      <p:to>
                                        <p:strVal val="hidden"/>
                                      </p:to>
                                    </p:set>
                                  </p:childTnLst>
                                </p:cTn>
                              </p:par>
                              <p:par>
                                <p:cTn id="30" presetID="19" presetClass="entr" presetSubtype="5"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strVal val="#ppt_w"/>
                                          </p:val>
                                        </p:tav>
                                        <p:tav tm="100000">
                                          <p:val>
                                            <p:strVal val="#ppt_w"/>
                                          </p:val>
                                        </p:tav>
                                      </p:tavLst>
                                    </p:anim>
                                    <p:anim calcmode="lin" valueType="num">
                                      <p:cBhvr>
                                        <p:cTn id="33" dur="500" fill="hold"/>
                                        <p:tgtEl>
                                          <p:spTgt spid="11"/>
                                        </p:tgtEl>
                                        <p:attrNameLst>
                                          <p:attrName>ppt_h</p:attrName>
                                        </p:attrNameLst>
                                      </p:cBhvr>
                                      <p:tavLst>
                                        <p:tav tm="0" fmla="#ppt_h*sin(2.5*pi*$)">
                                          <p:val>
                                            <p:fltVal val="0"/>
                                          </p:val>
                                        </p:tav>
                                        <p:tav tm="100000">
                                          <p:val>
                                            <p:fltVal val="1"/>
                                          </p:val>
                                        </p:tav>
                                      </p:tavLst>
                                    </p:anim>
                                  </p:childTnLst>
                                </p:cTn>
                              </p:par>
                            </p:childTnLst>
                          </p:cTn>
                        </p:par>
                      </p:childTnLst>
                    </p:cTn>
                  </p:par>
                  <p:par>
                    <p:cTn id="34" fill="hold">
                      <p:stCondLst>
                        <p:cond delay="indefinite"/>
                      </p:stCondLst>
                      <p:childTnLst>
                        <p:par>
                          <p:cTn id="35" fill="hold">
                            <p:stCondLst>
                              <p:cond delay="0"/>
                            </p:stCondLst>
                            <p:childTnLst>
                              <p:par>
                                <p:cTn id="36" presetID="19" presetClass="exit" presetSubtype="5" fill="hold" grpId="1" nodeType="clickEffect">
                                  <p:stCondLst>
                                    <p:cond delay="0"/>
                                  </p:stCondLst>
                                  <p:childTnLst>
                                    <p:anim calcmode="lin" valueType="num">
                                      <p:cBhvr>
                                        <p:cTn id="37" dur="500"/>
                                        <p:tgtEl>
                                          <p:spTgt spid="11"/>
                                        </p:tgtEl>
                                        <p:attrNameLst>
                                          <p:attrName>ppt_w</p:attrName>
                                        </p:attrNameLst>
                                      </p:cBhvr>
                                      <p:tavLst>
                                        <p:tav tm="0">
                                          <p:val>
                                            <p:strVal val="ppt_w"/>
                                          </p:val>
                                        </p:tav>
                                        <p:tav tm="100000">
                                          <p:val>
                                            <p:strVal val="ppt_w"/>
                                          </p:val>
                                        </p:tav>
                                      </p:tavLst>
                                    </p:anim>
                                    <p:anim calcmode="lin" valueType="num">
                                      <p:cBhvr>
                                        <p:cTn id="38" dur="500"/>
                                        <p:tgtEl>
                                          <p:spTgt spid="11"/>
                                        </p:tgtEl>
                                        <p:attrNameLst>
                                          <p:attrName>ppt_h</p:attrName>
                                        </p:attrNameLst>
                                      </p:cBhvr>
                                      <p:tavLst>
                                        <p:tav tm="0">
                                          <p:val>
                                            <p:strVal val="ppt_h"/>
                                          </p:val>
                                        </p:tav>
                                        <p:tav tm="5000">
                                          <p:val>
                                            <p:strVal val="0.92*ppt_h"/>
                                          </p:val>
                                        </p:tav>
                                        <p:tav tm="10000">
                                          <p:val>
                                            <p:strVal val="0.71*ppt_h"/>
                                          </p:val>
                                        </p:tav>
                                        <p:tav tm="15000">
                                          <p:val>
                                            <p:strVal val="0.38*ppt_h"/>
                                          </p:val>
                                        </p:tav>
                                        <p:tav tm="20000">
                                          <p:val>
                                            <p:fltVal val="0"/>
                                          </p:val>
                                        </p:tav>
                                        <p:tav tm="25000">
                                          <p:val>
                                            <p:strVal val="-0.38*ppt_h"/>
                                          </p:val>
                                        </p:tav>
                                        <p:tav tm="30000">
                                          <p:val>
                                            <p:strVal val="-0.71*ppt_h"/>
                                          </p:val>
                                        </p:tav>
                                        <p:tav tm="35000">
                                          <p:val>
                                            <p:strVal val="-0.92*ppt_h"/>
                                          </p:val>
                                        </p:tav>
                                        <p:tav tm="40000">
                                          <p:val>
                                            <p:strVal val="-ppt_h"/>
                                          </p:val>
                                        </p:tav>
                                        <p:tav tm="45000">
                                          <p:val>
                                            <p:strVal val="-0.92*ppt_h"/>
                                          </p:val>
                                        </p:tav>
                                        <p:tav tm="50000">
                                          <p:val>
                                            <p:strVal val="-0.71*ppt_h"/>
                                          </p:val>
                                        </p:tav>
                                        <p:tav tm="55000">
                                          <p:val>
                                            <p:strVal val="-0.38*ppt_h"/>
                                          </p:val>
                                        </p:tav>
                                        <p:tav tm="60000">
                                          <p:val>
                                            <p:fltVal val="0"/>
                                          </p:val>
                                        </p:tav>
                                        <p:tav tm="65000">
                                          <p:val>
                                            <p:strVal val="0.38*ppt_h"/>
                                          </p:val>
                                        </p:tav>
                                        <p:tav tm="70000">
                                          <p:val>
                                            <p:strVal val="0.71*ppt_h"/>
                                          </p:val>
                                        </p:tav>
                                        <p:tav tm="75000">
                                          <p:val>
                                            <p:strVal val="0.92*ppt_h"/>
                                          </p:val>
                                        </p:tav>
                                        <p:tav tm="80000">
                                          <p:val>
                                            <p:strVal val="ppt_h"/>
                                          </p:val>
                                        </p:tav>
                                        <p:tav tm="85000">
                                          <p:val>
                                            <p:strVal val="0.92*ppt_h"/>
                                          </p:val>
                                        </p:tav>
                                        <p:tav tm="90000">
                                          <p:val>
                                            <p:strVal val="0.71*ppt_h"/>
                                          </p:val>
                                        </p:tav>
                                        <p:tav tm="95000">
                                          <p:val>
                                            <p:strVal val="0.38*ppt_h"/>
                                          </p:val>
                                        </p:tav>
                                        <p:tav tm="100000">
                                          <p:val>
                                            <p:fltVal val="0"/>
                                          </p:val>
                                        </p:tav>
                                      </p:tavLst>
                                    </p:anim>
                                    <p:set>
                                      <p:cBhvr>
                                        <p:cTn id="39" dur="1" fill="hold">
                                          <p:stCondLst>
                                            <p:cond delay="499"/>
                                          </p:stCondLst>
                                        </p:cTn>
                                        <p:tgtEl>
                                          <p:spTgt spid="11"/>
                                        </p:tgtEl>
                                        <p:attrNameLst>
                                          <p:attrName>style.visibility</p:attrName>
                                        </p:attrNameLst>
                                      </p:cBhvr>
                                      <p:to>
                                        <p:strVal val="hidden"/>
                                      </p:to>
                                    </p:set>
                                  </p:childTnLst>
                                </p:cTn>
                              </p:par>
                              <p:par>
                                <p:cTn id="40" presetID="19" presetClass="entr" presetSubtype="5" fill="hold" grpId="1"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strVal val="#ppt_w"/>
                                          </p:val>
                                        </p:tav>
                                        <p:tav tm="100000">
                                          <p:val>
                                            <p:strVal val="#ppt_w"/>
                                          </p:val>
                                        </p:tav>
                                      </p:tavLst>
                                    </p:anim>
                                    <p:anim calcmode="lin" valueType="num">
                                      <p:cBhvr>
                                        <p:cTn id="43" dur="500" fill="hold"/>
                                        <p:tgtEl>
                                          <p:spTgt spid="10"/>
                                        </p:tgtEl>
                                        <p:attrNameLst>
                                          <p:attrName>ppt_h</p:attrName>
                                        </p:attrNameLst>
                                      </p:cBhvr>
                                      <p:tavLst>
                                        <p:tav tm="0" fmla="#ppt_h*sin(2.5*pi*$)">
                                          <p:val>
                                            <p:fltVal val="0"/>
                                          </p:val>
                                        </p:tav>
                                        <p:tav tm="100000">
                                          <p:val>
                                            <p:fltVal val="1"/>
                                          </p:val>
                                        </p:tav>
                                      </p:tavLst>
                                    </p:anim>
                                  </p:childTnLst>
                                </p:cTn>
                              </p:par>
                            </p:childTnLst>
                          </p:cTn>
                        </p:par>
                      </p:childTnLst>
                    </p:cTn>
                  </p:par>
                </p:childTnLst>
              </p:cTn>
              <p:nextCondLst>
                <p:cond evt="onClick" delay="0">
                  <p:tgtEl>
                    <p:spTgt spid="13"/>
                  </p:tgtEl>
                </p:cond>
              </p:nextCondLst>
            </p:seq>
          </p:childTnLst>
        </p:cTn>
      </p:par>
    </p:tnLst>
    <p:bldLst>
      <p:bldP spid="19" grpId="0" animBg="1"/>
      <p:bldP spid="19" grpId="1" animBg="1"/>
      <p:bldP spid="20" grpId="0" animBg="1"/>
      <p:bldP spid="20" grpId="1" animBg="1"/>
      <p:bldP spid="10" grpId="0" animBg="1"/>
      <p:bldP spid="10" grpId="1" animBg="1"/>
      <p:bldP spid="11" grpId="0" animBg="1"/>
      <p:bldP spid="11"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Скругленный прямоугольник 18"/>
          <p:cNvSpPr/>
          <p:nvPr/>
        </p:nvSpPr>
        <p:spPr>
          <a:xfrm>
            <a:off x="4857752" y="3571876"/>
            <a:ext cx="3816424" cy="1008112"/>
          </a:xfrm>
          <a:prstGeom prst="roundRect">
            <a:avLst/>
          </a:prstGeom>
          <a:solidFill>
            <a:srgbClr val="92E9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latin typeface="Times New Roman" pitchFamily="18" charset="0"/>
                <a:cs typeface="Times New Roman" pitchFamily="18" charset="0"/>
              </a:rPr>
              <a:t>золотую рыбку</a:t>
            </a:r>
            <a:endParaRPr lang="ru-RU" sz="2800" b="1" dirty="0">
              <a:solidFill>
                <a:schemeClr val="tx1"/>
              </a:solidFill>
              <a:latin typeface="Times New Roman" pitchFamily="18" charset="0"/>
              <a:cs typeface="Times New Roman" pitchFamily="18" charset="0"/>
            </a:endParaRPr>
          </a:p>
        </p:txBody>
      </p:sp>
      <p:sp>
        <p:nvSpPr>
          <p:cNvPr id="20" name="Скругленный прямоугольник 19"/>
          <p:cNvSpPr/>
          <p:nvPr/>
        </p:nvSpPr>
        <p:spPr>
          <a:xfrm>
            <a:off x="4857752" y="3571876"/>
            <a:ext cx="3816424" cy="1008112"/>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latin typeface="Times New Roman" pitchFamily="18" charset="0"/>
                <a:cs typeface="Times New Roman" pitchFamily="18" charset="0"/>
              </a:rPr>
              <a:t>Подумай еще!</a:t>
            </a:r>
            <a:endParaRPr lang="ru-RU" sz="2800" b="1" dirty="0">
              <a:solidFill>
                <a:schemeClr val="tx1"/>
              </a:solidFill>
              <a:latin typeface="Times New Roman" pitchFamily="18" charset="0"/>
              <a:cs typeface="Times New Roman" pitchFamily="18" charset="0"/>
            </a:endParaRPr>
          </a:p>
        </p:txBody>
      </p:sp>
      <p:sp>
        <p:nvSpPr>
          <p:cNvPr id="21" name="Скругленный прямоугольник 20"/>
          <p:cNvSpPr/>
          <p:nvPr/>
        </p:nvSpPr>
        <p:spPr>
          <a:xfrm>
            <a:off x="4857752" y="3571876"/>
            <a:ext cx="3816424" cy="1008112"/>
          </a:xfrm>
          <a:prstGeom prst="roundRect">
            <a:avLst/>
          </a:prstGeom>
          <a:solidFill>
            <a:srgbClr val="92D050">
              <a:alpha val="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600" b="1" dirty="0">
              <a:solidFill>
                <a:schemeClr val="tx1"/>
              </a:solidFill>
            </a:endParaRPr>
          </a:p>
        </p:txBody>
      </p:sp>
      <p:sp>
        <p:nvSpPr>
          <p:cNvPr id="10" name="Скругленный прямоугольник 9"/>
          <p:cNvSpPr/>
          <p:nvPr/>
        </p:nvSpPr>
        <p:spPr>
          <a:xfrm>
            <a:off x="2071670" y="5072074"/>
            <a:ext cx="3816424" cy="1008112"/>
          </a:xfrm>
          <a:prstGeom prst="roundRect">
            <a:avLst/>
          </a:prstGeom>
          <a:solidFill>
            <a:srgbClr val="92E9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latin typeface="Times New Roman" pitchFamily="18" charset="0"/>
                <a:cs typeface="Times New Roman" pitchFamily="18" charset="0"/>
              </a:rPr>
              <a:t>щуку</a:t>
            </a:r>
            <a:endParaRPr lang="ru-RU" sz="2800" b="1" dirty="0">
              <a:solidFill>
                <a:schemeClr val="tx1"/>
              </a:solidFill>
              <a:latin typeface="Times New Roman" pitchFamily="18" charset="0"/>
              <a:cs typeface="Times New Roman" pitchFamily="18" charset="0"/>
            </a:endParaRPr>
          </a:p>
        </p:txBody>
      </p:sp>
      <p:sp>
        <p:nvSpPr>
          <p:cNvPr id="11" name="Скругленный прямоугольник 10"/>
          <p:cNvSpPr/>
          <p:nvPr/>
        </p:nvSpPr>
        <p:spPr>
          <a:xfrm>
            <a:off x="2071670" y="5072074"/>
            <a:ext cx="3816424" cy="100811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latin typeface="Times New Roman" pitchFamily="18" charset="0"/>
                <a:cs typeface="Times New Roman" pitchFamily="18" charset="0"/>
              </a:rPr>
              <a:t>Правильно!</a:t>
            </a:r>
            <a:endParaRPr lang="ru-RU" sz="2800" b="1" dirty="0">
              <a:solidFill>
                <a:schemeClr val="tx1"/>
              </a:solidFill>
              <a:latin typeface="Times New Roman" pitchFamily="18" charset="0"/>
              <a:cs typeface="Times New Roman" pitchFamily="18" charset="0"/>
            </a:endParaRPr>
          </a:p>
        </p:txBody>
      </p:sp>
      <p:sp>
        <p:nvSpPr>
          <p:cNvPr id="13" name="Скругленный прямоугольник 12"/>
          <p:cNvSpPr/>
          <p:nvPr/>
        </p:nvSpPr>
        <p:spPr>
          <a:xfrm>
            <a:off x="2071670" y="5072074"/>
            <a:ext cx="3816424" cy="1008112"/>
          </a:xfrm>
          <a:prstGeom prst="roundRect">
            <a:avLst/>
          </a:prstGeom>
          <a:solidFill>
            <a:srgbClr val="92D050">
              <a:alpha val="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600" b="1" dirty="0">
              <a:solidFill>
                <a:schemeClr val="tx1"/>
              </a:solidFill>
            </a:endParaRPr>
          </a:p>
        </p:txBody>
      </p:sp>
      <p:sp>
        <p:nvSpPr>
          <p:cNvPr id="14" name="Горизонтальный свиток 13"/>
          <p:cNvSpPr/>
          <p:nvPr/>
        </p:nvSpPr>
        <p:spPr>
          <a:xfrm>
            <a:off x="1428728" y="1214422"/>
            <a:ext cx="7215238" cy="1785950"/>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Кого поймал в проруби Емеля?</a:t>
            </a:r>
            <a:endParaRPr lang="ru-RU" sz="4800" dirty="0">
              <a:solidFill>
                <a:srgbClr val="002060"/>
              </a:solidFill>
              <a:latin typeface="Times New Roman" pitchFamily="18" charset="0"/>
              <a:cs typeface="Times New Roman" pitchFamily="18" charset="0"/>
            </a:endParaRPr>
          </a:p>
        </p:txBody>
      </p:sp>
      <p:sp>
        <p:nvSpPr>
          <p:cNvPr id="9" name="Управляющая кнопка: настраиваемая 8">
            <a:hlinkClick r:id="" action="ppaction://hlinkshowjump?jump=nextslide" highlightClick="1"/>
          </p:cNvPr>
          <p:cNvSpPr/>
          <p:nvPr/>
        </p:nvSpPr>
        <p:spPr>
          <a:xfrm>
            <a:off x="8001024" y="6286520"/>
            <a:ext cx="971526" cy="357167"/>
          </a:xfrm>
          <a:prstGeom prst="actionButtonBlank">
            <a:avLst/>
          </a:prstGeom>
          <a:solidFill>
            <a:srgbClr val="FFFF0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dirty="0">
                <a:solidFill>
                  <a:schemeClr val="accent3">
                    <a:lumMod val="50000"/>
                  </a:schemeClr>
                </a:solidFill>
                <a:latin typeface="Times New Roman" pitchFamily="18" charset="0"/>
                <a:cs typeface="Times New Roman" pitchFamily="18" charset="0"/>
              </a:rPr>
              <a:t>Далее</a:t>
            </a: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19" presetClass="exit" presetSubtype="5" fill="hold" grpId="0" nodeType="clickEffect">
                                  <p:stCondLst>
                                    <p:cond delay="0"/>
                                  </p:stCondLst>
                                  <p:childTnLst>
                                    <p:anim calcmode="lin" valueType="num">
                                      <p:cBhvr>
                                        <p:cTn id="6" dur="500"/>
                                        <p:tgtEl>
                                          <p:spTgt spid="19"/>
                                        </p:tgtEl>
                                        <p:attrNameLst>
                                          <p:attrName>ppt_w</p:attrName>
                                        </p:attrNameLst>
                                      </p:cBhvr>
                                      <p:tavLst>
                                        <p:tav tm="0">
                                          <p:val>
                                            <p:strVal val="ppt_w"/>
                                          </p:val>
                                        </p:tav>
                                        <p:tav tm="100000">
                                          <p:val>
                                            <p:strVal val="ppt_w"/>
                                          </p:val>
                                        </p:tav>
                                      </p:tavLst>
                                    </p:anim>
                                    <p:anim calcmode="lin" valueType="num">
                                      <p:cBhvr>
                                        <p:cTn id="7" dur="500"/>
                                        <p:tgtEl>
                                          <p:spTgt spid="19"/>
                                        </p:tgtEl>
                                        <p:attrNameLst>
                                          <p:attrName>ppt_h</p:attrName>
                                        </p:attrNameLst>
                                      </p:cBhvr>
                                      <p:tavLst>
                                        <p:tav tm="0">
                                          <p:val>
                                            <p:strVal val="ppt_h"/>
                                          </p:val>
                                        </p:tav>
                                        <p:tav tm="5000">
                                          <p:val>
                                            <p:strVal val="0.92*ppt_h"/>
                                          </p:val>
                                        </p:tav>
                                        <p:tav tm="10000">
                                          <p:val>
                                            <p:strVal val="0.71*ppt_h"/>
                                          </p:val>
                                        </p:tav>
                                        <p:tav tm="15000">
                                          <p:val>
                                            <p:strVal val="0.38*ppt_h"/>
                                          </p:val>
                                        </p:tav>
                                        <p:tav tm="20000">
                                          <p:val>
                                            <p:fltVal val="0"/>
                                          </p:val>
                                        </p:tav>
                                        <p:tav tm="25000">
                                          <p:val>
                                            <p:strVal val="-0.38*ppt_h"/>
                                          </p:val>
                                        </p:tav>
                                        <p:tav tm="30000">
                                          <p:val>
                                            <p:strVal val="-0.71*ppt_h"/>
                                          </p:val>
                                        </p:tav>
                                        <p:tav tm="35000">
                                          <p:val>
                                            <p:strVal val="-0.92*ppt_h"/>
                                          </p:val>
                                        </p:tav>
                                        <p:tav tm="40000">
                                          <p:val>
                                            <p:strVal val="-ppt_h"/>
                                          </p:val>
                                        </p:tav>
                                        <p:tav tm="45000">
                                          <p:val>
                                            <p:strVal val="-0.92*ppt_h"/>
                                          </p:val>
                                        </p:tav>
                                        <p:tav tm="50000">
                                          <p:val>
                                            <p:strVal val="-0.71*ppt_h"/>
                                          </p:val>
                                        </p:tav>
                                        <p:tav tm="55000">
                                          <p:val>
                                            <p:strVal val="-0.38*ppt_h"/>
                                          </p:val>
                                        </p:tav>
                                        <p:tav tm="60000">
                                          <p:val>
                                            <p:fltVal val="0"/>
                                          </p:val>
                                        </p:tav>
                                        <p:tav tm="65000">
                                          <p:val>
                                            <p:strVal val="0.38*ppt_h"/>
                                          </p:val>
                                        </p:tav>
                                        <p:tav tm="70000">
                                          <p:val>
                                            <p:strVal val="0.71*ppt_h"/>
                                          </p:val>
                                        </p:tav>
                                        <p:tav tm="75000">
                                          <p:val>
                                            <p:strVal val="0.92*ppt_h"/>
                                          </p:val>
                                        </p:tav>
                                        <p:tav tm="80000">
                                          <p:val>
                                            <p:strVal val="ppt_h"/>
                                          </p:val>
                                        </p:tav>
                                        <p:tav tm="85000">
                                          <p:val>
                                            <p:strVal val="0.92*ppt_h"/>
                                          </p:val>
                                        </p:tav>
                                        <p:tav tm="90000">
                                          <p:val>
                                            <p:strVal val="0.71*ppt_h"/>
                                          </p:val>
                                        </p:tav>
                                        <p:tav tm="95000">
                                          <p:val>
                                            <p:strVal val="0.38*ppt_h"/>
                                          </p:val>
                                        </p:tav>
                                        <p:tav tm="100000">
                                          <p:val>
                                            <p:fltVal val="0"/>
                                          </p:val>
                                        </p:tav>
                                      </p:tavLst>
                                    </p:anim>
                                    <p:set>
                                      <p:cBhvr>
                                        <p:cTn id="8" dur="1" fill="hold">
                                          <p:stCondLst>
                                            <p:cond delay="499"/>
                                          </p:stCondLst>
                                        </p:cTn>
                                        <p:tgtEl>
                                          <p:spTgt spid="19"/>
                                        </p:tgtEl>
                                        <p:attrNameLst>
                                          <p:attrName>style.visibility</p:attrName>
                                        </p:attrNameLst>
                                      </p:cBhvr>
                                      <p:to>
                                        <p:strVal val="hidden"/>
                                      </p:to>
                                    </p:set>
                                  </p:childTnLst>
                                </p:cTn>
                              </p:par>
                              <p:par>
                                <p:cTn id="9" presetID="19" presetClass="entr" presetSubtype="5"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ppt_w"/>
                                          </p:val>
                                        </p:tav>
                                        <p:tav tm="100000">
                                          <p:val>
                                            <p:strVal val="#ppt_w"/>
                                          </p:val>
                                        </p:tav>
                                      </p:tavLst>
                                    </p:anim>
                                    <p:anim calcmode="lin" valueType="num">
                                      <p:cBhvr>
                                        <p:cTn id="12" dur="500" fill="hold"/>
                                        <p:tgtEl>
                                          <p:spTgt spid="20"/>
                                        </p:tgtEl>
                                        <p:attrNameLst>
                                          <p:attrName>ppt_h</p:attrName>
                                        </p:attrNameLst>
                                      </p:cBhvr>
                                      <p:tavLst>
                                        <p:tav tm="0" fmla="#ppt_h*sin(2.5*pi*$)">
                                          <p:val>
                                            <p:fltVal val="0"/>
                                          </p:val>
                                        </p:tav>
                                        <p:tav tm="100000">
                                          <p:val>
                                            <p:fltVal val="1"/>
                                          </p:val>
                                        </p:tav>
                                      </p:tavLst>
                                    </p:anim>
                                  </p:childTnLst>
                                </p:cTn>
                              </p:par>
                            </p:childTnLst>
                          </p:cTn>
                        </p:par>
                      </p:childTnLst>
                    </p:cTn>
                  </p:par>
                  <p:par>
                    <p:cTn id="13" fill="hold">
                      <p:stCondLst>
                        <p:cond delay="indefinite"/>
                      </p:stCondLst>
                      <p:childTnLst>
                        <p:par>
                          <p:cTn id="14" fill="hold">
                            <p:stCondLst>
                              <p:cond delay="0"/>
                            </p:stCondLst>
                            <p:childTnLst>
                              <p:par>
                                <p:cTn id="15" presetID="19" presetClass="exit" presetSubtype="5" fill="hold" grpId="1" nodeType="clickEffect">
                                  <p:stCondLst>
                                    <p:cond delay="0"/>
                                  </p:stCondLst>
                                  <p:childTnLst>
                                    <p:anim calcmode="lin" valueType="num">
                                      <p:cBhvr>
                                        <p:cTn id="16" dur="500"/>
                                        <p:tgtEl>
                                          <p:spTgt spid="20"/>
                                        </p:tgtEl>
                                        <p:attrNameLst>
                                          <p:attrName>ppt_w</p:attrName>
                                        </p:attrNameLst>
                                      </p:cBhvr>
                                      <p:tavLst>
                                        <p:tav tm="0">
                                          <p:val>
                                            <p:strVal val="ppt_w"/>
                                          </p:val>
                                        </p:tav>
                                        <p:tav tm="100000">
                                          <p:val>
                                            <p:strVal val="ppt_w"/>
                                          </p:val>
                                        </p:tav>
                                      </p:tavLst>
                                    </p:anim>
                                    <p:anim calcmode="lin" valueType="num">
                                      <p:cBhvr>
                                        <p:cTn id="17" dur="500"/>
                                        <p:tgtEl>
                                          <p:spTgt spid="20"/>
                                        </p:tgtEl>
                                        <p:attrNameLst>
                                          <p:attrName>ppt_h</p:attrName>
                                        </p:attrNameLst>
                                      </p:cBhvr>
                                      <p:tavLst>
                                        <p:tav tm="0">
                                          <p:val>
                                            <p:strVal val="ppt_h"/>
                                          </p:val>
                                        </p:tav>
                                        <p:tav tm="5000">
                                          <p:val>
                                            <p:strVal val="0.92*ppt_h"/>
                                          </p:val>
                                        </p:tav>
                                        <p:tav tm="10000">
                                          <p:val>
                                            <p:strVal val="0.71*ppt_h"/>
                                          </p:val>
                                        </p:tav>
                                        <p:tav tm="15000">
                                          <p:val>
                                            <p:strVal val="0.38*ppt_h"/>
                                          </p:val>
                                        </p:tav>
                                        <p:tav tm="20000">
                                          <p:val>
                                            <p:fltVal val="0"/>
                                          </p:val>
                                        </p:tav>
                                        <p:tav tm="25000">
                                          <p:val>
                                            <p:strVal val="-0.38*ppt_h"/>
                                          </p:val>
                                        </p:tav>
                                        <p:tav tm="30000">
                                          <p:val>
                                            <p:strVal val="-0.71*ppt_h"/>
                                          </p:val>
                                        </p:tav>
                                        <p:tav tm="35000">
                                          <p:val>
                                            <p:strVal val="-0.92*ppt_h"/>
                                          </p:val>
                                        </p:tav>
                                        <p:tav tm="40000">
                                          <p:val>
                                            <p:strVal val="-ppt_h"/>
                                          </p:val>
                                        </p:tav>
                                        <p:tav tm="45000">
                                          <p:val>
                                            <p:strVal val="-0.92*ppt_h"/>
                                          </p:val>
                                        </p:tav>
                                        <p:tav tm="50000">
                                          <p:val>
                                            <p:strVal val="-0.71*ppt_h"/>
                                          </p:val>
                                        </p:tav>
                                        <p:tav tm="55000">
                                          <p:val>
                                            <p:strVal val="-0.38*ppt_h"/>
                                          </p:val>
                                        </p:tav>
                                        <p:tav tm="60000">
                                          <p:val>
                                            <p:fltVal val="0"/>
                                          </p:val>
                                        </p:tav>
                                        <p:tav tm="65000">
                                          <p:val>
                                            <p:strVal val="0.38*ppt_h"/>
                                          </p:val>
                                        </p:tav>
                                        <p:tav tm="70000">
                                          <p:val>
                                            <p:strVal val="0.71*ppt_h"/>
                                          </p:val>
                                        </p:tav>
                                        <p:tav tm="75000">
                                          <p:val>
                                            <p:strVal val="0.92*ppt_h"/>
                                          </p:val>
                                        </p:tav>
                                        <p:tav tm="80000">
                                          <p:val>
                                            <p:strVal val="ppt_h"/>
                                          </p:val>
                                        </p:tav>
                                        <p:tav tm="85000">
                                          <p:val>
                                            <p:strVal val="0.92*ppt_h"/>
                                          </p:val>
                                        </p:tav>
                                        <p:tav tm="90000">
                                          <p:val>
                                            <p:strVal val="0.71*ppt_h"/>
                                          </p:val>
                                        </p:tav>
                                        <p:tav tm="95000">
                                          <p:val>
                                            <p:strVal val="0.38*ppt_h"/>
                                          </p:val>
                                        </p:tav>
                                        <p:tav tm="100000">
                                          <p:val>
                                            <p:fltVal val="0"/>
                                          </p:val>
                                        </p:tav>
                                      </p:tavLst>
                                    </p:anim>
                                    <p:set>
                                      <p:cBhvr>
                                        <p:cTn id="18" dur="1" fill="hold">
                                          <p:stCondLst>
                                            <p:cond delay="499"/>
                                          </p:stCondLst>
                                        </p:cTn>
                                        <p:tgtEl>
                                          <p:spTgt spid="20"/>
                                        </p:tgtEl>
                                        <p:attrNameLst>
                                          <p:attrName>style.visibility</p:attrName>
                                        </p:attrNameLst>
                                      </p:cBhvr>
                                      <p:to>
                                        <p:strVal val="hidden"/>
                                      </p:to>
                                    </p:set>
                                  </p:childTnLst>
                                </p:cTn>
                              </p:par>
                              <p:par>
                                <p:cTn id="19" presetID="19" presetClass="entr" presetSubtype="5" fill="hold" grpId="1"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strVal val="#ppt_w"/>
                                          </p:val>
                                        </p:tav>
                                        <p:tav tm="100000">
                                          <p:val>
                                            <p:strVal val="#ppt_w"/>
                                          </p:val>
                                        </p:tav>
                                      </p:tavLst>
                                    </p:anim>
                                    <p:anim calcmode="lin" valueType="num">
                                      <p:cBhvr>
                                        <p:cTn id="22" dur="500" fill="hold"/>
                                        <p:tgtEl>
                                          <p:spTgt spid="19"/>
                                        </p:tgtEl>
                                        <p:attrNameLst>
                                          <p:attrName>ppt_h</p:attrName>
                                        </p:attrNameLst>
                                      </p:cBhvr>
                                      <p:tavLst>
                                        <p:tav tm="0" fmla="#ppt_h*sin(2.5*pi*$)">
                                          <p:val>
                                            <p:fltVal val="0"/>
                                          </p:val>
                                        </p:tav>
                                        <p:tav tm="100000">
                                          <p:val>
                                            <p:fltVal val="1"/>
                                          </p:val>
                                        </p:tav>
                                      </p:tavLst>
                                    </p:anim>
                                  </p:childTnLst>
                                </p:cTn>
                              </p:par>
                            </p:childTnLst>
                          </p:cTn>
                        </p:par>
                      </p:childTnLst>
                    </p:cTn>
                  </p:par>
                </p:childTnLst>
              </p:cTn>
              <p:nextCondLst>
                <p:cond evt="onClick" delay="0">
                  <p:tgtEl>
                    <p:spTgt spid="21"/>
                  </p:tgtEl>
                </p:cond>
              </p:nextCondLst>
            </p:seq>
            <p:seq concurrent="1" nextAc="seek">
              <p:cTn id="23" restart="whenNotActive" fill="hold" evtFilter="cancelBubble" nodeType="interactiveSeq">
                <p:stCondLst>
                  <p:cond evt="onClick" delay="0">
                    <p:tgtEl>
                      <p:spTgt spid="13"/>
                    </p:tgtEl>
                  </p:cond>
                </p:stCondLst>
                <p:endSync evt="end" delay="0">
                  <p:rtn val="all"/>
                </p:endSync>
                <p:childTnLst>
                  <p:par>
                    <p:cTn id="24" fill="hold">
                      <p:stCondLst>
                        <p:cond delay="0"/>
                      </p:stCondLst>
                      <p:childTnLst>
                        <p:par>
                          <p:cTn id="25" fill="hold">
                            <p:stCondLst>
                              <p:cond delay="0"/>
                            </p:stCondLst>
                            <p:childTnLst>
                              <p:par>
                                <p:cTn id="26" presetID="19" presetClass="exit" presetSubtype="5" fill="hold" grpId="0" nodeType="clickEffect">
                                  <p:stCondLst>
                                    <p:cond delay="0"/>
                                  </p:stCondLst>
                                  <p:childTnLst>
                                    <p:anim calcmode="lin" valueType="num">
                                      <p:cBhvr>
                                        <p:cTn id="27" dur="500"/>
                                        <p:tgtEl>
                                          <p:spTgt spid="10"/>
                                        </p:tgtEl>
                                        <p:attrNameLst>
                                          <p:attrName>ppt_w</p:attrName>
                                        </p:attrNameLst>
                                      </p:cBhvr>
                                      <p:tavLst>
                                        <p:tav tm="0">
                                          <p:val>
                                            <p:strVal val="ppt_w"/>
                                          </p:val>
                                        </p:tav>
                                        <p:tav tm="100000">
                                          <p:val>
                                            <p:strVal val="ppt_w"/>
                                          </p:val>
                                        </p:tav>
                                      </p:tavLst>
                                    </p:anim>
                                    <p:anim calcmode="lin" valueType="num">
                                      <p:cBhvr>
                                        <p:cTn id="28" dur="500"/>
                                        <p:tgtEl>
                                          <p:spTgt spid="10"/>
                                        </p:tgtEl>
                                        <p:attrNameLst>
                                          <p:attrName>ppt_h</p:attrName>
                                        </p:attrNameLst>
                                      </p:cBhvr>
                                      <p:tavLst>
                                        <p:tav tm="0">
                                          <p:val>
                                            <p:strVal val="ppt_h"/>
                                          </p:val>
                                        </p:tav>
                                        <p:tav tm="5000">
                                          <p:val>
                                            <p:strVal val="0.92*ppt_h"/>
                                          </p:val>
                                        </p:tav>
                                        <p:tav tm="10000">
                                          <p:val>
                                            <p:strVal val="0.71*ppt_h"/>
                                          </p:val>
                                        </p:tav>
                                        <p:tav tm="15000">
                                          <p:val>
                                            <p:strVal val="0.38*ppt_h"/>
                                          </p:val>
                                        </p:tav>
                                        <p:tav tm="20000">
                                          <p:val>
                                            <p:fltVal val="0"/>
                                          </p:val>
                                        </p:tav>
                                        <p:tav tm="25000">
                                          <p:val>
                                            <p:strVal val="-0.38*ppt_h"/>
                                          </p:val>
                                        </p:tav>
                                        <p:tav tm="30000">
                                          <p:val>
                                            <p:strVal val="-0.71*ppt_h"/>
                                          </p:val>
                                        </p:tav>
                                        <p:tav tm="35000">
                                          <p:val>
                                            <p:strVal val="-0.92*ppt_h"/>
                                          </p:val>
                                        </p:tav>
                                        <p:tav tm="40000">
                                          <p:val>
                                            <p:strVal val="-ppt_h"/>
                                          </p:val>
                                        </p:tav>
                                        <p:tav tm="45000">
                                          <p:val>
                                            <p:strVal val="-0.92*ppt_h"/>
                                          </p:val>
                                        </p:tav>
                                        <p:tav tm="50000">
                                          <p:val>
                                            <p:strVal val="-0.71*ppt_h"/>
                                          </p:val>
                                        </p:tav>
                                        <p:tav tm="55000">
                                          <p:val>
                                            <p:strVal val="-0.38*ppt_h"/>
                                          </p:val>
                                        </p:tav>
                                        <p:tav tm="60000">
                                          <p:val>
                                            <p:fltVal val="0"/>
                                          </p:val>
                                        </p:tav>
                                        <p:tav tm="65000">
                                          <p:val>
                                            <p:strVal val="0.38*ppt_h"/>
                                          </p:val>
                                        </p:tav>
                                        <p:tav tm="70000">
                                          <p:val>
                                            <p:strVal val="0.71*ppt_h"/>
                                          </p:val>
                                        </p:tav>
                                        <p:tav tm="75000">
                                          <p:val>
                                            <p:strVal val="0.92*ppt_h"/>
                                          </p:val>
                                        </p:tav>
                                        <p:tav tm="80000">
                                          <p:val>
                                            <p:strVal val="ppt_h"/>
                                          </p:val>
                                        </p:tav>
                                        <p:tav tm="85000">
                                          <p:val>
                                            <p:strVal val="0.92*ppt_h"/>
                                          </p:val>
                                        </p:tav>
                                        <p:tav tm="90000">
                                          <p:val>
                                            <p:strVal val="0.71*ppt_h"/>
                                          </p:val>
                                        </p:tav>
                                        <p:tav tm="95000">
                                          <p:val>
                                            <p:strVal val="0.38*ppt_h"/>
                                          </p:val>
                                        </p:tav>
                                        <p:tav tm="100000">
                                          <p:val>
                                            <p:fltVal val="0"/>
                                          </p:val>
                                        </p:tav>
                                      </p:tavLst>
                                    </p:anim>
                                    <p:set>
                                      <p:cBhvr>
                                        <p:cTn id="29" dur="1" fill="hold">
                                          <p:stCondLst>
                                            <p:cond delay="499"/>
                                          </p:stCondLst>
                                        </p:cTn>
                                        <p:tgtEl>
                                          <p:spTgt spid="10"/>
                                        </p:tgtEl>
                                        <p:attrNameLst>
                                          <p:attrName>style.visibility</p:attrName>
                                        </p:attrNameLst>
                                      </p:cBhvr>
                                      <p:to>
                                        <p:strVal val="hidden"/>
                                      </p:to>
                                    </p:set>
                                  </p:childTnLst>
                                </p:cTn>
                              </p:par>
                              <p:par>
                                <p:cTn id="30" presetID="19" presetClass="entr" presetSubtype="5"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strVal val="#ppt_w"/>
                                          </p:val>
                                        </p:tav>
                                        <p:tav tm="100000">
                                          <p:val>
                                            <p:strVal val="#ppt_w"/>
                                          </p:val>
                                        </p:tav>
                                      </p:tavLst>
                                    </p:anim>
                                    <p:anim calcmode="lin" valueType="num">
                                      <p:cBhvr>
                                        <p:cTn id="33" dur="500" fill="hold"/>
                                        <p:tgtEl>
                                          <p:spTgt spid="11"/>
                                        </p:tgtEl>
                                        <p:attrNameLst>
                                          <p:attrName>ppt_h</p:attrName>
                                        </p:attrNameLst>
                                      </p:cBhvr>
                                      <p:tavLst>
                                        <p:tav tm="0" fmla="#ppt_h*sin(2.5*pi*$)">
                                          <p:val>
                                            <p:fltVal val="0"/>
                                          </p:val>
                                        </p:tav>
                                        <p:tav tm="100000">
                                          <p:val>
                                            <p:fltVal val="1"/>
                                          </p:val>
                                        </p:tav>
                                      </p:tavLst>
                                    </p:anim>
                                  </p:childTnLst>
                                </p:cTn>
                              </p:par>
                            </p:childTnLst>
                          </p:cTn>
                        </p:par>
                      </p:childTnLst>
                    </p:cTn>
                  </p:par>
                  <p:par>
                    <p:cTn id="34" fill="hold">
                      <p:stCondLst>
                        <p:cond delay="indefinite"/>
                      </p:stCondLst>
                      <p:childTnLst>
                        <p:par>
                          <p:cTn id="35" fill="hold">
                            <p:stCondLst>
                              <p:cond delay="0"/>
                            </p:stCondLst>
                            <p:childTnLst>
                              <p:par>
                                <p:cTn id="36" presetID="19" presetClass="exit" presetSubtype="5" fill="hold" grpId="1" nodeType="clickEffect">
                                  <p:stCondLst>
                                    <p:cond delay="0"/>
                                  </p:stCondLst>
                                  <p:childTnLst>
                                    <p:anim calcmode="lin" valueType="num">
                                      <p:cBhvr>
                                        <p:cTn id="37" dur="500"/>
                                        <p:tgtEl>
                                          <p:spTgt spid="11"/>
                                        </p:tgtEl>
                                        <p:attrNameLst>
                                          <p:attrName>ppt_w</p:attrName>
                                        </p:attrNameLst>
                                      </p:cBhvr>
                                      <p:tavLst>
                                        <p:tav tm="0">
                                          <p:val>
                                            <p:strVal val="ppt_w"/>
                                          </p:val>
                                        </p:tav>
                                        <p:tav tm="100000">
                                          <p:val>
                                            <p:strVal val="ppt_w"/>
                                          </p:val>
                                        </p:tav>
                                      </p:tavLst>
                                    </p:anim>
                                    <p:anim calcmode="lin" valueType="num">
                                      <p:cBhvr>
                                        <p:cTn id="38" dur="500"/>
                                        <p:tgtEl>
                                          <p:spTgt spid="11"/>
                                        </p:tgtEl>
                                        <p:attrNameLst>
                                          <p:attrName>ppt_h</p:attrName>
                                        </p:attrNameLst>
                                      </p:cBhvr>
                                      <p:tavLst>
                                        <p:tav tm="0">
                                          <p:val>
                                            <p:strVal val="ppt_h"/>
                                          </p:val>
                                        </p:tav>
                                        <p:tav tm="5000">
                                          <p:val>
                                            <p:strVal val="0.92*ppt_h"/>
                                          </p:val>
                                        </p:tav>
                                        <p:tav tm="10000">
                                          <p:val>
                                            <p:strVal val="0.71*ppt_h"/>
                                          </p:val>
                                        </p:tav>
                                        <p:tav tm="15000">
                                          <p:val>
                                            <p:strVal val="0.38*ppt_h"/>
                                          </p:val>
                                        </p:tav>
                                        <p:tav tm="20000">
                                          <p:val>
                                            <p:fltVal val="0"/>
                                          </p:val>
                                        </p:tav>
                                        <p:tav tm="25000">
                                          <p:val>
                                            <p:strVal val="-0.38*ppt_h"/>
                                          </p:val>
                                        </p:tav>
                                        <p:tav tm="30000">
                                          <p:val>
                                            <p:strVal val="-0.71*ppt_h"/>
                                          </p:val>
                                        </p:tav>
                                        <p:tav tm="35000">
                                          <p:val>
                                            <p:strVal val="-0.92*ppt_h"/>
                                          </p:val>
                                        </p:tav>
                                        <p:tav tm="40000">
                                          <p:val>
                                            <p:strVal val="-ppt_h"/>
                                          </p:val>
                                        </p:tav>
                                        <p:tav tm="45000">
                                          <p:val>
                                            <p:strVal val="-0.92*ppt_h"/>
                                          </p:val>
                                        </p:tav>
                                        <p:tav tm="50000">
                                          <p:val>
                                            <p:strVal val="-0.71*ppt_h"/>
                                          </p:val>
                                        </p:tav>
                                        <p:tav tm="55000">
                                          <p:val>
                                            <p:strVal val="-0.38*ppt_h"/>
                                          </p:val>
                                        </p:tav>
                                        <p:tav tm="60000">
                                          <p:val>
                                            <p:fltVal val="0"/>
                                          </p:val>
                                        </p:tav>
                                        <p:tav tm="65000">
                                          <p:val>
                                            <p:strVal val="0.38*ppt_h"/>
                                          </p:val>
                                        </p:tav>
                                        <p:tav tm="70000">
                                          <p:val>
                                            <p:strVal val="0.71*ppt_h"/>
                                          </p:val>
                                        </p:tav>
                                        <p:tav tm="75000">
                                          <p:val>
                                            <p:strVal val="0.92*ppt_h"/>
                                          </p:val>
                                        </p:tav>
                                        <p:tav tm="80000">
                                          <p:val>
                                            <p:strVal val="ppt_h"/>
                                          </p:val>
                                        </p:tav>
                                        <p:tav tm="85000">
                                          <p:val>
                                            <p:strVal val="0.92*ppt_h"/>
                                          </p:val>
                                        </p:tav>
                                        <p:tav tm="90000">
                                          <p:val>
                                            <p:strVal val="0.71*ppt_h"/>
                                          </p:val>
                                        </p:tav>
                                        <p:tav tm="95000">
                                          <p:val>
                                            <p:strVal val="0.38*ppt_h"/>
                                          </p:val>
                                        </p:tav>
                                        <p:tav tm="100000">
                                          <p:val>
                                            <p:fltVal val="0"/>
                                          </p:val>
                                        </p:tav>
                                      </p:tavLst>
                                    </p:anim>
                                    <p:set>
                                      <p:cBhvr>
                                        <p:cTn id="39" dur="1" fill="hold">
                                          <p:stCondLst>
                                            <p:cond delay="499"/>
                                          </p:stCondLst>
                                        </p:cTn>
                                        <p:tgtEl>
                                          <p:spTgt spid="11"/>
                                        </p:tgtEl>
                                        <p:attrNameLst>
                                          <p:attrName>style.visibility</p:attrName>
                                        </p:attrNameLst>
                                      </p:cBhvr>
                                      <p:to>
                                        <p:strVal val="hidden"/>
                                      </p:to>
                                    </p:set>
                                  </p:childTnLst>
                                </p:cTn>
                              </p:par>
                              <p:par>
                                <p:cTn id="40" presetID="19" presetClass="entr" presetSubtype="5" fill="hold" grpId="1"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strVal val="#ppt_w"/>
                                          </p:val>
                                        </p:tav>
                                        <p:tav tm="100000">
                                          <p:val>
                                            <p:strVal val="#ppt_w"/>
                                          </p:val>
                                        </p:tav>
                                      </p:tavLst>
                                    </p:anim>
                                    <p:anim calcmode="lin" valueType="num">
                                      <p:cBhvr>
                                        <p:cTn id="43" dur="500" fill="hold"/>
                                        <p:tgtEl>
                                          <p:spTgt spid="10"/>
                                        </p:tgtEl>
                                        <p:attrNameLst>
                                          <p:attrName>ppt_h</p:attrName>
                                        </p:attrNameLst>
                                      </p:cBhvr>
                                      <p:tavLst>
                                        <p:tav tm="0" fmla="#ppt_h*sin(2.5*pi*$)">
                                          <p:val>
                                            <p:fltVal val="0"/>
                                          </p:val>
                                        </p:tav>
                                        <p:tav tm="100000">
                                          <p:val>
                                            <p:fltVal val="1"/>
                                          </p:val>
                                        </p:tav>
                                      </p:tavLst>
                                    </p:anim>
                                  </p:childTnLst>
                                </p:cTn>
                              </p:par>
                            </p:childTnLst>
                          </p:cTn>
                        </p:par>
                      </p:childTnLst>
                    </p:cTn>
                  </p:par>
                </p:childTnLst>
              </p:cTn>
              <p:nextCondLst>
                <p:cond evt="onClick" delay="0">
                  <p:tgtEl>
                    <p:spTgt spid="13"/>
                  </p:tgtEl>
                </p:cond>
              </p:nextCondLst>
            </p:seq>
          </p:childTnLst>
        </p:cTn>
      </p:par>
    </p:tnLst>
    <p:bldLst>
      <p:bldP spid="19" grpId="0" animBg="1"/>
      <p:bldP spid="19" grpId="1" animBg="1"/>
      <p:bldP spid="20" grpId="0" animBg="1"/>
      <p:bldP spid="20" grpId="1" animBg="1"/>
      <p:bldP spid="10" grpId="0" animBg="1"/>
      <p:bldP spid="10" grpId="1" animBg="1"/>
      <p:bldP spid="11" grpId="0" animBg="1"/>
      <p:bldP spid="11"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Управляющая кнопка: далее 6">
            <a:hlinkClick r:id="" action="ppaction://hlinkshowjump?jump=nextslide" highlightClick="1"/>
          </p:cNvPr>
          <p:cNvSpPr/>
          <p:nvPr/>
        </p:nvSpPr>
        <p:spPr>
          <a:xfrm>
            <a:off x="8143900" y="6072206"/>
            <a:ext cx="614362" cy="428626"/>
          </a:xfrm>
          <a:prstGeom prst="actionButtonForwardNext">
            <a:avLst/>
          </a:prstGeom>
          <a:solidFill>
            <a:srgbClr val="CCFF66"/>
          </a:solid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kern="1200" dirty="0">
              <a:solidFill>
                <a:srgbClr val="00B050"/>
              </a:solidFill>
              <a:latin typeface="Calibri"/>
              <a:ea typeface="+mn-ea"/>
              <a:cs typeface="+mn-cs"/>
            </a:endParaRPr>
          </a:p>
        </p:txBody>
      </p:sp>
      <p:sp>
        <p:nvSpPr>
          <p:cNvPr id="9" name="Скругленный прямоугольник 8"/>
          <p:cNvSpPr/>
          <p:nvPr/>
        </p:nvSpPr>
        <p:spPr>
          <a:xfrm>
            <a:off x="785786" y="2500306"/>
            <a:ext cx="7572428" cy="1357322"/>
          </a:xfrm>
          <a:prstGeom prst="roundRect">
            <a:avLst/>
          </a:prstGeom>
          <a:solidFill>
            <a:srgbClr val="CCFF66">
              <a:alpha val="87000"/>
            </a:srgbClr>
          </a:solidFill>
          <a:ln w="3175">
            <a:solidFill>
              <a:srgbClr val="002060"/>
            </a:solidFill>
          </a:ln>
          <a:effectLst>
            <a:glow rad="228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defRPr/>
            </a:pPr>
            <a:r>
              <a:rPr lang="ru-RU" sz="4400" kern="1200" dirty="0">
                <a:solidFill>
                  <a:srgbClr val="7030A0"/>
                </a:solidFill>
                <a:latin typeface="Arial Black" pitchFamily="34" charset="0"/>
                <a:ea typeface="+mn-ea"/>
                <a:cs typeface="+mn-cs"/>
              </a:rPr>
              <a:t>Цветочная викторина</a:t>
            </a:r>
          </a:p>
        </p:txBody>
      </p:sp>
      <p:sp>
        <p:nvSpPr>
          <p:cNvPr id="10" name="Скругленный прямоугольник 9"/>
          <p:cNvSpPr/>
          <p:nvPr/>
        </p:nvSpPr>
        <p:spPr>
          <a:xfrm>
            <a:off x="2857488" y="5357826"/>
            <a:ext cx="5214974" cy="1285884"/>
          </a:xfrm>
          <a:prstGeom prst="roundRect">
            <a:avLst/>
          </a:prstGeom>
          <a:solidFill>
            <a:srgbClr val="CCFF66">
              <a:alpha val="87000"/>
            </a:srgbClr>
          </a:solid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defRPr/>
            </a:pPr>
            <a:r>
              <a:rPr lang="ru-RU" i="1" kern="1200" dirty="0">
                <a:solidFill>
                  <a:srgbClr val="7030A0"/>
                </a:solidFill>
                <a:latin typeface="Monotype Corsiva" pitchFamily="66" charset="0"/>
                <a:ea typeface="+mn-ea"/>
                <a:cs typeface="+mn-cs"/>
              </a:rPr>
              <a:t>Автор работы: </a:t>
            </a:r>
          </a:p>
          <a:p>
            <a:pPr algn="ctr" rtl="0">
              <a:defRPr/>
            </a:pPr>
            <a:r>
              <a:rPr lang="ru-RU" i="1" kern="1200" dirty="0">
                <a:solidFill>
                  <a:srgbClr val="7030A0"/>
                </a:solidFill>
                <a:latin typeface="Monotype Corsiva" pitchFamily="66" charset="0"/>
                <a:ea typeface="+mn-ea"/>
                <a:cs typeface="+mn-cs"/>
              </a:rPr>
              <a:t>заместитель директора по УВР</a:t>
            </a:r>
          </a:p>
          <a:p>
            <a:pPr algn="ctr" rtl="0">
              <a:defRPr/>
            </a:pPr>
            <a:r>
              <a:rPr lang="ru-RU" i="1" kern="1200" dirty="0">
                <a:solidFill>
                  <a:srgbClr val="7030A0"/>
                </a:solidFill>
                <a:latin typeface="Monotype Corsiva" pitchFamily="66" charset="0"/>
                <a:ea typeface="+mn-ea"/>
                <a:cs typeface="+mn-cs"/>
              </a:rPr>
              <a:t>МБОУ СОШ № 2 г. Гагарина Смоленской области</a:t>
            </a:r>
          </a:p>
          <a:p>
            <a:pPr algn="ctr" rtl="0">
              <a:defRPr/>
            </a:pPr>
            <a:r>
              <a:rPr lang="ru-RU" i="1" kern="1200" dirty="0">
                <a:solidFill>
                  <a:srgbClr val="7030A0"/>
                </a:solidFill>
                <a:latin typeface="Monotype Corsiva" pitchFamily="66" charset="0"/>
                <a:ea typeface="+mn-ea"/>
                <a:cs typeface="+mn-cs"/>
              </a:rPr>
              <a:t>Наталья Николаевна </a:t>
            </a:r>
            <a:r>
              <a:rPr lang="ru-RU" i="1" kern="1200" dirty="0" err="1">
                <a:solidFill>
                  <a:srgbClr val="7030A0"/>
                </a:solidFill>
                <a:latin typeface="Monotype Corsiva" pitchFamily="66" charset="0"/>
                <a:ea typeface="+mn-ea"/>
                <a:cs typeface="+mn-cs"/>
              </a:rPr>
              <a:t>Покровкова</a:t>
            </a:r>
            <a:endParaRPr lang="ru-RU" i="1" kern="1200" dirty="0">
              <a:solidFill>
                <a:srgbClr val="7030A0"/>
              </a:solidFill>
              <a:latin typeface="Monotype Corsiva" pitchFamily="66" charset="0"/>
              <a:ea typeface="+mn-ea"/>
              <a:cs typeface="+mn-cs"/>
            </a:endParaRPr>
          </a:p>
        </p:txBody>
      </p:sp>
    </p:spTree>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3145971" y="404664"/>
            <a:ext cx="5643602" cy="5500726"/>
          </a:xfrm>
          <a:solidFill>
            <a:srgbClr val="CCFF66">
              <a:alpha val="87000"/>
            </a:srgbClr>
          </a:solidFill>
          <a:ln w="3175">
            <a:solidFill>
              <a:srgbClr val="002060"/>
            </a:solidFill>
          </a:ln>
          <a:effectLst>
            <a:glow rad="139700">
              <a:schemeClr val="accent3">
                <a:satMod val="175000"/>
                <a:alpha val="40000"/>
              </a:schemeClr>
            </a:glow>
          </a:effectLst>
        </p:spPr>
        <p:txBody>
          <a:bodyPr rtlCol="0">
            <a:normAutofit/>
          </a:bodyPr>
          <a:lstStyle/>
          <a:p>
            <a:pPr algn="ctr" eaLnBrk="1" fontAlgn="auto" hangingPunct="1">
              <a:spcAft>
                <a:spcPts val="0"/>
              </a:spcAft>
              <a:buFont typeface="Arial" pitchFamily="34" charset="0"/>
              <a:buNone/>
              <a:defRPr/>
            </a:pPr>
            <a:endParaRPr lang="ru-RU" sz="5900" b="1" dirty="0" smtClean="0">
              <a:latin typeface="Times New Roman" pitchFamily="18" charset="0"/>
              <a:cs typeface="Times New Roman" pitchFamily="18" charset="0"/>
            </a:endParaRPr>
          </a:p>
          <a:p>
            <a:pPr algn="ctr" eaLnBrk="1" fontAlgn="auto" hangingPunct="1">
              <a:spcAft>
                <a:spcPts val="0"/>
              </a:spcAft>
              <a:buFont typeface="Arial" pitchFamily="34" charset="0"/>
              <a:buNone/>
              <a:defRPr/>
            </a:pPr>
            <a:r>
              <a:rPr lang="ru-RU" sz="5900" b="1" dirty="0" smtClean="0">
                <a:solidFill>
                  <a:srgbClr val="7030A0"/>
                </a:solidFill>
                <a:latin typeface="Times New Roman" pitchFamily="18" charset="0"/>
                <a:cs typeface="Times New Roman" pitchFamily="18" charset="0"/>
              </a:rPr>
              <a:t>Дорогой друг!</a:t>
            </a:r>
          </a:p>
          <a:p>
            <a:pPr algn="ctr">
              <a:buNone/>
              <a:defRPr/>
            </a:pPr>
            <a:r>
              <a:rPr lang="ru-RU" sz="4000" dirty="0" smtClean="0">
                <a:solidFill>
                  <a:srgbClr val="7030A0"/>
                </a:solidFill>
                <a:latin typeface="Times New Roman" pitchFamily="18" charset="0"/>
                <a:cs typeface="Times New Roman" pitchFamily="18" charset="0"/>
              </a:rPr>
              <a:t>Предлагаю</a:t>
            </a:r>
          </a:p>
          <a:p>
            <a:pPr algn="ctr">
              <a:buNone/>
              <a:defRPr/>
            </a:pPr>
            <a:r>
              <a:rPr lang="ru-RU" sz="4000" dirty="0" smtClean="0">
                <a:solidFill>
                  <a:srgbClr val="7030A0"/>
                </a:solidFill>
                <a:latin typeface="Times New Roman" pitchFamily="18" charset="0"/>
                <a:cs typeface="Times New Roman" pitchFamily="18" charset="0"/>
              </a:rPr>
              <a:t> тебе совершить путешествие в сказочный мир цветов. </a:t>
            </a:r>
            <a:endParaRPr lang="ru-RU" sz="5100" dirty="0" smtClean="0">
              <a:solidFill>
                <a:srgbClr val="7030A0"/>
              </a:solidFill>
              <a:latin typeface="Times New Roman" pitchFamily="18" charset="0"/>
              <a:cs typeface="Times New Roman" pitchFamily="18" charset="0"/>
            </a:endParaRPr>
          </a:p>
          <a:p>
            <a:pPr eaLnBrk="1" fontAlgn="auto" hangingPunct="1">
              <a:spcAft>
                <a:spcPts val="0"/>
              </a:spcAft>
              <a:buNone/>
              <a:defRPr/>
            </a:pPr>
            <a:endParaRPr lang="ru-RU" dirty="0" smtClean="0"/>
          </a:p>
        </p:txBody>
      </p:sp>
      <p:sp>
        <p:nvSpPr>
          <p:cNvPr id="5" name="Управляющая кнопка: сведения 4">
            <a:hlinkClick r:id="" action="ppaction://hlinkshowjump?jump=lastslide" highlightClick="1"/>
          </p:cNvPr>
          <p:cNvSpPr/>
          <p:nvPr/>
        </p:nvSpPr>
        <p:spPr>
          <a:xfrm>
            <a:off x="214282" y="214290"/>
            <a:ext cx="471488" cy="642938"/>
          </a:xfrm>
          <a:prstGeom prst="actionButtonInformation">
            <a:avLst/>
          </a:prstGeom>
          <a:solidFill>
            <a:srgbClr val="CCFF66"/>
          </a:solid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7" name="Управляющая кнопка: далее 6">
            <a:hlinkClick r:id="" action="ppaction://hlinkshowjump?jump=nextslide" highlightClick="1"/>
          </p:cNvPr>
          <p:cNvSpPr/>
          <p:nvPr/>
        </p:nvSpPr>
        <p:spPr>
          <a:xfrm>
            <a:off x="8143900" y="6278922"/>
            <a:ext cx="614362" cy="428626"/>
          </a:xfrm>
          <a:prstGeom prst="actionButtonForwardNext">
            <a:avLst/>
          </a:prstGeom>
          <a:solidFill>
            <a:srgbClr val="CCFF66"/>
          </a:solid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00B050"/>
              </a:solidFill>
            </a:endParaRPr>
          </a:p>
        </p:txBody>
      </p:sp>
    </p:spTree>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5"/>
          <p:cNvSpPr>
            <a:spLocks noChangeArrowheads="1"/>
          </p:cNvSpPr>
          <p:nvPr/>
        </p:nvSpPr>
        <p:spPr bwMode="auto">
          <a:xfrm>
            <a:off x="4357686" y="500042"/>
            <a:ext cx="4357718" cy="5929354"/>
          </a:xfrm>
          <a:prstGeom prst="rect">
            <a:avLst/>
          </a:prstGeom>
          <a:solidFill>
            <a:srgbClr val="CCFF66"/>
          </a:solidFill>
          <a:ln>
            <a:headEnd/>
            <a:tailEnd/>
          </a:ln>
          <a:extLst/>
        </p:spPr>
        <p:style>
          <a:lnRef idx="1">
            <a:schemeClr val="accent1"/>
          </a:lnRef>
          <a:fillRef idx="2">
            <a:schemeClr val="accent1"/>
          </a:fillRef>
          <a:effectRef idx="1">
            <a:schemeClr val="accent1"/>
          </a:effectRef>
          <a:fontRef idx="minor">
            <a:schemeClr val="dk1"/>
          </a:fontRef>
        </p:style>
        <p:txBody>
          <a:bodyPr wrap="none" anchor="ctr"/>
          <a:lstStyle/>
          <a:p>
            <a:pPr algn="ctr"/>
            <a:r>
              <a:rPr lang="ru-RU" altLang="ru-RU" sz="3200" b="1" dirty="0" smtClean="0">
                <a:solidFill>
                  <a:srgbClr val="7030A0"/>
                </a:solidFill>
                <a:latin typeface="Times New Roman" panose="02020603050405020304" pitchFamily="18" charset="0"/>
                <a:cs typeface="Times New Roman" panose="02020603050405020304" pitchFamily="18" charset="0"/>
              </a:rPr>
              <a:t>Как звали человека,</a:t>
            </a:r>
          </a:p>
          <a:p>
            <a:pPr algn="ctr"/>
            <a:r>
              <a:rPr lang="ru-RU" altLang="ru-RU" sz="3200" b="1" dirty="0" smtClean="0">
                <a:solidFill>
                  <a:srgbClr val="7030A0"/>
                </a:solidFill>
                <a:latin typeface="Times New Roman" panose="02020603050405020304" pitchFamily="18" charset="0"/>
                <a:cs typeface="Times New Roman" panose="02020603050405020304" pitchFamily="18" charset="0"/>
              </a:rPr>
              <a:t> который мечтал </a:t>
            </a:r>
          </a:p>
          <a:p>
            <a:pPr algn="ctr"/>
            <a:r>
              <a:rPr lang="ru-RU" altLang="ru-RU" sz="3200" b="1" dirty="0" smtClean="0">
                <a:solidFill>
                  <a:srgbClr val="7030A0"/>
                </a:solidFill>
                <a:latin typeface="Times New Roman" panose="02020603050405020304" pitchFamily="18" charset="0"/>
                <a:cs typeface="Times New Roman" panose="02020603050405020304" pitchFamily="18" charset="0"/>
              </a:rPr>
              <a:t>создать</a:t>
            </a:r>
          </a:p>
          <a:p>
            <a:pPr algn="ctr"/>
            <a:r>
              <a:rPr lang="ru-RU" altLang="ru-RU" sz="3200" b="1" dirty="0" smtClean="0">
                <a:solidFill>
                  <a:srgbClr val="7030A0"/>
                </a:solidFill>
                <a:latin typeface="Times New Roman" panose="02020603050405020304" pitchFamily="18" charset="0"/>
                <a:cs typeface="Times New Roman" panose="02020603050405020304" pitchFamily="18" charset="0"/>
              </a:rPr>
              <a:t> «каменный цветок»?</a:t>
            </a:r>
          </a:p>
        </p:txBody>
      </p:sp>
      <p:sp>
        <p:nvSpPr>
          <p:cNvPr id="3078" name="Rectangle 6"/>
          <p:cNvSpPr>
            <a:spLocks noChangeArrowheads="1"/>
          </p:cNvSpPr>
          <p:nvPr/>
        </p:nvSpPr>
        <p:spPr bwMode="auto">
          <a:xfrm>
            <a:off x="4357686" y="500042"/>
            <a:ext cx="4357718" cy="5929354"/>
          </a:xfrm>
          <a:prstGeom prst="rect">
            <a:avLst/>
          </a:prstGeom>
          <a:solidFill>
            <a:srgbClr val="CCFF66"/>
          </a:solidFill>
          <a:ln w="9525">
            <a:solidFill>
              <a:schemeClr val="tx1"/>
            </a:solidFill>
            <a:miter lim="800000"/>
            <a:headEnd/>
            <a:tailEnd/>
          </a:ln>
          <a:effectLst/>
        </p:spPr>
        <p:txBody>
          <a:bodyPr wrap="none" anchor="ctr"/>
          <a:lstStyle/>
          <a:p>
            <a:pPr algn="ctr"/>
            <a:r>
              <a:rPr lang="ru-RU" altLang="ru-RU" sz="5400" b="1" dirty="0" smtClean="0">
                <a:solidFill>
                  <a:srgbClr val="CC0000"/>
                </a:solidFill>
                <a:latin typeface="Times New Roman" panose="02020603050405020304" pitchFamily="18" charset="0"/>
                <a:cs typeface="Times New Roman" panose="02020603050405020304" pitchFamily="18" charset="0"/>
              </a:rPr>
              <a:t>Данила</a:t>
            </a:r>
            <a:endParaRPr lang="ru-RU" altLang="ru-RU" sz="5400" b="1" dirty="0">
              <a:solidFill>
                <a:srgbClr val="CC0000"/>
              </a:solidFill>
              <a:latin typeface="Times New Roman" panose="02020603050405020304" pitchFamily="18" charset="0"/>
              <a:cs typeface="Times New Roman" panose="02020603050405020304" pitchFamily="18" charset="0"/>
            </a:endParaRPr>
          </a:p>
        </p:txBody>
      </p:sp>
      <p:sp>
        <p:nvSpPr>
          <p:cNvPr id="3079" name="Rectangle 7"/>
          <p:cNvSpPr>
            <a:spLocks noChangeArrowheads="1"/>
          </p:cNvSpPr>
          <p:nvPr/>
        </p:nvSpPr>
        <p:spPr bwMode="auto">
          <a:xfrm>
            <a:off x="4357686" y="500042"/>
            <a:ext cx="4357718" cy="5929354"/>
          </a:xfrm>
          <a:prstGeom prst="rect">
            <a:avLst/>
          </a:prstGeom>
          <a:solidFill>
            <a:srgbClr val="BBE0E3">
              <a:alpha val="0"/>
            </a:srgbClr>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ru-RU"/>
          </a:p>
        </p:txBody>
      </p:sp>
      <p:sp>
        <p:nvSpPr>
          <p:cNvPr id="5" name="Управляющая кнопка: далее 4">
            <a:hlinkClick r:id="" action="ppaction://hlinkshowjump?jump=nextslide" highlightClick="1"/>
          </p:cNvPr>
          <p:cNvSpPr/>
          <p:nvPr/>
        </p:nvSpPr>
        <p:spPr>
          <a:xfrm>
            <a:off x="8715372" y="6500812"/>
            <a:ext cx="428628" cy="357188"/>
          </a:xfrm>
          <a:prstGeom prst="actionButtonForwardNext">
            <a:avLst/>
          </a:prstGeom>
          <a:solidFill>
            <a:srgbClr val="CCFF66"/>
          </a:solid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00B050"/>
              </a:solidFill>
            </a:endParaRPr>
          </a:p>
        </p:txBody>
      </p:sp>
      <p:pic>
        <p:nvPicPr>
          <p:cNvPr id="6" name="Рисунок 5" descr="kamcvetok.jpg"/>
          <p:cNvPicPr>
            <a:picLocks noChangeAspect="1"/>
          </p:cNvPicPr>
          <p:nvPr/>
        </p:nvPicPr>
        <p:blipFill>
          <a:blip r:embed="rId2" cstate="email"/>
          <a:stretch>
            <a:fillRect/>
          </a:stretch>
        </p:blipFill>
        <p:spPr>
          <a:xfrm>
            <a:off x="642910" y="1214422"/>
            <a:ext cx="3219192" cy="4357718"/>
          </a:xfrm>
          <a:prstGeom prst="rect">
            <a:avLst/>
          </a:prstGeom>
        </p:spPr>
      </p:pic>
      <p:sp>
        <p:nvSpPr>
          <p:cNvPr id="7" name="Прямоугольник 6"/>
          <p:cNvSpPr/>
          <p:nvPr/>
        </p:nvSpPr>
        <p:spPr>
          <a:xfrm>
            <a:off x="642910" y="1214422"/>
            <a:ext cx="3214710" cy="4357718"/>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180696563"/>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79"/>
                    </p:tgtEl>
                  </p:cond>
                </p:stCondLst>
                <p:endSync evt="end" delay="0">
                  <p:rtn val="all"/>
                </p:endSync>
                <p:childTnLst>
                  <p:par>
                    <p:cTn id="3" fill="hold" nodeType="clickPar">
                      <p:stCondLst>
                        <p:cond delay="0"/>
                      </p:stCondLst>
                      <p:childTnLst>
                        <p:par>
                          <p:cTn id="4" fill="hold" nodeType="withGroup">
                            <p:stCondLst>
                              <p:cond delay="0"/>
                            </p:stCondLst>
                            <p:childTnLst>
                              <p:par>
                                <p:cTn id="5" presetID="19" presetClass="exit" presetSubtype="10" fill="hold" grpId="0" nodeType="clickEffect">
                                  <p:stCondLst>
                                    <p:cond delay="0"/>
                                  </p:stCondLst>
                                  <p:childTnLst>
                                    <p:anim calcmode="lin" valueType="num">
                                      <p:cBhvr>
                                        <p:cTn id="6" dur="500"/>
                                        <p:tgtEl>
                                          <p:spTgt spid="3077"/>
                                        </p:tgtEl>
                                        <p:attrNameLst>
                                          <p:attrName>ppt_h</p:attrName>
                                        </p:attrNameLst>
                                      </p:cBhvr>
                                      <p:tavLst>
                                        <p:tav tm="0">
                                          <p:val>
                                            <p:strVal val="ppt_h"/>
                                          </p:val>
                                        </p:tav>
                                        <p:tav tm="100000">
                                          <p:val>
                                            <p:strVal val="ppt_h"/>
                                          </p:val>
                                        </p:tav>
                                      </p:tavLst>
                                    </p:anim>
                                    <p:anim calcmode="lin" valueType="num">
                                      <p:cBhvr>
                                        <p:cTn id="7" dur="500"/>
                                        <p:tgtEl>
                                          <p:spTgt spid="307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8" dur="1" fill="hold">
                                          <p:stCondLst>
                                            <p:cond delay="499"/>
                                          </p:stCondLst>
                                        </p:cTn>
                                        <p:tgtEl>
                                          <p:spTgt spid="3077"/>
                                        </p:tgtEl>
                                        <p:attrNameLst>
                                          <p:attrName>style.visibility</p:attrName>
                                        </p:attrNameLst>
                                      </p:cBhvr>
                                      <p:to>
                                        <p:strVal val="hidden"/>
                                      </p:to>
                                    </p:set>
                                  </p:childTnLst>
                                </p:cTn>
                              </p:par>
                              <p:par>
                                <p:cTn id="9" presetID="19" presetClass="entr" presetSubtype="10" fill="hold" grpId="0" nodeType="withEffect">
                                  <p:stCondLst>
                                    <p:cond delay="0"/>
                                  </p:stCondLst>
                                  <p:childTnLst>
                                    <p:set>
                                      <p:cBhvr>
                                        <p:cTn id="10" dur="1" fill="hold">
                                          <p:stCondLst>
                                            <p:cond delay="0"/>
                                          </p:stCondLst>
                                        </p:cTn>
                                        <p:tgtEl>
                                          <p:spTgt spid="3078"/>
                                        </p:tgtEl>
                                        <p:attrNameLst>
                                          <p:attrName>style.visibility</p:attrName>
                                        </p:attrNameLst>
                                      </p:cBhvr>
                                      <p:to>
                                        <p:strVal val="visible"/>
                                      </p:to>
                                    </p:set>
                                    <p:anim calcmode="lin" valueType="num">
                                      <p:cBhvr>
                                        <p:cTn id="11" dur="500" fill="hold"/>
                                        <p:tgtEl>
                                          <p:spTgt spid="3078"/>
                                        </p:tgtEl>
                                        <p:attrNameLst>
                                          <p:attrName>ppt_w</p:attrName>
                                        </p:attrNameLst>
                                      </p:cBhvr>
                                      <p:tavLst>
                                        <p:tav tm="0" fmla="#ppt_w*sin(2.5*pi*$)">
                                          <p:val>
                                            <p:fltVal val="0"/>
                                          </p:val>
                                        </p:tav>
                                        <p:tav tm="100000">
                                          <p:val>
                                            <p:fltVal val="1"/>
                                          </p:val>
                                        </p:tav>
                                      </p:tavLst>
                                    </p:anim>
                                    <p:anim calcmode="lin" valueType="num">
                                      <p:cBhvr>
                                        <p:cTn id="12" dur="500" fill="hold"/>
                                        <p:tgtEl>
                                          <p:spTgt spid="3078"/>
                                        </p:tgtEl>
                                        <p:attrNameLst>
                                          <p:attrName>ppt_h</p:attrName>
                                        </p:attrNameLst>
                                      </p:cBhvr>
                                      <p:tavLst>
                                        <p:tav tm="0">
                                          <p:val>
                                            <p:strVal val="#ppt_h"/>
                                          </p:val>
                                        </p:tav>
                                        <p:tav tm="100000">
                                          <p:val>
                                            <p:strVal val="#ppt_h"/>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9" presetClass="exit" presetSubtype="10" fill="hold" grpId="1" nodeType="clickEffect">
                                  <p:stCondLst>
                                    <p:cond delay="0"/>
                                  </p:stCondLst>
                                  <p:childTnLst>
                                    <p:anim calcmode="lin" valueType="num">
                                      <p:cBhvr>
                                        <p:cTn id="22" dur="500"/>
                                        <p:tgtEl>
                                          <p:spTgt spid="3078"/>
                                        </p:tgtEl>
                                        <p:attrNameLst>
                                          <p:attrName>ppt_h</p:attrName>
                                        </p:attrNameLst>
                                      </p:cBhvr>
                                      <p:tavLst>
                                        <p:tav tm="0">
                                          <p:val>
                                            <p:strVal val="ppt_h"/>
                                          </p:val>
                                        </p:tav>
                                        <p:tav tm="100000">
                                          <p:val>
                                            <p:strVal val="ppt_h"/>
                                          </p:val>
                                        </p:tav>
                                      </p:tavLst>
                                    </p:anim>
                                    <p:anim calcmode="lin" valueType="num">
                                      <p:cBhvr>
                                        <p:cTn id="23" dur="500"/>
                                        <p:tgtEl>
                                          <p:spTgt spid="307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24" dur="1" fill="hold">
                                          <p:stCondLst>
                                            <p:cond delay="499"/>
                                          </p:stCondLst>
                                        </p:cTn>
                                        <p:tgtEl>
                                          <p:spTgt spid="3078"/>
                                        </p:tgtEl>
                                        <p:attrNameLst>
                                          <p:attrName>style.visibility</p:attrName>
                                        </p:attrNameLst>
                                      </p:cBhvr>
                                      <p:to>
                                        <p:strVal val="hidden"/>
                                      </p:to>
                                    </p:set>
                                  </p:childTnLst>
                                </p:cTn>
                              </p:par>
                              <p:par>
                                <p:cTn id="25" presetID="19" presetClass="entr" presetSubtype="10" fill="hold" grpId="1" nodeType="with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p:cTn id="27" dur="500" fill="hold"/>
                                        <p:tgtEl>
                                          <p:spTgt spid="3077"/>
                                        </p:tgtEl>
                                        <p:attrNameLst>
                                          <p:attrName>ppt_w</p:attrName>
                                        </p:attrNameLst>
                                      </p:cBhvr>
                                      <p:tavLst>
                                        <p:tav tm="0" fmla="#ppt_w*sin(2.5*pi*$)">
                                          <p:val>
                                            <p:fltVal val="0"/>
                                          </p:val>
                                        </p:tav>
                                        <p:tav tm="100000">
                                          <p:val>
                                            <p:fltVal val="1"/>
                                          </p:val>
                                        </p:tav>
                                      </p:tavLst>
                                    </p:anim>
                                    <p:anim calcmode="lin" valueType="num">
                                      <p:cBhvr>
                                        <p:cTn id="28" dur="500" fill="hold"/>
                                        <p:tgtEl>
                                          <p:spTgt spid="3077"/>
                                        </p:tgtEl>
                                        <p:attrNameLst>
                                          <p:attrName>ppt_h</p:attrName>
                                        </p:attrNameLst>
                                      </p:cBhvr>
                                      <p:tavLst>
                                        <p:tav tm="0">
                                          <p:val>
                                            <p:strVal val="#ppt_h"/>
                                          </p:val>
                                        </p:tav>
                                        <p:tav tm="100000">
                                          <p:val>
                                            <p:strVal val="#ppt_h"/>
                                          </p:val>
                                        </p:tav>
                                      </p:tavLst>
                                    </p:anim>
                                  </p:childTnLst>
                                </p:cTn>
                              </p:par>
                            </p:childTnLst>
                          </p:cTn>
                        </p:par>
                      </p:childTnLst>
                    </p:cTn>
                  </p:par>
                </p:childTnLst>
              </p:cTn>
              <p:nextCondLst>
                <p:cond evt="onClick" delay="0">
                  <p:tgtEl>
                    <p:spTgt spid="3079"/>
                  </p:tgtEl>
                </p:cond>
              </p:nextCondLst>
            </p:seq>
          </p:childTnLst>
        </p:cTn>
      </p:par>
    </p:tnLst>
    <p:bldLst>
      <p:bldP spid="3077" grpId="0" animBg="1"/>
      <p:bldP spid="3077" grpId="1" animBg="1"/>
      <p:bldP spid="3078" grpId="0" animBg="1"/>
      <p:bldP spid="307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5"/>
          <p:cNvSpPr>
            <a:spLocks noChangeArrowheads="1"/>
          </p:cNvSpPr>
          <p:nvPr/>
        </p:nvSpPr>
        <p:spPr bwMode="auto">
          <a:xfrm>
            <a:off x="4357686" y="500042"/>
            <a:ext cx="4357718" cy="5929354"/>
          </a:xfrm>
          <a:prstGeom prst="rect">
            <a:avLst/>
          </a:prstGeom>
          <a:solidFill>
            <a:srgbClr val="CCFF66"/>
          </a:solidFill>
          <a:ln>
            <a:headEnd/>
            <a:tailEnd/>
          </a:ln>
          <a:extLst/>
        </p:spPr>
        <p:style>
          <a:lnRef idx="1">
            <a:schemeClr val="accent1"/>
          </a:lnRef>
          <a:fillRef idx="2">
            <a:schemeClr val="accent1"/>
          </a:fillRef>
          <a:effectRef idx="1">
            <a:schemeClr val="accent1"/>
          </a:effectRef>
          <a:fontRef idx="minor">
            <a:schemeClr val="dk1"/>
          </a:fontRef>
        </p:style>
        <p:txBody>
          <a:bodyPr wrap="none" anchor="ctr"/>
          <a:lstStyle/>
          <a:p>
            <a:pPr algn="ctr"/>
            <a:r>
              <a:rPr lang="ru-RU" altLang="ru-RU" sz="3200" b="1" dirty="0" smtClean="0">
                <a:solidFill>
                  <a:srgbClr val="7030A0"/>
                </a:solidFill>
                <a:latin typeface="Times New Roman" panose="02020603050405020304" pitchFamily="18" charset="0"/>
                <a:cs typeface="Times New Roman" panose="02020603050405020304" pitchFamily="18" charset="0"/>
              </a:rPr>
              <a:t>В каком произведении </a:t>
            </a:r>
          </a:p>
          <a:p>
            <a:pPr algn="ctr"/>
            <a:r>
              <a:rPr lang="ru-RU" altLang="ru-RU" sz="3200" b="1" dirty="0" smtClean="0">
                <a:solidFill>
                  <a:srgbClr val="7030A0"/>
                </a:solidFill>
                <a:latin typeface="Times New Roman" panose="02020603050405020304" pitchFamily="18" charset="0"/>
                <a:cs typeface="Times New Roman" panose="02020603050405020304" pitchFamily="18" charset="0"/>
              </a:rPr>
              <a:t>герои летели </a:t>
            </a:r>
          </a:p>
          <a:p>
            <a:pPr algn="ctr"/>
            <a:r>
              <a:rPr lang="ru-RU" altLang="ru-RU" sz="3200" b="1" dirty="0" smtClean="0">
                <a:solidFill>
                  <a:srgbClr val="7030A0"/>
                </a:solidFill>
                <a:latin typeface="Times New Roman" panose="02020603050405020304" pitchFamily="18" charset="0"/>
                <a:cs typeface="Times New Roman" panose="02020603050405020304" pitchFamily="18" charset="0"/>
              </a:rPr>
              <a:t>на воздушном шаре </a:t>
            </a:r>
          </a:p>
          <a:p>
            <a:pPr algn="ctr"/>
            <a:r>
              <a:rPr lang="ru-RU" altLang="ru-RU" sz="3200" b="1" dirty="0" smtClean="0">
                <a:solidFill>
                  <a:srgbClr val="7030A0"/>
                </a:solidFill>
                <a:latin typeface="Times New Roman" panose="02020603050405020304" pitchFamily="18" charset="0"/>
                <a:cs typeface="Times New Roman" panose="02020603050405020304" pitchFamily="18" charset="0"/>
              </a:rPr>
              <a:t>в Цветочный город?</a:t>
            </a:r>
          </a:p>
        </p:txBody>
      </p:sp>
      <p:sp>
        <p:nvSpPr>
          <p:cNvPr id="3078" name="Rectangle 6"/>
          <p:cNvSpPr>
            <a:spLocks noChangeArrowheads="1"/>
          </p:cNvSpPr>
          <p:nvPr/>
        </p:nvSpPr>
        <p:spPr bwMode="auto">
          <a:xfrm>
            <a:off x="4357686" y="500042"/>
            <a:ext cx="4357718" cy="5929354"/>
          </a:xfrm>
          <a:prstGeom prst="rect">
            <a:avLst/>
          </a:prstGeom>
          <a:solidFill>
            <a:srgbClr val="CCFF66"/>
          </a:solidFill>
          <a:ln w="9525">
            <a:solidFill>
              <a:schemeClr val="tx1"/>
            </a:solidFill>
            <a:miter lim="800000"/>
            <a:headEnd/>
            <a:tailEnd/>
          </a:ln>
          <a:effectLst/>
        </p:spPr>
        <p:txBody>
          <a:bodyPr wrap="none" anchor="ctr"/>
          <a:lstStyle/>
          <a:p>
            <a:pPr algn="ctr"/>
            <a:r>
              <a:rPr lang="ru-RU" altLang="ru-RU" sz="5400" b="1" dirty="0" smtClean="0">
                <a:solidFill>
                  <a:srgbClr val="CC0000"/>
                </a:solidFill>
                <a:latin typeface="Times New Roman" panose="02020603050405020304" pitchFamily="18" charset="0"/>
                <a:cs typeface="Times New Roman" panose="02020603050405020304" pitchFamily="18" charset="0"/>
              </a:rPr>
              <a:t>«Незнайка </a:t>
            </a:r>
          </a:p>
          <a:p>
            <a:pPr algn="ctr"/>
            <a:r>
              <a:rPr lang="ru-RU" altLang="ru-RU" sz="5400" b="1" dirty="0" smtClean="0">
                <a:solidFill>
                  <a:srgbClr val="CC0000"/>
                </a:solidFill>
                <a:latin typeface="Times New Roman" panose="02020603050405020304" pitchFamily="18" charset="0"/>
                <a:cs typeface="Times New Roman" panose="02020603050405020304" pitchFamily="18" charset="0"/>
              </a:rPr>
              <a:t>и его друзья»</a:t>
            </a:r>
            <a:endParaRPr lang="ru-RU" altLang="ru-RU" sz="5400" b="1" dirty="0">
              <a:solidFill>
                <a:srgbClr val="CC0000"/>
              </a:solidFill>
              <a:latin typeface="Times New Roman" panose="02020603050405020304" pitchFamily="18" charset="0"/>
              <a:cs typeface="Times New Roman" panose="02020603050405020304" pitchFamily="18" charset="0"/>
            </a:endParaRPr>
          </a:p>
        </p:txBody>
      </p:sp>
      <p:sp>
        <p:nvSpPr>
          <p:cNvPr id="3079" name="Rectangle 7"/>
          <p:cNvSpPr>
            <a:spLocks noChangeArrowheads="1"/>
          </p:cNvSpPr>
          <p:nvPr/>
        </p:nvSpPr>
        <p:spPr bwMode="auto">
          <a:xfrm>
            <a:off x="4357686" y="500042"/>
            <a:ext cx="4357718" cy="5929354"/>
          </a:xfrm>
          <a:prstGeom prst="rect">
            <a:avLst/>
          </a:prstGeom>
          <a:solidFill>
            <a:srgbClr val="BBE0E3">
              <a:alpha val="0"/>
            </a:srgbClr>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ru-RU"/>
          </a:p>
        </p:txBody>
      </p:sp>
      <p:sp>
        <p:nvSpPr>
          <p:cNvPr id="5" name="Управляющая кнопка: далее 4">
            <a:hlinkClick r:id="" action="ppaction://hlinkshowjump?jump=nextslide" highlightClick="1"/>
          </p:cNvPr>
          <p:cNvSpPr/>
          <p:nvPr/>
        </p:nvSpPr>
        <p:spPr>
          <a:xfrm>
            <a:off x="8715372" y="6500812"/>
            <a:ext cx="428628" cy="357188"/>
          </a:xfrm>
          <a:prstGeom prst="actionButtonForwardNext">
            <a:avLst/>
          </a:prstGeom>
          <a:solidFill>
            <a:srgbClr val="CCFF66"/>
          </a:solid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00B050"/>
              </a:solidFill>
            </a:endParaRPr>
          </a:p>
        </p:txBody>
      </p:sp>
      <p:pic>
        <p:nvPicPr>
          <p:cNvPr id="6" name="Рисунок 5" descr="kamcvetok.jpg"/>
          <p:cNvPicPr>
            <a:picLocks noChangeAspect="1"/>
          </p:cNvPicPr>
          <p:nvPr/>
        </p:nvPicPr>
        <p:blipFill>
          <a:blip r:embed="rId2" cstate="email"/>
          <a:stretch>
            <a:fillRect/>
          </a:stretch>
        </p:blipFill>
        <p:spPr>
          <a:xfrm>
            <a:off x="642910" y="1904935"/>
            <a:ext cx="3219192" cy="2976691"/>
          </a:xfrm>
          <a:prstGeom prst="rect">
            <a:avLst/>
          </a:prstGeom>
        </p:spPr>
      </p:pic>
      <p:sp>
        <p:nvSpPr>
          <p:cNvPr id="7" name="Прямоугольник 6"/>
          <p:cNvSpPr/>
          <p:nvPr/>
        </p:nvSpPr>
        <p:spPr>
          <a:xfrm>
            <a:off x="642910" y="1928802"/>
            <a:ext cx="3214710" cy="2928958"/>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180696563"/>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79"/>
                    </p:tgtEl>
                  </p:cond>
                </p:stCondLst>
                <p:endSync evt="end" delay="0">
                  <p:rtn val="all"/>
                </p:endSync>
                <p:childTnLst>
                  <p:par>
                    <p:cTn id="3" fill="hold" nodeType="clickPar">
                      <p:stCondLst>
                        <p:cond delay="0"/>
                      </p:stCondLst>
                      <p:childTnLst>
                        <p:par>
                          <p:cTn id="4" fill="hold" nodeType="withGroup">
                            <p:stCondLst>
                              <p:cond delay="0"/>
                            </p:stCondLst>
                            <p:childTnLst>
                              <p:par>
                                <p:cTn id="5" presetID="19" presetClass="exit" presetSubtype="10" fill="hold" grpId="0" nodeType="clickEffect">
                                  <p:stCondLst>
                                    <p:cond delay="0"/>
                                  </p:stCondLst>
                                  <p:childTnLst>
                                    <p:anim calcmode="lin" valueType="num">
                                      <p:cBhvr>
                                        <p:cTn id="6" dur="500"/>
                                        <p:tgtEl>
                                          <p:spTgt spid="3077"/>
                                        </p:tgtEl>
                                        <p:attrNameLst>
                                          <p:attrName>ppt_h</p:attrName>
                                        </p:attrNameLst>
                                      </p:cBhvr>
                                      <p:tavLst>
                                        <p:tav tm="0">
                                          <p:val>
                                            <p:strVal val="ppt_h"/>
                                          </p:val>
                                        </p:tav>
                                        <p:tav tm="100000">
                                          <p:val>
                                            <p:strVal val="ppt_h"/>
                                          </p:val>
                                        </p:tav>
                                      </p:tavLst>
                                    </p:anim>
                                    <p:anim calcmode="lin" valueType="num">
                                      <p:cBhvr>
                                        <p:cTn id="7" dur="500"/>
                                        <p:tgtEl>
                                          <p:spTgt spid="307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8" dur="1" fill="hold">
                                          <p:stCondLst>
                                            <p:cond delay="499"/>
                                          </p:stCondLst>
                                        </p:cTn>
                                        <p:tgtEl>
                                          <p:spTgt spid="3077"/>
                                        </p:tgtEl>
                                        <p:attrNameLst>
                                          <p:attrName>style.visibility</p:attrName>
                                        </p:attrNameLst>
                                      </p:cBhvr>
                                      <p:to>
                                        <p:strVal val="hidden"/>
                                      </p:to>
                                    </p:set>
                                  </p:childTnLst>
                                </p:cTn>
                              </p:par>
                              <p:par>
                                <p:cTn id="9" presetID="19" presetClass="entr" presetSubtype="10" fill="hold" grpId="0" nodeType="withEffect">
                                  <p:stCondLst>
                                    <p:cond delay="0"/>
                                  </p:stCondLst>
                                  <p:childTnLst>
                                    <p:set>
                                      <p:cBhvr>
                                        <p:cTn id="10" dur="1" fill="hold">
                                          <p:stCondLst>
                                            <p:cond delay="0"/>
                                          </p:stCondLst>
                                        </p:cTn>
                                        <p:tgtEl>
                                          <p:spTgt spid="3078"/>
                                        </p:tgtEl>
                                        <p:attrNameLst>
                                          <p:attrName>style.visibility</p:attrName>
                                        </p:attrNameLst>
                                      </p:cBhvr>
                                      <p:to>
                                        <p:strVal val="visible"/>
                                      </p:to>
                                    </p:set>
                                    <p:anim calcmode="lin" valueType="num">
                                      <p:cBhvr>
                                        <p:cTn id="11" dur="500" fill="hold"/>
                                        <p:tgtEl>
                                          <p:spTgt spid="3078"/>
                                        </p:tgtEl>
                                        <p:attrNameLst>
                                          <p:attrName>ppt_w</p:attrName>
                                        </p:attrNameLst>
                                      </p:cBhvr>
                                      <p:tavLst>
                                        <p:tav tm="0" fmla="#ppt_w*sin(2.5*pi*$)">
                                          <p:val>
                                            <p:fltVal val="0"/>
                                          </p:val>
                                        </p:tav>
                                        <p:tav tm="100000">
                                          <p:val>
                                            <p:fltVal val="1"/>
                                          </p:val>
                                        </p:tav>
                                      </p:tavLst>
                                    </p:anim>
                                    <p:anim calcmode="lin" valueType="num">
                                      <p:cBhvr>
                                        <p:cTn id="12" dur="500" fill="hold"/>
                                        <p:tgtEl>
                                          <p:spTgt spid="3078"/>
                                        </p:tgtEl>
                                        <p:attrNameLst>
                                          <p:attrName>ppt_h</p:attrName>
                                        </p:attrNameLst>
                                      </p:cBhvr>
                                      <p:tavLst>
                                        <p:tav tm="0">
                                          <p:val>
                                            <p:strVal val="#ppt_h"/>
                                          </p:val>
                                        </p:tav>
                                        <p:tav tm="100000">
                                          <p:val>
                                            <p:strVal val="#ppt_h"/>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9" presetClass="exit" presetSubtype="10" fill="hold" grpId="1" nodeType="clickEffect">
                                  <p:stCondLst>
                                    <p:cond delay="0"/>
                                  </p:stCondLst>
                                  <p:childTnLst>
                                    <p:anim calcmode="lin" valueType="num">
                                      <p:cBhvr>
                                        <p:cTn id="22" dur="500"/>
                                        <p:tgtEl>
                                          <p:spTgt spid="3078"/>
                                        </p:tgtEl>
                                        <p:attrNameLst>
                                          <p:attrName>ppt_h</p:attrName>
                                        </p:attrNameLst>
                                      </p:cBhvr>
                                      <p:tavLst>
                                        <p:tav tm="0">
                                          <p:val>
                                            <p:strVal val="ppt_h"/>
                                          </p:val>
                                        </p:tav>
                                        <p:tav tm="100000">
                                          <p:val>
                                            <p:strVal val="ppt_h"/>
                                          </p:val>
                                        </p:tav>
                                      </p:tavLst>
                                    </p:anim>
                                    <p:anim calcmode="lin" valueType="num">
                                      <p:cBhvr>
                                        <p:cTn id="23" dur="500"/>
                                        <p:tgtEl>
                                          <p:spTgt spid="307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24" dur="1" fill="hold">
                                          <p:stCondLst>
                                            <p:cond delay="499"/>
                                          </p:stCondLst>
                                        </p:cTn>
                                        <p:tgtEl>
                                          <p:spTgt spid="3078"/>
                                        </p:tgtEl>
                                        <p:attrNameLst>
                                          <p:attrName>style.visibility</p:attrName>
                                        </p:attrNameLst>
                                      </p:cBhvr>
                                      <p:to>
                                        <p:strVal val="hidden"/>
                                      </p:to>
                                    </p:set>
                                  </p:childTnLst>
                                </p:cTn>
                              </p:par>
                              <p:par>
                                <p:cTn id="25" presetID="19" presetClass="entr" presetSubtype="10" fill="hold" grpId="1" nodeType="with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p:cTn id="27" dur="500" fill="hold"/>
                                        <p:tgtEl>
                                          <p:spTgt spid="3077"/>
                                        </p:tgtEl>
                                        <p:attrNameLst>
                                          <p:attrName>ppt_w</p:attrName>
                                        </p:attrNameLst>
                                      </p:cBhvr>
                                      <p:tavLst>
                                        <p:tav tm="0" fmla="#ppt_w*sin(2.5*pi*$)">
                                          <p:val>
                                            <p:fltVal val="0"/>
                                          </p:val>
                                        </p:tav>
                                        <p:tav tm="100000">
                                          <p:val>
                                            <p:fltVal val="1"/>
                                          </p:val>
                                        </p:tav>
                                      </p:tavLst>
                                    </p:anim>
                                    <p:anim calcmode="lin" valueType="num">
                                      <p:cBhvr>
                                        <p:cTn id="28" dur="500" fill="hold"/>
                                        <p:tgtEl>
                                          <p:spTgt spid="3077"/>
                                        </p:tgtEl>
                                        <p:attrNameLst>
                                          <p:attrName>ppt_h</p:attrName>
                                        </p:attrNameLst>
                                      </p:cBhvr>
                                      <p:tavLst>
                                        <p:tav tm="0">
                                          <p:val>
                                            <p:strVal val="#ppt_h"/>
                                          </p:val>
                                        </p:tav>
                                        <p:tav tm="100000">
                                          <p:val>
                                            <p:strVal val="#ppt_h"/>
                                          </p:val>
                                        </p:tav>
                                      </p:tavLst>
                                    </p:anim>
                                  </p:childTnLst>
                                </p:cTn>
                              </p:par>
                            </p:childTnLst>
                          </p:cTn>
                        </p:par>
                      </p:childTnLst>
                    </p:cTn>
                  </p:par>
                </p:childTnLst>
              </p:cTn>
              <p:nextCondLst>
                <p:cond evt="onClick" delay="0">
                  <p:tgtEl>
                    <p:spTgt spid="3079"/>
                  </p:tgtEl>
                </p:cond>
              </p:nextCondLst>
            </p:seq>
          </p:childTnLst>
        </p:cTn>
      </p:par>
    </p:tnLst>
    <p:bldLst>
      <p:bldP spid="3077" grpId="0" animBg="1"/>
      <p:bldP spid="3077" grpId="1" animBg="1"/>
      <p:bldP spid="3078" grpId="0" animBg="1"/>
      <p:bldP spid="307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5"/>
          <p:cNvSpPr>
            <a:spLocks noChangeArrowheads="1"/>
          </p:cNvSpPr>
          <p:nvPr/>
        </p:nvSpPr>
        <p:spPr bwMode="auto">
          <a:xfrm>
            <a:off x="4357686" y="500042"/>
            <a:ext cx="4357718" cy="5929354"/>
          </a:xfrm>
          <a:prstGeom prst="rect">
            <a:avLst/>
          </a:prstGeom>
          <a:solidFill>
            <a:srgbClr val="CCFF66"/>
          </a:solidFill>
          <a:ln>
            <a:headEnd/>
            <a:tailEnd/>
          </a:ln>
          <a:extLst/>
        </p:spPr>
        <p:style>
          <a:lnRef idx="1">
            <a:schemeClr val="accent1"/>
          </a:lnRef>
          <a:fillRef idx="2">
            <a:schemeClr val="accent1"/>
          </a:fillRef>
          <a:effectRef idx="1">
            <a:schemeClr val="accent1"/>
          </a:effectRef>
          <a:fontRef idx="minor">
            <a:schemeClr val="dk1"/>
          </a:fontRef>
        </p:style>
        <p:txBody>
          <a:bodyPr wrap="none" anchor="ctr"/>
          <a:lstStyle/>
          <a:p>
            <a:pPr algn="ctr"/>
            <a:r>
              <a:rPr lang="ru-RU" altLang="ru-RU" sz="3200" b="1" dirty="0" smtClean="0">
                <a:solidFill>
                  <a:srgbClr val="7030A0"/>
                </a:solidFill>
                <a:latin typeface="Times New Roman" panose="02020603050405020304" pitchFamily="18" charset="0"/>
                <a:cs typeface="Times New Roman" panose="02020603050405020304" pitchFamily="18" charset="0"/>
              </a:rPr>
              <a:t>Какой цветок </a:t>
            </a:r>
          </a:p>
          <a:p>
            <a:pPr algn="ctr"/>
            <a:r>
              <a:rPr lang="ru-RU" altLang="ru-RU" sz="3200" b="1" dirty="0" smtClean="0">
                <a:solidFill>
                  <a:srgbClr val="7030A0"/>
                </a:solidFill>
                <a:latin typeface="Times New Roman" panose="02020603050405020304" pitchFamily="18" charset="0"/>
                <a:cs typeface="Times New Roman" panose="02020603050405020304" pitchFamily="18" charset="0"/>
              </a:rPr>
              <a:t>охраняло </a:t>
            </a:r>
          </a:p>
          <a:p>
            <a:pPr algn="ctr"/>
            <a:r>
              <a:rPr lang="ru-RU" altLang="ru-RU" sz="3200" b="1" dirty="0" smtClean="0">
                <a:solidFill>
                  <a:srgbClr val="7030A0"/>
                </a:solidFill>
                <a:latin typeface="Times New Roman" panose="02020603050405020304" pitchFamily="18" charset="0"/>
                <a:cs typeface="Times New Roman" panose="02020603050405020304" pitchFamily="18" charset="0"/>
              </a:rPr>
              <a:t>чудище лохматое </a:t>
            </a:r>
          </a:p>
          <a:p>
            <a:pPr algn="ctr"/>
            <a:r>
              <a:rPr lang="ru-RU" altLang="ru-RU" sz="3200" b="1" dirty="0" smtClean="0">
                <a:solidFill>
                  <a:srgbClr val="7030A0"/>
                </a:solidFill>
                <a:latin typeface="Times New Roman" panose="02020603050405020304" pitchFamily="18" charset="0"/>
                <a:cs typeface="Times New Roman" panose="02020603050405020304" pitchFamily="18" charset="0"/>
              </a:rPr>
              <a:t>в одноименном </a:t>
            </a:r>
          </a:p>
          <a:p>
            <a:pPr algn="ctr"/>
            <a:r>
              <a:rPr lang="ru-RU" altLang="ru-RU" sz="3200" b="1" dirty="0" smtClean="0">
                <a:solidFill>
                  <a:srgbClr val="7030A0"/>
                </a:solidFill>
                <a:latin typeface="Times New Roman" panose="02020603050405020304" pitchFamily="18" charset="0"/>
                <a:cs typeface="Times New Roman" panose="02020603050405020304" pitchFamily="18" charset="0"/>
              </a:rPr>
              <a:t>произведении</a:t>
            </a:r>
          </a:p>
          <a:p>
            <a:pPr algn="ctr"/>
            <a:r>
              <a:rPr lang="ru-RU" altLang="ru-RU" sz="3200" b="1" dirty="0" smtClean="0">
                <a:solidFill>
                  <a:srgbClr val="7030A0"/>
                </a:solidFill>
                <a:latin typeface="Times New Roman" panose="02020603050405020304" pitchFamily="18" charset="0"/>
                <a:cs typeface="Times New Roman" panose="02020603050405020304" pitchFamily="18" charset="0"/>
              </a:rPr>
              <a:t> Аксакова? </a:t>
            </a:r>
          </a:p>
        </p:txBody>
      </p:sp>
      <p:sp>
        <p:nvSpPr>
          <p:cNvPr id="3078" name="Rectangle 6"/>
          <p:cNvSpPr>
            <a:spLocks noChangeArrowheads="1"/>
          </p:cNvSpPr>
          <p:nvPr/>
        </p:nvSpPr>
        <p:spPr bwMode="auto">
          <a:xfrm>
            <a:off x="4357686" y="500042"/>
            <a:ext cx="4357718" cy="5929354"/>
          </a:xfrm>
          <a:prstGeom prst="rect">
            <a:avLst/>
          </a:prstGeom>
          <a:solidFill>
            <a:srgbClr val="CCFF66"/>
          </a:solidFill>
          <a:ln w="9525">
            <a:solidFill>
              <a:schemeClr val="tx1"/>
            </a:solidFill>
            <a:miter lim="800000"/>
            <a:headEnd/>
            <a:tailEnd/>
          </a:ln>
          <a:effectLst/>
        </p:spPr>
        <p:txBody>
          <a:bodyPr wrap="none" anchor="ctr"/>
          <a:lstStyle/>
          <a:p>
            <a:pPr algn="ctr"/>
            <a:r>
              <a:rPr lang="ru-RU" altLang="ru-RU" sz="5400" b="1" dirty="0" smtClean="0">
                <a:solidFill>
                  <a:srgbClr val="CC0000"/>
                </a:solidFill>
                <a:latin typeface="Times New Roman" panose="02020603050405020304" pitchFamily="18" charset="0"/>
                <a:cs typeface="Times New Roman" panose="02020603050405020304" pitchFamily="18" charset="0"/>
              </a:rPr>
              <a:t>Аленький</a:t>
            </a:r>
            <a:endParaRPr lang="ru-RU" altLang="ru-RU" sz="5400" b="1" dirty="0">
              <a:solidFill>
                <a:srgbClr val="CC0000"/>
              </a:solidFill>
              <a:latin typeface="Times New Roman" panose="02020603050405020304" pitchFamily="18" charset="0"/>
              <a:cs typeface="Times New Roman" panose="02020603050405020304" pitchFamily="18" charset="0"/>
            </a:endParaRPr>
          </a:p>
        </p:txBody>
      </p:sp>
      <p:sp>
        <p:nvSpPr>
          <p:cNvPr id="3079" name="Rectangle 7"/>
          <p:cNvSpPr>
            <a:spLocks noChangeArrowheads="1"/>
          </p:cNvSpPr>
          <p:nvPr/>
        </p:nvSpPr>
        <p:spPr bwMode="auto">
          <a:xfrm>
            <a:off x="4357686" y="500042"/>
            <a:ext cx="4357718" cy="5929354"/>
          </a:xfrm>
          <a:prstGeom prst="rect">
            <a:avLst/>
          </a:prstGeom>
          <a:solidFill>
            <a:srgbClr val="BBE0E3">
              <a:alpha val="0"/>
            </a:srgbClr>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ru-RU"/>
          </a:p>
        </p:txBody>
      </p:sp>
      <p:sp>
        <p:nvSpPr>
          <p:cNvPr id="5" name="Управляющая кнопка: далее 4">
            <a:hlinkClick r:id="" action="ppaction://hlinkshowjump?jump=nextslide" highlightClick="1"/>
          </p:cNvPr>
          <p:cNvSpPr/>
          <p:nvPr/>
        </p:nvSpPr>
        <p:spPr>
          <a:xfrm>
            <a:off x="8715372" y="6500812"/>
            <a:ext cx="428628" cy="357188"/>
          </a:xfrm>
          <a:prstGeom prst="actionButtonForwardNext">
            <a:avLst/>
          </a:prstGeom>
          <a:solidFill>
            <a:srgbClr val="CCFF66"/>
          </a:solid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00B050"/>
              </a:solidFill>
            </a:endParaRPr>
          </a:p>
        </p:txBody>
      </p:sp>
      <p:pic>
        <p:nvPicPr>
          <p:cNvPr id="6" name="Рисунок 5" descr="kamcvetok.jpg"/>
          <p:cNvPicPr>
            <a:picLocks noChangeAspect="1"/>
          </p:cNvPicPr>
          <p:nvPr/>
        </p:nvPicPr>
        <p:blipFill>
          <a:blip r:embed="rId2" cstate="email"/>
          <a:stretch>
            <a:fillRect/>
          </a:stretch>
        </p:blipFill>
        <p:spPr>
          <a:xfrm>
            <a:off x="642910" y="1214422"/>
            <a:ext cx="3219192" cy="4357718"/>
          </a:xfrm>
          <a:prstGeom prst="rect">
            <a:avLst/>
          </a:prstGeom>
        </p:spPr>
      </p:pic>
      <p:sp>
        <p:nvSpPr>
          <p:cNvPr id="7" name="Прямоугольник 6"/>
          <p:cNvSpPr/>
          <p:nvPr/>
        </p:nvSpPr>
        <p:spPr>
          <a:xfrm>
            <a:off x="642910" y="1214422"/>
            <a:ext cx="3214710" cy="4357718"/>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180696563"/>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79"/>
                    </p:tgtEl>
                  </p:cond>
                </p:stCondLst>
                <p:endSync evt="end" delay="0">
                  <p:rtn val="all"/>
                </p:endSync>
                <p:childTnLst>
                  <p:par>
                    <p:cTn id="3" fill="hold" nodeType="clickPar">
                      <p:stCondLst>
                        <p:cond delay="0"/>
                      </p:stCondLst>
                      <p:childTnLst>
                        <p:par>
                          <p:cTn id="4" fill="hold" nodeType="withGroup">
                            <p:stCondLst>
                              <p:cond delay="0"/>
                            </p:stCondLst>
                            <p:childTnLst>
                              <p:par>
                                <p:cTn id="5" presetID="19" presetClass="exit" presetSubtype="10" fill="hold" grpId="0" nodeType="clickEffect">
                                  <p:stCondLst>
                                    <p:cond delay="0"/>
                                  </p:stCondLst>
                                  <p:childTnLst>
                                    <p:anim calcmode="lin" valueType="num">
                                      <p:cBhvr>
                                        <p:cTn id="6" dur="500"/>
                                        <p:tgtEl>
                                          <p:spTgt spid="3077"/>
                                        </p:tgtEl>
                                        <p:attrNameLst>
                                          <p:attrName>ppt_h</p:attrName>
                                        </p:attrNameLst>
                                      </p:cBhvr>
                                      <p:tavLst>
                                        <p:tav tm="0">
                                          <p:val>
                                            <p:strVal val="ppt_h"/>
                                          </p:val>
                                        </p:tav>
                                        <p:tav tm="100000">
                                          <p:val>
                                            <p:strVal val="ppt_h"/>
                                          </p:val>
                                        </p:tav>
                                      </p:tavLst>
                                    </p:anim>
                                    <p:anim calcmode="lin" valueType="num">
                                      <p:cBhvr>
                                        <p:cTn id="7" dur="500"/>
                                        <p:tgtEl>
                                          <p:spTgt spid="307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8" dur="1" fill="hold">
                                          <p:stCondLst>
                                            <p:cond delay="499"/>
                                          </p:stCondLst>
                                        </p:cTn>
                                        <p:tgtEl>
                                          <p:spTgt spid="3077"/>
                                        </p:tgtEl>
                                        <p:attrNameLst>
                                          <p:attrName>style.visibility</p:attrName>
                                        </p:attrNameLst>
                                      </p:cBhvr>
                                      <p:to>
                                        <p:strVal val="hidden"/>
                                      </p:to>
                                    </p:set>
                                  </p:childTnLst>
                                </p:cTn>
                              </p:par>
                              <p:par>
                                <p:cTn id="9" presetID="19" presetClass="entr" presetSubtype="10" fill="hold" grpId="0" nodeType="withEffect">
                                  <p:stCondLst>
                                    <p:cond delay="0"/>
                                  </p:stCondLst>
                                  <p:childTnLst>
                                    <p:set>
                                      <p:cBhvr>
                                        <p:cTn id="10" dur="1" fill="hold">
                                          <p:stCondLst>
                                            <p:cond delay="0"/>
                                          </p:stCondLst>
                                        </p:cTn>
                                        <p:tgtEl>
                                          <p:spTgt spid="3078"/>
                                        </p:tgtEl>
                                        <p:attrNameLst>
                                          <p:attrName>style.visibility</p:attrName>
                                        </p:attrNameLst>
                                      </p:cBhvr>
                                      <p:to>
                                        <p:strVal val="visible"/>
                                      </p:to>
                                    </p:set>
                                    <p:anim calcmode="lin" valueType="num">
                                      <p:cBhvr>
                                        <p:cTn id="11" dur="500" fill="hold"/>
                                        <p:tgtEl>
                                          <p:spTgt spid="3078"/>
                                        </p:tgtEl>
                                        <p:attrNameLst>
                                          <p:attrName>ppt_w</p:attrName>
                                        </p:attrNameLst>
                                      </p:cBhvr>
                                      <p:tavLst>
                                        <p:tav tm="0" fmla="#ppt_w*sin(2.5*pi*$)">
                                          <p:val>
                                            <p:fltVal val="0"/>
                                          </p:val>
                                        </p:tav>
                                        <p:tav tm="100000">
                                          <p:val>
                                            <p:fltVal val="1"/>
                                          </p:val>
                                        </p:tav>
                                      </p:tavLst>
                                    </p:anim>
                                    <p:anim calcmode="lin" valueType="num">
                                      <p:cBhvr>
                                        <p:cTn id="12" dur="500" fill="hold"/>
                                        <p:tgtEl>
                                          <p:spTgt spid="3078"/>
                                        </p:tgtEl>
                                        <p:attrNameLst>
                                          <p:attrName>ppt_h</p:attrName>
                                        </p:attrNameLst>
                                      </p:cBhvr>
                                      <p:tavLst>
                                        <p:tav tm="0">
                                          <p:val>
                                            <p:strVal val="#ppt_h"/>
                                          </p:val>
                                        </p:tav>
                                        <p:tav tm="100000">
                                          <p:val>
                                            <p:strVal val="#ppt_h"/>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9" presetClass="exit" presetSubtype="10" fill="hold" grpId="1" nodeType="clickEffect">
                                  <p:stCondLst>
                                    <p:cond delay="0"/>
                                  </p:stCondLst>
                                  <p:childTnLst>
                                    <p:anim calcmode="lin" valueType="num">
                                      <p:cBhvr>
                                        <p:cTn id="22" dur="500"/>
                                        <p:tgtEl>
                                          <p:spTgt spid="3078"/>
                                        </p:tgtEl>
                                        <p:attrNameLst>
                                          <p:attrName>ppt_h</p:attrName>
                                        </p:attrNameLst>
                                      </p:cBhvr>
                                      <p:tavLst>
                                        <p:tav tm="0">
                                          <p:val>
                                            <p:strVal val="ppt_h"/>
                                          </p:val>
                                        </p:tav>
                                        <p:tav tm="100000">
                                          <p:val>
                                            <p:strVal val="ppt_h"/>
                                          </p:val>
                                        </p:tav>
                                      </p:tavLst>
                                    </p:anim>
                                    <p:anim calcmode="lin" valueType="num">
                                      <p:cBhvr>
                                        <p:cTn id="23" dur="500"/>
                                        <p:tgtEl>
                                          <p:spTgt spid="307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24" dur="1" fill="hold">
                                          <p:stCondLst>
                                            <p:cond delay="499"/>
                                          </p:stCondLst>
                                        </p:cTn>
                                        <p:tgtEl>
                                          <p:spTgt spid="3078"/>
                                        </p:tgtEl>
                                        <p:attrNameLst>
                                          <p:attrName>style.visibility</p:attrName>
                                        </p:attrNameLst>
                                      </p:cBhvr>
                                      <p:to>
                                        <p:strVal val="hidden"/>
                                      </p:to>
                                    </p:set>
                                  </p:childTnLst>
                                </p:cTn>
                              </p:par>
                              <p:par>
                                <p:cTn id="25" presetID="19" presetClass="entr" presetSubtype="10" fill="hold" grpId="1" nodeType="with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p:cTn id="27" dur="500" fill="hold"/>
                                        <p:tgtEl>
                                          <p:spTgt spid="3077"/>
                                        </p:tgtEl>
                                        <p:attrNameLst>
                                          <p:attrName>ppt_w</p:attrName>
                                        </p:attrNameLst>
                                      </p:cBhvr>
                                      <p:tavLst>
                                        <p:tav tm="0" fmla="#ppt_w*sin(2.5*pi*$)">
                                          <p:val>
                                            <p:fltVal val="0"/>
                                          </p:val>
                                        </p:tav>
                                        <p:tav tm="100000">
                                          <p:val>
                                            <p:fltVal val="1"/>
                                          </p:val>
                                        </p:tav>
                                      </p:tavLst>
                                    </p:anim>
                                    <p:anim calcmode="lin" valueType="num">
                                      <p:cBhvr>
                                        <p:cTn id="28" dur="500" fill="hold"/>
                                        <p:tgtEl>
                                          <p:spTgt spid="3077"/>
                                        </p:tgtEl>
                                        <p:attrNameLst>
                                          <p:attrName>ppt_h</p:attrName>
                                        </p:attrNameLst>
                                      </p:cBhvr>
                                      <p:tavLst>
                                        <p:tav tm="0">
                                          <p:val>
                                            <p:strVal val="#ppt_h"/>
                                          </p:val>
                                        </p:tav>
                                        <p:tav tm="100000">
                                          <p:val>
                                            <p:strVal val="#ppt_h"/>
                                          </p:val>
                                        </p:tav>
                                      </p:tavLst>
                                    </p:anim>
                                  </p:childTnLst>
                                </p:cTn>
                              </p:par>
                            </p:childTnLst>
                          </p:cTn>
                        </p:par>
                      </p:childTnLst>
                    </p:cTn>
                  </p:par>
                </p:childTnLst>
              </p:cTn>
              <p:nextCondLst>
                <p:cond evt="onClick" delay="0">
                  <p:tgtEl>
                    <p:spTgt spid="3079"/>
                  </p:tgtEl>
                </p:cond>
              </p:nextCondLst>
            </p:seq>
          </p:childTnLst>
        </p:cTn>
      </p:par>
    </p:tnLst>
    <p:bldLst>
      <p:bldP spid="3077" grpId="0" animBg="1"/>
      <p:bldP spid="3077" grpId="1" animBg="1"/>
      <p:bldP spid="3078" grpId="0" animBg="1"/>
      <p:bldP spid="307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1053024" y="1357298"/>
            <a:ext cx="6948000" cy="3571900"/>
          </a:xfr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8100000" scaled="1"/>
            <a:tileRect/>
          </a:gradFill>
          <a:scene3d>
            <a:camera prst="orthographicFront"/>
            <a:lightRig rig="threePt" dir="t"/>
          </a:scene3d>
          <a:sp3d>
            <a:bevelT w="114300" prst="artDeco"/>
          </a:sp3d>
        </p:spPr>
        <p:txBody>
          <a:bodyPr>
            <a:normAutofit fontScale="90000"/>
          </a:bodyPr>
          <a:lstStyle/>
          <a:p>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 </a:t>
            </a:r>
            <a:r>
              <a:rPr lang="ru-RU"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Гном и Бабочка</a:t>
            </a:r>
            <a:br>
              <a:rPr lang="ru-RU"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Тренажёр по теме</a:t>
            </a:r>
            <a:b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br>
            <a:r>
              <a:rPr lang="ru-RU" sz="3600"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«Склонение имён существительных»</a:t>
            </a: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
            </a:r>
            <a:b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b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русский язык</a:t>
            </a:r>
            <a:r>
              <a:rPr lang="ru-RU" b="1"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 5 </a:t>
            </a:r>
            <a:r>
              <a:rPr lang="ru-RU" b="1" dirty="0" err="1"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кл</a:t>
            </a: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a:t>
            </a:r>
            <a:b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br>
            <a:endParaRPr lang="ru-RU" dirty="0">
              <a:ln w="1905">
                <a:solidFill>
                  <a:schemeClr val="accent6">
                    <a:lumMod val="50000"/>
                  </a:schemeClr>
                </a:solidFill>
              </a:ln>
              <a:effectLst>
                <a:glow rad="101600">
                  <a:schemeClr val="bg1">
                    <a:alpha val="60000"/>
                  </a:schemeClr>
                </a:glow>
                <a:innerShdw blurRad="69850" dist="43180" dir="5400000">
                  <a:srgbClr val="000000">
                    <a:alpha val="65000"/>
                  </a:srgbClr>
                </a:innerShdw>
              </a:effectLst>
            </a:endParaRPr>
          </a:p>
        </p:txBody>
      </p:sp>
      <p:sp>
        <p:nvSpPr>
          <p:cNvPr id="10" name="Подзаголовок 9"/>
          <p:cNvSpPr>
            <a:spLocks noGrp="1"/>
          </p:cNvSpPr>
          <p:nvPr>
            <p:ph type="subTitle" idx="1"/>
          </p:nvPr>
        </p:nvSpPr>
        <p:spPr>
          <a:xfrm>
            <a:off x="2857488" y="5857892"/>
            <a:ext cx="3071834" cy="928670"/>
          </a:xfr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50000" t="50000" r="50000" b="50000"/>
            </a:path>
            <a:tileRect/>
          </a:gradFill>
          <a:ln>
            <a:solidFill>
              <a:srgbClr val="00B050"/>
            </a:solidFill>
          </a:ln>
          <a:scene3d>
            <a:camera prst="orthographicFront"/>
            <a:lightRig rig="threePt" dir="t"/>
          </a:scene3d>
          <a:sp3d>
            <a:bevelT w="114300" prst="artDeco"/>
          </a:sp3d>
        </p:spPr>
        <p:txBody>
          <a:bodyPr>
            <a:normAutofit fontScale="70000" lnSpcReduction="20000"/>
          </a:bodyPr>
          <a:lstStyle/>
          <a:p>
            <a:r>
              <a:rPr lang="ru-RU" sz="2200" dirty="0">
                <a:solidFill>
                  <a:schemeClr val="tx1"/>
                </a:solidFill>
              </a:rPr>
              <a:t/>
            </a:r>
            <a:br>
              <a:rPr lang="ru-RU" sz="2200" dirty="0">
                <a:solidFill>
                  <a:schemeClr val="tx1"/>
                </a:solidFill>
              </a:rPr>
            </a:br>
            <a:r>
              <a:rPr lang="ru-RU" sz="2200" dirty="0" smtClean="0">
                <a:solidFill>
                  <a:srgbClr val="002060"/>
                </a:solidFill>
              </a:rPr>
              <a:t>Н. Н. </a:t>
            </a:r>
            <a:r>
              <a:rPr lang="ru-RU" sz="2200" dirty="0" err="1" smtClean="0">
                <a:solidFill>
                  <a:srgbClr val="002060"/>
                </a:solidFill>
              </a:rPr>
              <a:t>Покровкова</a:t>
            </a:r>
            <a:endParaRPr lang="ru-RU" sz="2200" dirty="0" smtClean="0">
              <a:solidFill>
                <a:srgbClr val="002060"/>
              </a:solidFill>
            </a:endParaRPr>
          </a:p>
          <a:p>
            <a:r>
              <a:rPr lang="ru-RU" sz="2200" dirty="0" smtClean="0">
                <a:solidFill>
                  <a:srgbClr val="002060"/>
                </a:solidFill>
              </a:rPr>
              <a:t>г. Гагарин </a:t>
            </a:r>
          </a:p>
          <a:p>
            <a:r>
              <a:rPr lang="ru-RU" sz="2200" dirty="0" smtClean="0">
                <a:solidFill>
                  <a:srgbClr val="002060"/>
                </a:solidFill>
              </a:rPr>
              <a:t>2015 г.</a:t>
            </a:r>
          </a:p>
          <a:p>
            <a:endParaRPr lang="ru-RU" dirty="0">
              <a:solidFill>
                <a:schemeClr val="tx1"/>
              </a:solidFill>
            </a:endParaRPr>
          </a:p>
        </p:txBody>
      </p:sp>
      <p:pic>
        <p:nvPicPr>
          <p:cNvPr id="7" name="Picture 2" descr="liursik - альбом &quot;Всё для Фотошопа / ОТРИСОВКИ / гномики из белоснежки&quot; на Яндекс.Фотках">
            <a:hlinkClick r:id="rId2" action="ppaction://hlinksldjump"/>
          </p:cNvPr>
          <p:cNvPicPr>
            <a:picLocks noChangeAspect="1" noChangeArrowheads="1"/>
          </p:cNvPicPr>
          <p:nvPr/>
        </p:nvPicPr>
        <p:blipFill>
          <a:blip r:embed="rId3" cstate="email"/>
          <a:srcRect/>
          <a:stretch>
            <a:fillRect/>
          </a:stretch>
        </p:blipFill>
        <p:spPr bwMode="auto">
          <a:xfrm flipH="1">
            <a:off x="0" y="3708223"/>
            <a:ext cx="2571768" cy="3149801"/>
          </a:xfrm>
          <a:prstGeom prst="rect">
            <a:avLst/>
          </a:prstGeom>
          <a:noFill/>
        </p:spPr>
      </p:pic>
      <p:pic>
        <p:nvPicPr>
          <p:cNvPr id="8" name="Picture 2" descr="talana1959 - альбом &quot;Анимашки / Анимашки бабочки&quot; на Яндекс.Фотках">
            <a:hlinkClick r:id="" action="ppaction://hlinkshowjump?jump=nextslide"/>
          </p:cNvPr>
          <p:cNvPicPr>
            <a:picLocks noChangeAspect="1" noChangeArrowheads="1" noCrop="1"/>
          </p:cNvPicPr>
          <p:nvPr/>
        </p:nvPicPr>
        <p:blipFill>
          <a:blip r:embed="rId4"/>
          <a:srcRect/>
          <a:stretch>
            <a:fillRect/>
          </a:stretch>
        </p:blipFill>
        <p:spPr bwMode="auto">
          <a:xfrm>
            <a:off x="3428992" y="4286256"/>
            <a:ext cx="1724079" cy="1816916"/>
          </a:xfrm>
          <a:prstGeom prst="rect">
            <a:avLst/>
          </a:prstGeom>
          <a:noFill/>
        </p:spPr>
      </p:pic>
    </p:spTree>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liursik - альбом &quot;Всё для Фотошопа / ОТРИСОВКИ / гномики из белоснежки&quot; на Яндекс.Фотках">
            <a:hlinkClick r:id="" action="ppaction://hlinkshowjump?jump=nextslide"/>
          </p:cNvPr>
          <p:cNvPicPr>
            <a:picLocks noChangeAspect="1" noChangeArrowheads="1"/>
          </p:cNvPicPr>
          <p:nvPr/>
        </p:nvPicPr>
        <p:blipFill>
          <a:blip r:embed="rId2" cstate="email"/>
          <a:srcRect/>
          <a:stretch>
            <a:fillRect/>
          </a:stretch>
        </p:blipFill>
        <p:spPr bwMode="auto">
          <a:xfrm flipH="1">
            <a:off x="0" y="3214686"/>
            <a:ext cx="2571768" cy="3149801"/>
          </a:xfrm>
          <a:prstGeom prst="rect">
            <a:avLst/>
          </a:prstGeom>
          <a:noFill/>
        </p:spPr>
      </p:pic>
      <p:sp>
        <p:nvSpPr>
          <p:cNvPr id="3" name="Выноска-облако 2"/>
          <p:cNvSpPr/>
          <p:nvPr/>
        </p:nvSpPr>
        <p:spPr>
          <a:xfrm>
            <a:off x="357158" y="0"/>
            <a:ext cx="8572560" cy="4000504"/>
          </a:xfrm>
          <a:prstGeom prst="cloudCallout">
            <a:avLst>
              <a:gd name="adj1" fmla="val -27534"/>
              <a:gd name="adj2" fmla="val 59072"/>
            </a:avLst>
          </a:prstGeom>
          <a:solidFill>
            <a:schemeClr val="accent5">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rgbClr val="002060"/>
                </a:solidFill>
              </a:rPr>
              <a:t>      Дорогой друг! </a:t>
            </a:r>
          </a:p>
          <a:p>
            <a:pPr algn="ctr"/>
            <a:r>
              <a:rPr lang="ru-RU" sz="2800" dirty="0" smtClean="0">
                <a:solidFill>
                  <a:srgbClr val="002060"/>
                </a:solidFill>
              </a:rPr>
              <a:t>Я иду домой и несу цветы моей любимой Бабочке. </a:t>
            </a:r>
          </a:p>
          <a:p>
            <a:pPr algn="ctr"/>
            <a:r>
              <a:rPr lang="ru-RU" sz="2800" dirty="0" smtClean="0">
                <a:solidFill>
                  <a:srgbClr val="002060"/>
                </a:solidFill>
              </a:rPr>
              <a:t>Но Баба Яга и Кощей</a:t>
            </a:r>
          </a:p>
          <a:p>
            <a:pPr algn="ctr"/>
            <a:r>
              <a:rPr lang="ru-RU" sz="2800" dirty="0" smtClean="0">
                <a:solidFill>
                  <a:srgbClr val="002060"/>
                </a:solidFill>
              </a:rPr>
              <a:t> не пропускают меня, </a:t>
            </a:r>
          </a:p>
          <a:p>
            <a:pPr algn="ctr"/>
            <a:r>
              <a:rPr lang="ru-RU" sz="2800" dirty="0" smtClean="0">
                <a:solidFill>
                  <a:srgbClr val="002060"/>
                </a:solidFill>
              </a:rPr>
              <a:t>просят определить склонение имён существительных. </a:t>
            </a:r>
          </a:p>
          <a:p>
            <a:pPr algn="ctr"/>
            <a:r>
              <a:rPr lang="ru-RU" sz="2800" dirty="0" smtClean="0">
                <a:solidFill>
                  <a:srgbClr val="002060"/>
                </a:solidFill>
              </a:rPr>
              <a:t>Прошу, помоги мне!</a:t>
            </a:r>
            <a:endParaRPr lang="ru-RU" sz="2800" dirty="0">
              <a:solidFill>
                <a:srgbClr val="002060"/>
              </a:solidFill>
            </a:endParaRPr>
          </a:p>
        </p:txBody>
      </p:sp>
      <p:pic>
        <p:nvPicPr>
          <p:cNvPr id="4" name="Picture 2" descr="talana1959 - альбом &quot;Анимашки / Анимашки бабочки&quot; на Яндекс.Фотках">
            <a:hlinkClick r:id="" action="ppaction://hlinkshowjump?jump=nextslide"/>
          </p:cNvPr>
          <p:cNvPicPr>
            <a:picLocks noChangeAspect="1" noChangeArrowheads="1" noCrop="1"/>
          </p:cNvPicPr>
          <p:nvPr/>
        </p:nvPicPr>
        <p:blipFill>
          <a:blip r:embed="rId3"/>
          <a:srcRect/>
          <a:stretch>
            <a:fillRect/>
          </a:stretch>
        </p:blipFill>
        <p:spPr bwMode="auto">
          <a:xfrm>
            <a:off x="3286116" y="3571876"/>
            <a:ext cx="2786082" cy="2936105"/>
          </a:xfrm>
          <a:prstGeom prst="rect">
            <a:avLst/>
          </a:prstGeom>
          <a:noFill/>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800"/>
                                  </p:stCondLst>
                                  <p:childTnLst>
                                    <p:set>
                                      <p:cBhvr>
                                        <p:cTn id="6" dur="1" fill="hold">
                                          <p:stCondLst>
                                            <p:cond delay="0"/>
                                          </p:stCondLst>
                                        </p:cTn>
                                        <p:tgtEl>
                                          <p:spTgt spid="4"/>
                                        </p:tgtEl>
                                        <p:attrNameLst>
                                          <p:attrName>style.visibility</p:attrName>
                                        </p:attrNameLst>
                                      </p:cBhvr>
                                      <p:to>
                                        <p:strVal val="visible"/>
                                      </p:to>
                                    </p:set>
                                    <p:anim calcmode="lin" valueType="num">
                                      <p:cBhvr>
                                        <p:cTn id="7" dur="400" fill="hold"/>
                                        <p:tgtEl>
                                          <p:spTgt spid="4"/>
                                        </p:tgtEl>
                                        <p:attrNameLst>
                                          <p:attrName>ppt_w</p:attrName>
                                        </p:attrNameLst>
                                      </p:cBhvr>
                                      <p:tavLst>
                                        <p:tav tm="0">
                                          <p:val>
                                            <p:fltVal val="0"/>
                                          </p:val>
                                        </p:tav>
                                        <p:tav tm="100000">
                                          <p:val>
                                            <p:strVal val="#ppt_w"/>
                                          </p:val>
                                        </p:tav>
                                      </p:tavLst>
                                    </p:anim>
                                    <p:anim calcmode="lin" valueType="num">
                                      <p:cBhvr>
                                        <p:cTn id="8" dur="400" fill="hold"/>
                                        <p:tgtEl>
                                          <p:spTgt spid="4"/>
                                        </p:tgtEl>
                                        <p:attrNameLst>
                                          <p:attrName>ppt_h</p:attrName>
                                        </p:attrNameLst>
                                      </p:cBhvr>
                                      <p:tavLst>
                                        <p:tav tm="0">
                                          <p:val>
                                            <p:fltVal val="0"/>
                                          </p:val>
                                        </p:tav>
                                        <p:tav tm="100000">
                                          <p:val>
                                            <p:strVal val="#ppt_h"/>
                                          </p:val>
                                        </p:tav>
                                      </p:tavLst>
                                    </p:anim>
                                    <p:animEffect transition="in" filter="fade">
                                      <p:cBhvr>
                                        <p:cTn id="9"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idx="4294967295"/>
          </p:nvPr>
        </p:nvSpPr>
        <p:spPr>
          <a:xfrm>
            <a:off x="428596" y="214290"/>
            <a:ext cx="8286808" cy="6429420"/>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numCol="2">
            <a:noAutofit/>
          </a:bodyPr>
          <a:lstStyle/>
          <a:p>
            <a:r>
              <a:rPr lang="ru-RU" sz="2400" b="1" dirty="0" smtClean="0"/>
              <a:t>               Технологические приемы:</a:t>
            </a:r>
            <a:br>
              <a:rPr lang="ru-RU" sz="2400" b="1" dirty="0" smtClean="0"/>
            </a:br>
            <a:r>
              <a:rPr lang="ru-RU" sz="2400" dirty="0" smtClean="0"/>
              <a:t>«Анимированные </a:t>
            </a:r>
            <a:r>
              <a:rPr lang="ru-RU" sz="2400" dirty="0" err="1" smtClean="0"/>
              <a:t>пазлы</a:t>
            </a:r>
            <a:r>
              <a:rPr lang="ru-RU" sz="2400" dirty="0" smtClean="0"/>
              <a:t>»</a:t>
            </a:r>
            <a:br>
              <a:rPr lang="ru-RU" sz="2400" dirty="0" smtClean="0"/>
            </a:br>
            <a:r>
              <a:rPr lang="ru-RU" sz="2400" dirty="0" smtClean="0"/>
              <a:t> «Анимированная </a:t>
            </a:r>
            <a:r>
              <a:rPr lang="ru-RU" sz="2400" dirty="0" err="1" smtClean="0"/>
              <a:t>сорбонка</a:t>
            </a:r>
            <a:r>
              <a:rPr lang="ru-RU" sz="2400" dirty="0" smtClean="0"/>
              <a:t>»</a:t>
            </a:r>
            <a:br>
              <a:rPr lang="ru-RU" sz="2400" dirty="0" smtClean="0"/>
            </a:br>
            <a:r>
              <a:rPr lang="ru-RU" sz="2400" dirty="0" smtClean="0"/>
              <a:t>«Озвучивание презентации» </a:t>
            </a:r>
            <a:br>
              <a:rPr lang="ru-RU" sz="2400" dirty="0" smtClean="0"/>
            </a:br>
            <a:r>
              <a:rPr lang="ru-RU" sz="2400" dirty="0" smtClean="0"/>
              <a:t>«Интерактивная раскраска»</a:t>
            </a:r>
            <a:br>
              <a:rPr lang="ru-RU" sz="2400" dirty="0" smtClean="0"/>
            </a:br>
            <a:r>
              <a:rPr lang="ru-RU" sz="2400" dirty="0" smtClean="0"/>
              <a:t> «Бегунок» </a:t>
            </a:r>
            <a:br>
              <a:rPr lang="ru-RU" sz="2400" dirty="0" smtClean="0"/>
            </a:br>
            <a:r>
              <a:rPr lang="ru-RU" sz="2400" dirty="0" smtClean="0"/>
              <a:t>«Трафарет»</a:t>
            </a:r>
            <a:br>
              <a:rPr lang="ru-RU" sz="2400" dirty="0" smtClean="0"/>
            </a:br>
            <a:r>
              <a:rPr lang="ru-RU" sz="2400" dirty="0" smtClean="0"/>
              <a:t> «Шторка»</a:t>
            </a:r>
            <a:br>
              <a:rPr lang="ru-RU" sz="2400" dirty="0" smtClean="0"/>
            </a:br>
            <a:r>
              <a:rPr lang="ru-RU" sz="2400" dirty="0" smtClean="0"/>
              <a:t> «Слайд-шоу» </a:t>
            </a:r>
            <a:br>
              <a:rPr lang="ru-RU" sz="2400" dirty="0" smtClean="0"/>
            </a:br>
            <a:r>
              <a:rPr lang="ru-RU" sz="2400" dirty="0" smtClean="0"/>
              <a:t>«Универсальный тренажер» </a:t>
            </a:r>
            <a:br>
              <a:rPr lang="ru-RU" sz="2400" dirty="0" smtClean="0"/>
            </a:br>
            <a:r>
              <a:rPr lang="ru-RU" sz="2400" dirty="0" smtClean="0"/>
              <a:t>«Игра – тренажер»</a:t>
            </a:r>
            <a:br>
              <a:rPr lang="ru-RU" sz="2400" dirty="0" smtClean="0"/>
            </a:br>
            <a:r>
              <a:rPr lang="ru-RU" sz="2400" dirty="0" smtClean="0"/>
              <a:t> «Необычный калькулятор» </a:t>
            </a:r>
            <a:br>
              <a:rPr lang="ru-RU" sz="2400" dirty="0" smtClean="0"/>
            </a:br>
            <a:r>
              <a:rPr lang="ru-RU" sz="2400" dirty="0" smtClean="0"/>
              <a:t>«Анимированный кроссворд» </a:t>
            </a:r>
            <a:br>
              <a:rPr lang="ru-RU" sz="2400" dirty="0" smtClean="0"/>
            </a:br>
            <a:r>
              <a:rPr lang="ru-RU" sz="2400" dirty="0" smtClean="0"/>
              <a:t>«Кроссворд с клавиатурой» </a:t>
            </a:r>
            <a:br>
              <a:rPr lang="ru-RU" sz="2400" dirty="0" smtClean="0"/>
            </a:br>
            <a:r>
              <a:rPr lang="ru-RU" sz="2400" dirty="0" smtClean="0"/>
              <a:t>«Классический кроссворд»</a:t>
            </a:r>
            <a:br>
              <a:rPr lang="ru-RU" sz="2400" dirty="0" smtClean="0"/>
            </a:br>
            <a:r>
              <a:rPr lang="ru-RU" sz="2400" dirty="0" smtClean="0"/>
              <a:t>«Анимированный </a:t>
            </a:r>
            <a:r>
              <a:rPr lang="ru-RU" sz="2400" dirty="0" err="1" smtClean="0"/>
              <a:t>филворд</a:t>
            </a:r>
            <a:r>
              <a:rPr lang="ru-RU" sz="2400" dirty="0" smtClean="0"/>
              <a:t>» </a:t>
            </a:r>
            <a:br>
              <a:rPr lang="ru-RU" sz="2400" dirty="0" smtClean="0"/>
            </a:br>
            <a:r>
              <a:rPr lang="ru-RU" sz="2400" dirty="0" smtClean="0"/>
              <a:t/>
            </a:r>
            <a:br>
              <a:rPr lang="ru-RU" sz="2400" dirty="0" smtClean="0"/>
            </a:br>
            <a:r>
              <a:rPr lang="ru-RU" sz="2400" dirty="0" smtClean="0"/>
              <a:t>«Волшебная труба»</a:t>
            </a:r>
            <a:br>
              <a:rPr lang="ru-RU" sz="2400" dirty="0" smtClean="0"/>
            </a:br>
            <a:r>
              <a:rPr lang="ru-RU" sz="2400" dirty="0" smtClean="0"/>
              <a:t> Интерактивные тесты на основе шаблона </a:t>
            </a:r>
            <a:br>
              <a:rPr lang="ru-RU" sz="2400" dirty="0" smtClean="0"/>
            </a:br>
            <a:r>
              <a:rPr lang="ru-RU" sz="2400" dirty="0" smtClean="0"/>
              <a:t>А.Н. </a:t>
            </a:r>
            <a:r>
              <a:rPr lang="ru-RU" sz="2400" dirty="0" err="1" smtClean="0"/>
              <a:t>Комаровского</a:t>
            </a:r>
            <a:r>
              <a:rPr lang="ru-RU" sz="2400" dirty="0" smtClean="0"/>
              <a:t> </a:t>
            </a:r>
            <a:br>
              <a:rPr lang="ru-RU" sz="2400" dirty="0" smtClean="0"/>
            </a:br>
            <a:r>
              <a:rPr lang="ru-RU" sz="2400" dirty="0" smtClean="0"/>
              <a:t>Интерактивные тесты на основе шаблона</a:t>
            </a:r>
            <a:br>
              <a:rPr lang="ru-RU" sz="2400" dirty="0" smtClean="0"/>
            </a:br>
            <a:r>
              <a:rPr lang="ru-RU" sz="2400" dirty="0" smtClean="0"/>
              <a:t> А.А. Баженова </a:t>
            </a:r>
            <a:br>
              <a:rPr lang="ru-RU" sz="2400" dirty="0" smtClean="0"/>
            </a:br>
            <a:r>
              <a:rPr lang="ru-RU" sz="2400" dirty="0" smtClean="0"/>
              <a:t> Интерактивные тесты на основе шаблона  Д. Иванова</a:t>
            </a:r>
            <a:br>
              <a:rPr lang="ru-RU" sz="2400" dirty="0" smtClean="0"/>
            </a:br>
            <a:r>
              <a:rPr lang="ru-RU" sz="2400" dirty="0" smtClean="0"/>
              <a:t>«Карусель» </a:t>
            </a:r>
            <a:br>
              <a:rPr lang="ru-RU" sz="2400" dirty="0" smtClean="0"/>
            </a:br>
            <a:r>
              <a:rPr lang="ru-RU" sz="2400" dirty="0" smtClean="0"/>
              <a:t>«Экран» </a:t>
            </a:r>
            <a:br>
              <a:rPr lang="ru-RU" sz="2400" dirty="0" smtClean="0"/>
            </a:br>
            <a:r>
              <a:rPr lang="ru-RU" sz="2400" dirty="0" smtClean="0"/>
              <a:t>«Ромашка» </a:t>
            </a:r>
            <a:br>
              <a:rPr lang="ru-RU" sz="2400" dirty="0" smtClean="0"/>
            </a:br>
            <a:r>
              <a:rPr lang="ru-RU" sz="2400" dirty="0" smtClean="0"/>
              <a:t>«Лабиринт» </a:t>
            </a:r>
            <a:br>
              <a:rPr lang="ru-RU" sz="2400" dirty="0" smtClean="0"/>
            </a:br>
            <a:r>
              <a:rPr lang="ru-RU" sz="2400" dirty="0" err="1" smtClean="0"/>
              <a:t>SmartArt</a:t>
            </a:r>
            <a:r>
              <a:rPr lang="ru-RU" sz="2400" dirty="0" smtClean="0"/>
              <a:t> в презентации </a:t>
            </a:r>
            <a:br>
              <a:rPr lang="ru-RU" sz="2400" dirty="0" smtClean="0"/>
            </a:br>
            <a:r>
              <a:rPr lang="ru-RU" sz="2400" dirty="0" smtClean="0"/>
              <a:t>«Интерактивная лента»</a:t>
            </a:r>
            <a:br>
              <a:rPr lang="ru-RU" sz="2400" dirty="0" smtClean="0"/>
            </a:br>
            <a:r>
              <a:rPr lang="ru-RU" sz="2400" dirty="0" smtClean="0"/>
              <a:t>«Лупа»</a:t>
            </a:r>
            <a:endParaRPr lang="ru-RU" sz="2400" dirty="0">
              <a:ln w="1905">
                <a:solidFill>
                  <a:schemeClr val="accent6">
                    <a:lumMod val="50000"/>
                  </a:schemeClr>
                </a:solidFill>
              </a:ln>
              <a:effectLst>
                <a:glow rad="101600">
                  <a:schemeClr val="bg1">
                    <a:alpha val="60000"/>
                  </a:schemeClr>
                </a:glow>
                <a:innerShdw blurRad="69850" dist="43180" dir="5400000">
                  <a:srgbClr val="000000">
                    <a:alpha val="65000"/>
                  </a:srgbClr>
                </a:innerShdw>
              </a:effectLst>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tais-ja - альбом &quot;ИКОНКИ - PNG - / Природа&quot; на Яндекс.Фотках"/>
          <p:cNvPicPr>
            <a:picLocks noChangeAspect="1" noChangeArrowheads="1"/>
          </p:cNvPicPr>
          <p:nvPr/>
        </p:nvPicPr>
        <p:blipFill>
          <a:blip r:embed="rId5" cstate="email"/>
          <a:srcRect/>
          <a:stretch>
            <a:fillRect/>
          </a:stretch>
        </p:blipFill>
        <p:spPr bwMode="auto">
          <a:xfrm>
            <a:off x="1266836" y="-590545"/>
            <a:ext cx="2447908" cy="2447909"/>
          </a:xfrm>
          <a:prstGeom prst="rect">
            <a:avLst/>
          </a:prstGeom>
          <a:noFill/>
        </p:spPr>
      </p:pic>
      <p:pic>
        <p:nvPicPr>
          <p:cNvPr id="14" name="Picture 10" descr="tais-ja - альбом &quot;ИКОНКИ - PNG - / Природа&quot; на Яндекс.Фотках"/>
          <p:cNvPicPr>
            <a:picLocks noChangeAspect="1" noChangeArrowheads="1"/>
          </p:cNvPicPr>
          <p:nvPr/>
        </p:nvPicPr>
        <p:blipFill>
          <a:blip r:embed="rId5" cstate="email"/>
          <a:srcRect/>
          <a:stretch>
            <a:fillRect/>
          </a:stretch>
        </p:blipFill>
        <p:spPr bwMode="auto">
          <a:xfrm>
            <a:off x="3643306" y="-571528"/>
            <a:ext cx="2447908" cy="2447909"/>
          </a:xfrm>
          <a:prstGeom prst="rect">
            <a:avLst/>
          </a:prstGeom>
          <a:noFill/>
        </p:spPr>
      </p:pic>
      <p:pic>
        <p:nvPicPr>
          <p:cNvPr id="12" name="Picture 10" descr="tais-ja - альбом &quot;ИКОНКИ - PNG - / Природа&quot; на Яндекс.Фотках"/>
          <p:cNvPicPr>
            <a:picLocks noChangeAspect="1" noChangeArrowheads="1"/>
          </p:cNvPicPr>
          <p:nvPr/>
        </p:nvPicPr>
        <p:blipFill>
          <a:blip r:embed="rId5" cstate="email"/>
          <a:srcRect/>
          <a:stretch>
            <a:fillRect/>
          </a:stretch>
        </p:blipFill>
        <p:spPr bwMode="auto">
          <a:xfrm>
            <a:off x="6696092" y="-571528"/>
            <a:ext cx="2447908" cy="2447909"/>
          </a:xfrm>
          <a:prstGeom prst="rect">
            <a:avLst/>
          </a:prstGeom>
          <a:noFill/>
        </p:spPr>
      </p:pic>
      <p:pic>
        <p:nvPicPr>
          <p:cNvPr id="1028" name="Picture 4" descr="Герои мультфильмов - Баба Яга Картинки"/>
          <p:cNvPicPr>
            <a:picLocks noChangeAspect="1" noChangeArrowheads="1"/>
          </p:cNvPicPr>
          <p:nvPr/>
        </p:nvPicPr>
        <p:blipFill>
          <a:blip r:embed="rId6" cstate="email"/>
          <a:srcRect/>
          <a:stretch>
            <a:fillRect/>
          </a:stretch>
        </p:blipFill>
        <p:spPr bwMode="auto">
          <a:xfrm>
            <a:off x="6357950" y="1643050"/>
            <a:ext cx="2786050" cy="3071834"/>
          </a:xfrm>
          <a:prstGeom prst="rect">
            <a:avLst/>
          </a:prstGeom>
          <a:noFill/>
        </p:spPr>
      </p:pic>
      <p:pic>
        <p:nvPicPr>
          <p:cNvPr id="1032" name="Picture 8" descr="Облака клипарт скачать, Lenagold - клипарт - облака"/>
          <p:cNvPicPr>
            <a:picLocks noChangeAspect="1" noChangeArrowheads="1"/>
          </p:cNvPicPr>
          <p:nvPr/>
        </p:nvPicPr>
        <p:blipFill>
          <a:blip r:embed="rId7" cstate="email"/>
          <a:srcRect/>
          <a:stretch>
            <a:fillRect/>
          </a:stretch>
        </p:blipFill>
        <p:spPr bwMode="auto">
          <a:xfrm>
            <a:off x="0" y="1285860"/>
            <a:ext cx="3286148" cy="1892636"/>
          </a:xfrm>
          <a:prstGeom prst="rect">
            <a:avLst/>
          </a:prstGeom>
          <a:noFill/>
        </p:spPr>
      </p:pic>
      <p:sp>
        <p:nvSpPr>
          <p:cNvPr id="8" name="TextBox 7"/>
          <p:cNvSpPr txBox="1"/>
          <p:nvPr/>
        </p:nvSpPr>
        <p:spPr>
          <a:xfrm>
            <a:off x="920194" y="2006734"/>
            <a:ext cx="1651542" cy="707886"/>
          </a:xfrm>
          <a:prstGeom prst="rect">
            <a:avLst/>
          </a:prstGeom>
          <a:noFill/>
        </p:spPr>
        <p:txBody>
          <a:bodyPr wrap="none" rtlCol="0">
            <a:spAutoFit/>
          </a:bodyPr>
          <a:lstStyle/>
          <a:p>
            <a:r>
              <a:rPr lang="ru-RU" sz="4000" dirty="0" smtClean="0"/>
              <a:t>платье</a:t>
            </a:r>
            <a:endParaRPr lang="ru-RU" sz="4000" dirty="0"/>
          </a:p>
        </p:txBody>
      </p:sp>
      <p:sp>
        <p:nvSpPr>
          <p:cNvPr id="10" name="TextBox 9"/>
          <p:cNvSpPr txBox="1"/>
          <p:nvPr/>
        </p:nvSpPr>
        <p:spPr>
          <a:xfrm>
            <a:off x="7858148" y="428604"/>
            <a:ext cx="444352" cy="707886"/>
          </a:xfrm>
          <a:prstGeom prst="rect">
            <a:avLst/>
          </a:prstGeom>
          <a:noFill/>
        </p:spPr>
        <p:txBody>
          <a:bodyPr wrap="none" rtlCol="0">
            <a:spAutoFit/>
          </a:bodyPr>
          <a:lstStyle/>
          <a:p>
            <a:r>
              <a:rPr lang="ru-RU" sz="4000" dirty="0" smtClean="0">
                <a:solidFill>
                  <a:schemeClr val="bg1"/>
                </a:solidFill>
              </a:rPr>
              <a:t>3</a:t>
            </a:r>
            <a:endParaRPr lang="ru-RU" sz="4000" dirty="0">
              <a:solidFill>
                <a:schemeClr val="bg1"/>
              </a:solidFill>
            </a:endParaRPr>
          </a:p>
        </p:txBody>
      </p:sp>
      <p:sp>
        <p:nvSpPr>
          <p:cNvPr id="13" name="TextBox 12"/>
          <p:cNvSpPr txBox="1"/>
          <p:nvPr/>
        </p:nvSpPr>
        <p:spPr>
          <a:xfrm>
            <a:off x="4699152" y="500042"/>
            <a:ext cx="444352" cy="707886"/>
          </a:xfrm>
          <a:prstGeom prst="rect">
            <a:avLst/>
          </a:prstGeom>
          <a:noFill/>
        </p:spPr>
        <p:txBody>
          <a:bodyPr wrap="none" rtlCol="0">
            <a:spAutoFit/>
          </a:bodyPr>
          <a:lstStyle/>
          <a:p>
            <a:r>
              <a:rPr lang="ru-RU" sz="4000" dirty="0" smtClean="0">
                <a:solidFill>
                  <a:schemeClr val="bg1"/>
                </a:solidFill>
              </a:rPr>
              <a:t>2</a:t>
            </a:r>
            <a:endParaRPr lang="ru-RU" sz="4000" dirty="0">
              <a:solidFill>
                <a:schemeClr val="bg1"/>
              </a:solidFill>
            </a:endParaRPr>
          </a:p>
        </p:txBody>
      </p:sp>
      <p:sp>
        <p:nvSpPr>
          <p:cNvPr id="15" name="TextBox 14"/>
          <p:cNvSpPr txBox="1"/>
          <p:nvPr/>
        </p:nvSpPr>
        <p:spPr>
          <a:xfrm>
            <a:off x="2285984" y="428604"/>
            <a:ext cx="444352" cy="707886"/>
          </a:xfrm>
          <a:prstGeom prst="rect">
            <a:avLst/>
          </a:prstGeom>
          <a:noFill/>
        </p:spPr>
        <p:txBody>
          <a:bodyPr wrap="none" rtlCol="0">
            <a:spAutoFit/>
          </a:bodyPr>
          <a:lstStyle/>
          <a:p>
            <a:r>
              <a:rPr lang="ru-RU" sz="4000" dirty="0" smtClean="0">
                <a:solidFill>
                  <a:schemeClr val="bg1"/>
                </a:solidFill>
              </a:rPr>
              <a:t>1</a:t>
            </a:r>
            <a:endParaRPr lang="ru-RU" sz="4000" dirty="0">
              <a:solidFill>
                <a:schemeClr val="bg1"/>
              </a:solidFill>
            </a:endParaRPr>
          </a:p>
        </p:txBody>
      </p:sp>
      <p:sp>
        <p:nvSpPr>
          <p:cNvPr id="16" name="Овал 15"/>
          <p:cNvSpPr/>
          <p:nvPr/>
        </p:nvSpPr>
        <p:spPr>
          <a:xfrm>
            <a:off x="1643042" y="0"/>
            <a:ext cx="1643074" cy="1357298"/>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Овал 16"/>
          <p:cNvSpPr/>
          <p:nvPr/>
        </p:nvSpPr>
        <p:spPr>
          <a:xfrm>
            <a:off x="7215206" y="152400"/>
            <a:ext cx="1643074" cy="1357298"/>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9" name="Picture 6" descr="Кощей бессмертный картинки"/>
          <p:cNvPicPr>
            <a:picLocks noChangeAspect="1" noChangeArrowheads="1"/>
          </p:cNvPicPr>
          <p:nvPr/>
        </p:nvPicPr>
        <p:blipFill>
          <a:blip r:embed="rId8"/>
          <a:srcRect/>
          <a:stretch>
            <a:fillRect/>
          </a:stretch>
        </p:blipFill>
        <p:spPr bwMode="auto">
          <a:xfrm>
            <a:off x="2857488" y="1933575"/>
            <a:ext cx="3429000" cy="4924425"/>
          </a:xfrm>
          <a:prstGeom prst="rect">
            <a:avLst/>
          </a:prstGeom>
          <a:noFill/>
        </p:spPr>
      </p:pic>
      <p:sp>
        <p:nvSpPr>
          <p:cNvPr id="20" name="Овал 19"/>
          <p:cNvSpPr/>
          <p:nvPr/>
        </p:nvSpPr>
        <p:spPr>
          <a:xfrm>
            <a:off x="4214810" y="152400"/>
            <a:ext cx="1643074" cy="1357298"/>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2" name="Picture 2" descr="liursik - альбом &quot;Всё для Фотошопа / ОТРИСОВКИ / гномики из белоснежки&quot; на Яндекс.Фотках">
            <a:hlinkClick r:id="" action="ppaction://hlinkshowjump?jump=nextslide"/>
          </p:cNvPr>
          <p:cNvPicPr>
            <a:picLocks noChangeAspect="1" noChangeArrowheads="1"/>
          </p:cNvPicPr>
          <p:nvPr/>
        </p:nvPicPr>
        <p:blipFill>
          <a:blip r:embed="rId9" cstate="email"/>
          <a:srcRect/>
          <a:stretch>
            <a:fillRect/>
          </a:stretch>
        </p:blipFill>
        <p:spPr bwMode="auto">
          <a:xfrm flipH="1">
            <a:off x="4286248" y="2500306"/>
            <a:ext cx="2571768" cy="3149801"/>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p:cTn id="7" dur="500" fill="hold"/>
                                        <p:tgtEl>
                                          <p:spTgt spid="1028"/>
                                        </p:tgtEl>
                                        <p:attrNameLst>
                                          <p:attrName>ppt_w</p:attrName>
                                        </p:attrNameLst>
                                      </p:cBhvr>
                                      <p:tavLst>
                                        <p:tav tm="0">
                                          <p:val>
                                            <p:fltVal val="0"/>
                                          </p:val>
                                        </p:tav>
                                        <p:tav tm="100000">
                                          <p:val>
                                            <p:strVal val="#ppt_w"/>
                                          </p:val>
                                        </p:tav>
                                      </p:tavLst>
                                    </p:anim>
                                    <p:anim calcmode="lin" valueType="num">
                                      <p:cBhvr>
                                        <p:cTn id="8" dur="500" fill="hold"/>
                                        <p:tgtEl>
                                          <p:spTgt spid="1028"/>
                                        </p:tgtEl>
                                        <p:attrNameLst>
                                          <p:attrName>ppt_h</p:attrName>
                                        </p:attrNameLst>
                                      </p:cBhvr>
                                      <p:tavLst>
                                        <p:tav tm="0">
                                          <p:val>
                                            <p:fltVal val="0"/>
                                          </p:val>
                                        </p:tav>
                                        <p:tav tm="100000">
                                          <p:val>
                                            <p:strVal val="#ppt_h"/>
                                          </p:val>
                                        </p:tav>
                                      </p:tavLst>
                                    </p:anim>
                                    <p:animEffect transition="in" filter="fade">
                                      <p:cBhvr>
                                        <p:cTn id="9" dur="500"/>
                                        <p:tgtEl>
                                          <p:spTgt spid="1028"/>
                                        </p:tgtEl>
                                      </p:cBhvr>
                                    </p:animEffect>
                                  </p:childTnLst>
                                  <p:subTnLst>
                                    <p:audio>
                                      <p:cMediaNode>
                                        <p:cTn display="0" masterRel="sameClick">
                                          <p:stCondLst>
                                            <p:cond evt="begin" delay="0">
                                              <p:tn val="5"/>
                                            </p:cond>
                                          </p:stCondLst>
                                          <p:endCondLst>
                                            <p:cond evt="onStopAudio" delay="0">
                                              <p:tgtEl>
                                                <p:sldTgt/>
                                              </p:tgtEl>
                                            </p:cond>
                                          </p:endCondLst>
                                        </p:cTn>
                                        <p:tgtEl>
                                          <p:sndTgt r:embed="rId2" name="Смех Бабы Яги1.wav"/>
                                        </p:tgtEl>
                                      </p:cMediaNode>
                                    </p:audio>
                                  </p:subTnLst>
                                </p:cTn>
                              </p:par>
                            </p:childTnLst>
                          </p:cTn>
                        </p:par>
                        <p:par>
                          <p:cTn id="10" fill="hold">
                            <p:stCondLst>
                              <p:cond delay="500"/>
                            </p:stCondLst>
                            <p:childTnLst>
                              <p:par>
                                <p:cTn id="11" presetID="1" presetClass="exit" presetSubtype="0" fill="hold" nodeType="afterEffect">
                                  <p:stCondLst>
                                    <p:cond delay="4100"/>
                                  </p:stCondLst>
                                  <p:childTnLst>
                                    <p:set>
                                      <p:cBhvr>
                                        <p:cTn id="12" dur="1" fill="hold">
                                          <p:stCondLst>
                                            <p:cond delay="0"/>
                                          </p:stCondLst>
                                        </p:cTn>
                                        <p:tgtEl>
                                          <p:spTgt spid="1028"/>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13" restart="whenNotActive" fill="hold" evtFilter="cancelBubble" nodeType="interactiveSeq">
                <p:stCondLst>
                  <p:cond evt="onClick" delay="0">
                    <p:tgtEl>
                      <p:spTgt spid="20"/>
                    </p:tgtEl>
                  </p:cond>
                </p:stCondLst>
                <p:endSync evt="end" delay="0">
                  <p:rtn val="all"/>
                </p:endSync>
                <p:childTnLst>
                  <p:par>
                    <p:cTn id="14" fill="hold">
                      <p:stCondLst>
                        <p:cond delay="0"/>
                      </p:stCondLst>
                      <p:childTnLst>
                        <p:par>
                          <p:cTn id="15" fill="hold">
                            <p:stCondLst>
                              <p:cond delay="0"/>
                            </p:stCondLst>
                            <p:childTnLst>
                              <p:par>
                                <p:cTn id="16" presetID="53" presetClass="entr" presetSubtype="0"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p:cTn id="18" dur="500" fill="hold"/>
                                        <p:tgtEl>
                                          <p:spTgt spid="22"/>
                                        </p:tgtEl>
                                        <p:attrNameLst>
                                          <p:attrName>ppt_w</p:attrName>
                                        </p:attrNameLst>
                                      </p:cBhvr>
                                      <p:tavLst>
                                        <p:tav tm="0">
                                          <p:val>
                                            <p:fltVal val="0"/>
                                          </p:val>
                                        </p:tav>
                                        <p:tav tm="100000">
                                          <p:val>
                                            <p:strVal val="#ppt_w"/>
                                          </p:val>
                                        </p:tav>
                                      </p:tavLst>
                                    </p:anim>
                                    <p:anim calcmode="lin" valueType="num">
                                      <p:cBhvr>
                                        <p:cTn id="19" dur="500" fill="hold"/>
                                        <p:tgtEl>
                                          <p:spTgt spid="22"/>
                                        </p:tgtEl>
                                        <p:attrNameLst>
                                          <p:attrName>ppt_h</p:attrName>
                                        </p:attrNameLst>
                                      </p:cBhvr>
                                      <p:tavLst>
                                        <p:tav tm="0">
                                          <p:val>
                                            <p:fltVal val="0"/>
                                          </p:val>
                                        </p:tav>
                                        <p:tav tm="100000">
                                          <p:val>
                                            <p:strVal val="#ppt_h"/>
                                          </p:val>
                                        </p:tav>
                                      </p:tavLst>
                                    </p:anim>
                                    <p:animEffect transition="in" filter="fade">
                                      <p:cBhvr>
                                        <p:cTn id="20" dur="500"/>
                                        <p:tgtEl>
                                          <p:spTgt spid="22"/>
                                        </p:tgtEl>
                                      </p:cBhvr>
                                    </p:animEffect>
                                  </p:childTnLst>
                                  <p:subTnLst>
                                    <p:audio>
                                      <p:cMediaNode>
                                        <p:cTn display="0" masterRel="sameClick">
                                          <p:stCondLst>
                                            <p:cond evt="begin" delay="0">
                                              <p:tn val="16"/>
                                            </p:cond>
                                          </p:stCondLst>
                                          <p:endCondLst>
                                            <p:cond evt="onStopAudio" delay="0">
                                              <p:tgtEl>
                                                <p:sldTgt/>
                                              </p:tgtEl>
                                            </p:cond>
                                          </p:endCondLst>
                                        </p:cTn>
                                        <p:tgtEl>
                                          <p:sndTgt r:embed="rId3" name="ура.wav"/>
                                        </p:tgtEl>
                                      </p:cMediaNode>
                                    </p:audio>
                                  </p:subTnLst>
                                </p:cTn>
                              </p:par>
                            </p:childTnLst>
                          </p:cTn>
                        </p:par>
                      </p:childTnLst>
                    </p:cTn>
                  </p:par>
                </p:childTnLst>
              </p:cTn>
              <p:nextCondLst>
                <p:cond evt="onClick" delay="0">
                  <p:tgtEl>
                    <p:spTgt spid="20"/>
                  </p:tgtEl>
                </p:cond>
              </p:nextCondLst>
            </p:seq>
            <p:seq concurrent="1" nextAc="seek">
              <p:cTn id="21" restart="whenNotActive" fill="hold" evtFilter="cancelBubble" nodeType="interactiveSeq">
                <p:stCondLst>
                  <p:cond evt="onClick" delay="0">
                    <p:tgtEl>
                      <p:spTgt spid="17"/>
                    </p:tgtEl>
                  </p:cond>
                </p:stCondLst>
                <p:endSync evt="end" delay="0">
                  <p:rtn val="all"/>
                </p:endSync>
                <p:childTnLst>
                  <p:par>
                    <p:cTn id="22" fill="hold">
                      <p:stCondLst>
                        <p:cond delay="0"/>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subTnLst>
                                    <p:audio>
                                      <p:cMediaNode>
                                        <p:cTn display="0" masterRel="sameClick">
                                          <p:stCondLst>
                                            <p:cond evt="begin" delay="0">
                                              <p:tn val="24"/>
                                            </p:cond>
                                          </p:stCondLst>
                                          <p:endCondLst>
                                            <p:cond evt="onStopAudio" delay="0">
                                              <p:tgtEl>
                                                <p:sldTgt/>
                                              </p:tgtEl>
                                            </p:cond>
                                          </p:endCondLst>
                                        </p:cTn>
                                        <p:tgtEl>
                                          <p:sndTgt r:embed="rId4" name="кощей.wav"/>
                                        </p:tgtEl>
                                      </p:cMediaNode>
                                    </p:audio>
                                  </p:subTnLst>
                                </p:cTn>
                              </p:par>
                            </p:childTnLst>
                          </p:cTn>
                        </p:par>
                        <p:par>
                          <p:cTn id="29" fill="hold">
                            <p:stCondLst>
                              <p:cond delay="500"/>
                            </p:stCondLst>
                            <p:childTnLst>
                              <p:par>
                                <p:cTn id="30" presetID="1" presetClass="exit" presetSubtype="0" fill="hold" nodeType="afterEffect">
                                  <p:stCondLst>
                                    <p:cond delay="2100"/>
                                  </p:stCondLst>
                                  <p:childTnLst>
                                    <p:set>
                                      <p:cBhvr>
                                        <p:cTn id="31" dur="1" fill="hold">
                                          <p:stCondLst>
                                            <p:cond delay="0"/>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tais-ja - альбом &quot;ИКОНКИ - PNG - / Природа&quot; на Яндекс.Фотках"/>
          <p:cNvPicPr>
            <a:picLocks noChangeAspect="1" noChangeArrowheads="1"/>
          </p:cNvPicPr>
          <p:nvPr/>
        </p:nvPicPr>
        <p:blipFill>
          <a:blip r:embed="rId5" cstate="email"/>
          <a:srcRect/>
          <a:stretch>
            <a:fillRect/>
          </a:stretch>
        </p:blipFill>
        <p:spPr bwMode="auto">
          <a:xfrm>
            <a:off x="1266836" y="-590545"/>
            <a:ext cx="2447908" cy="2447909"/>
          </a:xfrm>
          <a:prstGeom prst="rect">
            <a:avLst/>
          </a:prstGeom>
          <a:noFill/>
        </p:spPr>
      </p:pic>
      <p:pic>
        <p:nvPicPr>
          <p:cNvPr id="14" name="Picture 10" descr="tais-ja - альбом &quot;ИКОНКИ - PNG - / Природа&quot; на Яндекс.Фотках"/>
          <p:cNvPicPr>
            <a:picLocks noChangeAspect="1" noChangeArrowheads="1"/>
          </p:cNvPicPr>
          <p:nvPr/>
        </p:nvPicPr>
        <p:blipFill>
          <a:blip r:embed="rId5" cstate="email"/>
          <a:srcRect/>
          <a:stretch>
            <a:fillRect/>
          </a:stretch>
        </p:blipFill>
        <p:spPr bwMode="auto">
          <a:xfrm>
            <a:off x="3643306" y="-571528"/>
            <a:ext cx="2447908" cy="2447909"/>
          </a:xfrm>
          <a:prstGeom prst="rect">
            <a:avLst/>
          </a:prstGeom>
          <a:noFill/>
        </p:spPr>
      </p:pic>
      <p:pic>
        <p:nvPicPr>
          <p:cNvPr id="12" name="Picture 10" descr="tais-ja - альбом &quot;ИКОНКИ - PNG - / Природа&quot; на Яндекс.Фотках"/>
          <p:cNvPicPr>
            <a:picLocks noChangeAspect="1" noChangeArrowheads="1"/>
          </p:cNvPicPr>
          <p:nvPr/>
        </p:nvPicPr>
        <p:blipFill>
          <a:blip r:embed="rId5" cstate="email"/>
          <a:srcRect/>
          <a:stretch>
            <a:fillRect/>
          </a:stretch>
        </p:blipFill>
        <p:spPr bwMode="auto">
          <a:xfrm>
            <a:off x="6696092" y="-571528"/>
            <a:ext cx="2447908" cy="2447909"/>
          </a:xfrm>
          <a:prstGeom prst="rect">
            <a:avLst/>
          </a:prstGeom>
          <a:noFill/>
        </p:spPr>
      </p:pic>
      <p:pic>
        <p:nvPicPr>
          <p:cNvPr id="1028" name="Picture 4" descr="Герои мультфильмов - Баба Яга Картинки"/>
          <p:cNvPicPr>
            <a:picLocks noChangeAspect="1" noChangeArrowheads="1"/>
          </p:cNvPicPr>
          <p:nvPr/>
        </p:nvPicPr>
        <p:blipFill>
          <a:blip r:embed="rId6" cstate="email"/>
          <a:srcRect/>
          <a:stretch>
            <a:fillRect/>
          </a:stretch>
        </p:blipFill>
        <p:spPr bwMode="auto">
          <a:xfrm>
            <a:off x="6357950" y="1643050"/>
            <a:ext cx="2786050" cy="3071834"/>
          </a:xfrm>
          <a:prstGeom prst="rect">
            <a:avLst/>
          </a:prstGeom>
          <a:noFill/>
        </p:spPr>
      </p:pic>
      <p:pic>
        <p:nvPicPr>
          <p:cNvPr id="1032" name="Picture 8" descr="Облака клипарт скачать, Lenagold - клипарт - облака"/>
          <p:cNvPicPr>
            <a:picLocks noChangeAspect="1" noChangeArrowheads="1"/>
          </p:cNvPicPr>
          <p:nvPr/>
        </p:nvPicPr>
        <p:blipFill>
          <a:blip r:embed="rId7" cstate="email"/>
          <a:srcRect/>
          <a:stretch>
            <a:fillRect/>
          </a:stretch>
        </p:blipFill>
        <p:spPr bwMode="auto">
          <a:xfrm>
            <a:off x="0" y="1285860"/>
            <a:ext cx="3286148" cy="1892636"/>
          </a:xfrm>
          <a:prstGeom prst="rect">
            <a:avLst/>
          </a:prstGeom>
          <a:noFill/>
        </p:spPr>
      </p:pic>
      <p:sp>
        <p:nvSpPr>
          <p:cNvPr id="8" name="TextBox 7"/>
          <p:cNvSpPr txBox="1"/>
          <p:nvPr/>
        </p:nvSpPr>
        <p:spPr>
          <a:xfrm>
            <a:off x="958586" y="2006734"/>
            <a:ext cx="1470274" cy="707886"/>
          </a:xfrm>
          <a:prstGeom prst="rect">
            <a:avLst/>
          </a:prstGeom>
          <a:noFill/>
        </p:spPr>
        <p:txBody>
          <a:bodyPr wrap="none" rtlCol="0">
            <a:spAutoFit/>
          </a:bodyPr>
          <a:lstStyle/>
          <a:p>
            <a:r>
              <a:rPr lang="ru-RU" sz="4000" dirty="0" smtClean="0"/>
              <a:t>мечта</a:t>
            </a:r>
            <a:endParaRPr lang="ru-RU" sz="4000" dirty="0"/>
          </a:p>
        </p:txBody>
      </p:sp>
      <p:sp>
        <p:nvSpPr>
          <p:cNvPr id="10" name="TextBox 9"/>
          <p:cNvSpPr txBox="1"/>
          <p:nvPr/>
        </p:nvSpPr>
        <p:spPr>
          <a:xfrm>
            <a:off x="7858148" y="428604"/>
            <a:ext cx="444352" cy="707886"/>
          </a:xfrm>
          <a:prstGeom prst="rect">
            <a:avLst/>
          </a:prstGeom>
          <a:noFill/>
        </p:spPr>
        <p:txBody>
          <a:bodyPr wrap="none" rtlCol="0">
            <a:spAutoFit/>
          </a:bodyPr>
          <a:lstStyle/>
          <a:p>
            <a:r>
              <a:rPr lang="ru-RU" sz="4000" dirty="0" smtClean="0">
                <a:solidFill>
                  <a:schemeClr val="bg1"/>
                </a:solidFill>
              </a:rPr>
              <a:t>3</a:t>
            </a:r>
            <a:endParaRPr lang="ru-RU" sz="4000" dirty="0">
              <a:solidFill>
                <a:schemeClr val="bg1"/>
              </a:solidFill>
            </a:endParaRPr>
          </a:p>
        </p:txBody>
      </p:sp>
      <p:sp>
        <p:nvSpPr>
          <p:cNvPr id="13" name="TextBox 12"/>
          <p:cNvSpPr txBox="1"/>
          <p:nvPr/>
        </p:nvSpPr>
        <p:spPr>
          <a:xfrm>
            <a:off x="4699152" y="500042"/>
            <a:ext cx="444352" cy="707886"/>
          </a:xfrm>
          <a:prstGeom prst="rect">
            <a:avLst/>
          </a:prstGeom>
          <a:noFill/>
        </p:spPr>
        <p:txBody>
          <a:bodyPr wrap="none" rtlCol="0">
            <a:spAutoFit/>
          </a:bodyPr>
          <a:lstStyle/>
          <a:p>
            <a:r>
              <a:rPr lang="ru-RU" sz="4000" dirty="0" smtClean="0">
                <a:solidFill>
                  <a:schemeClr val="bg1"/>
                </a:solidFill>
              </a:rPr>
              <a:t>2</a:t>
            </a:r>
            <a:endParaRPr lang="ru-RU" sz="4000" dirty="0">
              <a:solidFill>
                <a:schemeClr val="bg1"/>
              </a:solidFill>
            </a:endParaRPr>
          </a:p>
        </p:txBody>
      </p:sp>
      <p:sp>
        <p:nvSpPr>
          <p:cNvPr id="15" name="TextBox 14"/>
          <p:cNvSpPr txBox="1"/>
          <p:nvPr/>
        </p:nvSpPr>
        <p:spPr>
          <a:xfrm>
            <a:off x="2285984" y="428604"/>
            <a:ext cx="444352" cy="707886"/>
          </a:xfrm>
          <a:prstGeom prst="rect">
            <a:avLst/>
          </a:prstGeom>
          <a:noFill/>
        </p:spPr>
        <p:txBody>
          <a:bodyPr wrap="none" rtlCol="0">
            <a:spAutoFit/>
          </a:bodyPr>
          <a:lstStyle/>
          <a:p>
            <a:r>
              <a:rPr lang="ru-RU" sz="4000" dirty="0" smtClean="0">
                <a:solidFill>
                  <a:schemeClr val="bg1"/>
                </a:solidFill>
              </a:rPr>
              <a:t>1</a:t>
            </a:r>
            <a:endParaRPr lang="ru-RU" sz="4000" dirty="0">
              <a:solidFill>
                <a:schemeClr val="bg1"/>
              </a:solidFill>
            </a:endParaRPr>
          </a:p>
        </p:txBody>
      </p:sp>
      <p:sp>
        <p:nvSpPr>
          <p:cNvPr id="16" name="Овал 15"/>
          <p:cNvSpPr/>
          <p:nvPr/>
        </p:nvSpPr>
        <p:spPr>
          <a:xfrm>
            <a:off x="1643042" y="0"/>
            <a:ext cx="1643074" cy="1357298"/>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Овал 16"/>
          <p:cNvSpPr/>
          <p:nvPr/>
        </p:nvSpPr>
        <p:spPr>
          <a:xfrm>
            <a:off x="7215206" y="152400"/>
            <a:ext cx="1643074" cy="1357298"/>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9" name="Picture 6" descr="Кощей бессмертный картинки"/>
          <p:cNvPicPr>
            <a:picLocks noChangeAspect="1" noChangeArrowheads="1"/>
          </p:cNvPicPr>
          <p:nvPr/>
        </p:nvPicPr>
        <p:blipFill>
          <a:blip r:embed="rId8"/>
          <a:srcRect/>
          <a:stretch>
            <a:fillRect/>
          </a:stretch>
        </p:blipFill>
        <p:spPr bwMode="auto">
          <a:xfrm>
            <a:off x="2857488" y="1933575"/>
            <a:ext cx="3429000" cy="4924425"/>
          </a:xfrm>
          <a:prstGeom prst="rect">
            <a:avLst/>
          </a:prstGeom>
          <a:noFill/>
        </p:spPr>
      </p:pic>
      <p:sp>
        <p:nvSpPr>
          <p:cNvPr id="20" name="Овал 19"/>
          <p:cNvSpPr/>
          <p:nvPr/>
        </p:nvSpPr>
        <p:spPr>
          <a:xfrm>
            <a:off x="4214810" y="152400"/>
            <a:ext cx="1643074" cy="1357298"/>
          </a:xfrm>
          <a:prstGeom prst="ellipse">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2" name="Picture 2" descr="liursik - альбом &quot;Всё для Фотошопа / ОТРИСОВКИ / гномики из белоснежки&quot; на Яндекс.Фотках">
            <a:hlinkClick r:id="" action="ppaction://hlinkshowjump?jump=nextslide"/>
          </p:cNvPr>
          <p:cNvPicPr>
            <a:picLocks noChangeAspect="1" noChangeArrowheads="1"/>
          </p:cNvPicPr>
          <p:nvPr/>
        </p:nvPicPr>
        <p:blipFill>
          <a:blip r:embed="rId9" cstate="email"/>
          <a:srcRect/>
          <a:stretch>
            <a:fillRect/>
          </a:stretch>
        </p:blipFill>
        <p:spPr bwMode="auto">
          <a:xfrm flipH="1">
            <a:off x="4286248" y="2500306"/>
            <a:ext cx="2571768" cy="3149801"/>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subTnLst>
                                    <p:audio>
                                      <p:cMediaNode>
                                        <p:cTn display="0" masterRel="sameClick">
                                          <p:stCondLst>
                                            <p:cond evt="begin" delay="0">
                                              <p:tn val="5"/>
                                            </p:cond>
                                          </p:stCondLst>
                                          <p:endCondLst>
                                            <p:cond evt="onStopAudio" delay="0">
                                              <p:tgtEl>
                                                <p:sldTgt/>
                                              </p:tgtEl>
                                            </p:cond>
                                          </p:endCondLst>
                                        </p:cTn>
                                        <p:tgtEl>
                                          <p:sndTgt r:embed="rId2" name="кощей.wav"/>
                                        </p:tgtEl>
                                      </p:cMediaNode>
                                    </p:audio>
                                  </p:subTnLst>
                                </p:cTn>
                              </p:par>
                            </p:childTnLst>
                          </p:cTn>
                        </p:par>
                        <p:par>
                          <p:cTn id="10" fill="hold">
                            <p:stCondLst>
                              <p:cond delay="500"/>
                            </p:stCondLst>
                            <p:childTnLst>
                              <p:par>
                                <p:cTn id="11" presetID="1" presetClass="exit" presetSubtype="0" fill="hold" nodeType="afterEffect">
                                  <p:stCondLst>
                                    <p:cond delay="2000"/>
                                  </p:stCondLst>
                                  <p:childTnLst>
                                    <p:set>
                                      <p:cBhvr>
                                        <p:cTn id="12" dur="1" fill="hold">
                                          <p:stCondLst>
                                            <p:cond delay="0"/>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3" restart="whenNotActive" fill="hold" evtFilter="cancelBubble" nodeType="interactiveSeq">
                <p:stCondLst>
                  <p:cond evt="onClick" delay="0">
                    <p:tgtEl>
                      <p:spTgt spid="16"/>
                    </p:tgtEl>
                  </p:cond>
                </p:stCondLst>
                <p:endSync evt="end" delay="0">
                  <p:rtn val="all"/>
                </p:endSync>
                <p:childTnLst>
                  <p:par>
                    <p:cTn id="14" fill="hold">
                      <p:stCondLst>
                        <p:cond delay="0"/>
                      </p:stCondLst>
                      <p:childTnLst>
                        <p:par>
                          <p:cTn id="15" fill="hold">
                            <p:stCondLst>
                              <p:cond delay="0"/>
                            </p:stCondLst>
                            <p:childTnLst>
                              <p:par>
                                <p:cTn id="16" presetID="53" presetClass="entr" presetSubtype="0"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p:cTn id="18" dur="500" fill="hold"/>
                                        <p:tgtEl>
                                          <p:spTgt spid="22"/>
                                        </p:tgtEl>
                                        <p:attrNameLst>
                                          <p:attrName>ppt_w</p:attrName>
                                        </p:attrNameLst>
                                      </p:cBhvr>
                                      <p:tavLst>
                                        <p:tav tm="0">
                                          <p:val>
                                            <p:fltVal val="0"/>
                                          </p:val>
                                        </p:tav>
                                        <p:tav tm="100000">
                                          <p:val>
                                            <p:strVal val="#ppt_w"/>
                                          </p:val>
                                        </p:tav>
                                      </p:tavLst>
                                    </p:anim>
                                    <p:anim calcmode="lin" valueType="num">
                                      <p:cBhvr>
                                        <p:cTn id="19" dur="500" fill="hold"/>
                                        <p:tgtEl>
                                          <p:spTgt spid="22"/>
                                        </p:tgtEl>
                                        <p:attrNameLst>
                                          <p:attrName>ppt_h</p:attrName>
                                        </p:attrNameLst>
                                      </p:cBhvr>
                                      <p:tavLst>
                                        <p:tav tm="0">
                                          <p:val>
                                            <p:fltVal val="0"/>
                                          </p:val>
                                        </p:tav>
                                        <p:tav tm="100000">
                                          <p:val>
                                            <p:strVal val="#ppt_h"/>
                                          </p:val>
                                        </p:tav>
                                      </p:tavLst>
                                    </p:anim>
                                    <p:animEffect transition="in" filter="fade">
                                      <p:cBhvr>
                                        <p:cTn id="20" dur="500"/>
                                        <p:tgtEl>
                                          <p:spTgt spid="22"/>
                                        </p:tgtEl>
                                      </p:cBhvr>
                                    </p:animEffect>
                                  </p:childTnLst>
                                  <p:subTnLst>
                                    <p:audio>
                                      <p:cMediaNode>
                                        <p:cTn display="0" masterRel="sameClick">
                                          <p:stCondLst>
                                            <p:cond evt="begin" delay="0">
                                              <p:tn val="16"/>
                                            </p:cond>
                                          </p:stCondLst>
                                          <p:endCondLst>
                                            <p:cond evt="onStopAudio" delay="0">
                                              <p:tgtEl>
                                                <p:sldTgt/>
                                              </p:tgtEl>
                                            </p:cond>
                                          </p:endCondLst>
                                        </p:cTn>
                                        <p:tgtEl>
                                          <p:sndTgt r:embed="rId3" name="ура.wav"/>
                                        </p:tgtEl>
                                      </p:cMediaNode>
                                    </p:audio>
                                  </p:subTnLst>
                                </p:cTn>
                              </p:par>
                            </p:childTnLst>
                          </p:cTn>
                        </p:par>
                      </p:childTnLst>
                    </p:cTn>
                  </p:par>
                </p:childTnLst>
              </p:cTn>
              <p:nextCondLst>
                <p:cond evt="onClick" delay="0">
                  <p:tgtEl>
                    <p:spTgt spid="16"/>
                  </p:tgtEl>
                </p:cond>
              </p:nextCondLst>
            </p:seq>
            <p:seq concurrent="1" nextAc="seek">
              <p:cTn id="21" restart="whenNotActive" fill="hold" evtFilter="cancelBubble" nodeType="interactiveSeq">
                <p:stCondLst>
                  <p:cond evt="onClick" delay="0">
                    <p:tgtEl>
                      <p:spTgt spid="17"/>
                    </p:tgtEl>
                  </p:cond>
                </p:stCondLst>
                <p:endSync evt="end" delay="0">
                  <p:rtn val="all"/>
                </p:endSync>
                <p:childTnLst>
                  <p:par>
                    <p:cTn id="22" fill="hold">
                      <p:stCondLst>
                        <p:cond delay="0"/>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1028"/>
                                        </p:tgtEl>
                                        <p:attrNameLst>
                                          <p:attrName>style.visibility</p:attrName>
                                        </p:attrNameLst>
                                      </p:cBhvr>
                                      <p:to>
                                        <p:strVal val="visible"/>
                                      </p:to>
                                    </p:set>
                                    <p:anim calcmode="lin" valueType="num">
                                      <p:cBhvr>
                                        <p:cTn id="26" dur="500" fill="hold"/>
                                        <p:tgtEl>
                                          <p:spTgt spid="1028"/>
                                        </p:tgtEl>
                                        <p:attrNameLst>
                                          <p:attrName>ppt_w</p:attrName>
                                        </p:attrNameLst>
                                      </p:cBhvr>
                                      <p:tavLst>
                                        <p:tav tm="0">
                                          <p:val>
                                            <p:fltVal val="0"/>
                                          </p:val>
                                        </p:tav>
                                        <p:tav tm="100000">
                                          <p:val>
                                            <p:strVal val="#ppt_w"/>
                                          </p:val>
                                        </p:tav>
                                      </p:tavLst>
                                    </p:anim>
                                    <p:anim calcmode="lin" valueType="num">
                                      <p:cBhvr>
                                        <p:cTn id="27" dur="500" fill="hold"/>
                                        <p:tgtEl>
                                          <p:spTgt spid="1028"/>
                                        </p:tgtEl>
                                        <p:attrNameLst>
                                          <p:attrName>ppt_h</p:attrName>
                                        </p:attrNameLst>
                                      </p:cBhvr>
                                      <p:tavLst>
                                        <p:tav tm="0">
                                          <p:val>
                                            <p:fltVal val="0"/>
                                          </p:val>
                                        </p:tav>
                                        <p:tav tm="100000">
                                          <p:val>
                                            <p:strVal val="#ppt_h"/>
                                          </p:val>
                                        </p:tav>
                                      </p:tavLst>
                                    </p:anim>
                                    <p:animEffect transition="in" filter="fade">
                                      <p:cBhvr>
                                        <p:cTn id="28" dur="500"/>
                                        <p:tgtEl>
                                          <p:spTgt spid="1028"/>
                                        </p:tgtEl>
                                      </p:cBhvr>
                                    </p:animEffect>
                                  </p:childTnLst>
                                  <p:subTnLst>
                                    <p:audio>
                                      <p:cMediaNode>
                                        <p:cTn display="0" masterRel="sameClick">
                                          <p:stCondLst>
                                            <p:cond evt="begin" delay="0">
                                              <p:tn val="24"/>
                                            </p:cond>
                                          </p:stCondLst>
                                          <p:endCondLst>
                                            <p:cond evt="onStopAudio" delay="0">
                                              <p:tgtEl>
                                                <p:sldTgt/>
                                              </p:tgtEl>
                                            </p:cond>
                                          </p:endCondLst>
                                        </p:cTn>
                                        <p:tgtEl>
                                          <p:sndTgt r:embed="rId4" name="Смех Бабы Яги1.wav"/>
                                        </p:tgtEl>
                                      </p:cMediaNode>
                                    </p:audio>
                                  </p:subTnLst>
                                </p:cTn>
                              </p:par>
                            </p:childTnLst>
                          </p:cTn>
                        </p:par>
                        <p:par>
                          <p:cTn id="29" fill="hold">
                            <p:stCondLst>
                              <p:cond delay="500"/>
                            </p:stCondLst>
                            <p:childTnLst>
                              <p:par>
                                <p:cTn id="30" presetID="1" presetClass="exit" presetSubtype="0" fill="hold" nodeType="afterEffect">
                                  <p:stCondLst>
                                    <p:cond delay="3500"/>
                                  </p:stCondLst>
                                  <p:childTnLst>
                                    <p:set>
                                      <p:cBhvr>
                                        <p:cTn id="31" dur="1" fill="hold">
                                          <p:stCondLst>
                                            <p:cond delay="0"/>
                                          </p:stCondLst>
                                        </p:cTn>
                                        <p:tgtEl>
                                          <p:spTgt spid="1028"/>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3108" y="785794"/>
            <a:ext cx="5429288" cy="4400568"/>
          </a:xfrm>
          <a:gradFill flip="none" rotWithShape="1">
            <a:gsLst>
              <a:gs pos="0">
                <a:srgbClr val="14F3F8">
                  <a:tint val="66000"/>
                  <a:satMod val="160000"/>
                </a:srgbClr>
              </a:gs>
              <a:gs pos="50000">
                <a:srgbClr val="14F3F8">
                  <a:tint val="44500"/>
                  <a:satMod val="160000"/>
                </a:srgbClr>
              </a:gs>
              <a:gs pos="100000">
                <a:srgbClr val="14F3F8">
                  <a:tint val="23500"/>
                  <a:satMod val="160000"/>
                </a:srgbClr>
              </a:gs>
            </a:gsLst>
            <a:path path="circle">
              <a:fillToRect l="50000" t="50000" r="50000" b="50000"/>
            </a:path>
            <a:tileRect/>
          </a:gradFill>
          <a:ln>
            <a:solidFill>
              <a:srgbClr val="00B050"/>
            </a:solidFill>
          </a:ln>
          <a:scene3d>
            <a:camera prst="orthographicFront"/>
            <a:lightRig rig="threePt" dir="t"/>
          </a:scene3d>
          <a:sp3d>
            <a:bevelT w="114300" prst="artDeco"/>
          </a:sp3d>
        </p:spPr>
        <p:txBody>
          <a:bodyPr>
            <a:normAutofit/>
          </a:bodyPr>
          <a:lstStyle/>
          <a:p>
            <a:pPr algn="ctr"/>
            <a:r>
              <a:rPr lang="ru-RU" sz="4800" smtClean="0">
                <a:solidFill>
                  <a:srgbClr val="002060"/>
                </a:solidFill>
              </a:rPr>
              <a:t>Звуковые файлы записаны и обработаны</a:t>
            </a:r>
          </a:p>
          <a:p>
            <a:pPr algn="ctr">
              <a:buNone/>
            </a:pPr>
            <a:r>
              <a:rPr lang="ru-RU" sz="4800" smtClean="0">
                <a:solidFill>
                  <a:srgbClr val="002060"/>
                </a:solidFill>
              </a:rPr>
              <a:t> в программе Audacity</a:t>
            </a:r>
            <a:endParaRPr lang="ru-RU" sz="4800" dirty="0" smtClean="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Rainbows"/>
          <p:cNvPicPr>
            <a:picLocks noChangeAspect="1" noChangeArrowheads="1" noCrop="1"/>
          </p:cNvPicPr>
          <p:nvPr/>
        </p:nvPicPr>
        <p:blipFill>
          <a:blip r:embed="rId3">
            <a:clrChange>
              <a:clrFrom>
                <a:srgbClr val="FFFFFF"/>
              </a:clrFrom>
              <a:clrTo>
                <a:srgbClr val="FFFFFF">
                  <a:alpha val="0"/>
                </a:srgbClr>
              </a:clrTo>
            </a:clrChange>
          </a:blip>
          <a:srcRect/>
          <a:stretch>
            <a:fillRect/>
          </a:stretch>
        </p:blipFill>
        <p:spPr bwMode="auto">
          <a:xfrm flipH="1">
            <a:off x="2643174" y="334522"/>
            <a:ext cx="6205591" cy="6523478"/>
          </a:xfrm>
          <a:prstGeom prst="rect">
            <a:avLst/>
          </a:prstGeom>
          <a:noFill/>
        </p:spPr>
      </p:pic>
      <p:sp>
        <p:nvSpPr>
          <p:cNvPr id="13" name="Управляющая кнопка: сведения 12">
            <a:hlinkClick r:id="rId4" action="ppaction://hlinksldjump" highlightClick="1"/>
          </p:cNvPr>
          <p:cNvSpPr/>
          <p:nvPr/>
        </p:nvSpPr>
        <p:spPr>
          <a:xfrm>
            <a:off x="214282" y="285728"/>
            <a:ext cx="471488" cy="642938"/>
          </a:xfrm>
          <a:prstGeom prst="actionButtonInformation">
            <a:avLst/>
          </a:prstGeom>
          <a:solidFill>
            <a:srgbClr val="FFFF00"/>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kern="1200">
              <a:solidFill>
                <a:prstClr val="white"/>
              </a:solidFill>
              <a:latin typeface="Calibri"/>
              <a:ea typeface="+mn-ea"/>
              <a:cs typeface="+mn-cs"/>
            </a:endParaRPr>
          </a:p>
        </p:txBody>
      </p:sp>
      <p:sp>
        <p:nvSpPr>
          <p:cNvPr id="14" name="Заголовок 13"/>
          <p:cNvSpPr>
            <a:spLocks noGrp="1"/>
          </p:cNvSpPr>
          <p:nvPr>
            <p:ph type="ctrTitle"/>
          </p:nvPr>
        </p:nvSpPr>
        <p:spPr>
          <a:xfrm>
            <a:off x="1142976" y="2357430"/>
            <a:ext cx="7072362" cy="1470025"/>
          </a:xfrm>
          <a:solidFill>
            <a:srgbClr val="FFFF00"/>
          </a:solidFill>
          <a:effectLst>
            <a:glow rad="228600">
              <a:schemeClr val="accent6">
                <a:satMod val="175000"/>
                <a:alpha val="40000"/>
              </a:schemeClr>
            </a:glow>
          </a:effectLst>
        </p:spPr>
        <p:txBody>
          <a:bodyPr>
            <a:normAutofit fontScale="90000"/>
          </a:bodyPr>
          <a:lstStyle/>
          <a:p>
            <a:r>
              <a:rPr lang="ru-RU" sz="8000" b="1" dirty="0" smtClean="0">
                <a:solidFill>
                  <a:srgbClr val="002060"/>
                </a:solidFill>
                <a:latin typeface="Calibri Light" pitchFamily="34" charset="0"/>
                <a:cs typeface="Times New Roman" pitchFamily="18" charset="0"/>
              </a:rPr>
              <a:t>Сказочная радуга</a:t>
            </a:r>
            <a:r>
              <a:rPr lang="ru-RU" dirty="0" smtClean="0">
                <a:solidFill>
                  <a:srgbClr val="002060"/>
                </a:solidFill>
                <a:latin typeface="Times New Roman" pitchFamily="18" charset="0"/>
                <a:cs typeface="Times New Roman" pitchFamily="18" charset="0"/>
              </a:rPr>
              <a:t/>
            </a:r>
            <a:br>
              <a:rPr lang="ru-RU" dirty="0" smtClean="0">
                <a:solidFill>
                  <a:srgbClr val="002060"/>
                </a:solidFill>
                <a:latin typeface="Times New Roman" pitchFamily="18" charset="0"/>
                <a:cs typeface="Times New Roman" pitchFamily="18" charset="0"/>
              </a:rPr>
            </a:br>
            <a:endParaRPr lang="ru-RU" dirty="0"/>
          </a:p>
        </p:txBody>
      </p:sp>
      <p:sp>
        <p:nvSpPr>
          <p:cNvPr id="15" name="Подзаголовок 14"/>
          <p:cNvSpPr>
            <a:spLocks noGrp="1"/>
          </p:cNvSpPr>
          <p:nvPr>
            <p:ph type="subTitle" idx="1"/>
          </p:nvPr>
        </p:nvSpPr>
        <p:spPr>
          <a:xfrm>
            <a:off x="4572000" y="4857760"/>
            <a:ext cx="4286280" cy="1752600"/>
          </a:xfrm>
        </p:spPr>
        <p:txBody>
          <a:bodyPr>
            <a:normAutofit lnSpcReduction="10000"/>
          </a:bodyPr>
          <a:lstStyle/>
          <a:p>
            <a:endParaRPr lang="ru-RU" sz="2400" b="1" dirty="0" smtClean="0">
              <a:solidFill>
                <a:srgbClr val="002060"/>
              </a:solidFill>
              <a:latin typeface="Arial" pitchFamily="34" charset="0"/>
              <a:cs typeface="Arial" pitchFamily="34" charset="0"/>
            </a:endParaRPr>
          </a:p>
          <a:p>
            <a:r>
              <a:rPr lang="ru-RU" sz="2400" b="1" dirty="0" smtClean="0">
                <a:solidFill>
                  <a:srgbClr val="002060"/>
                </a:solidFill>
                <a:latin typeface="Arial" pitchFamily="34" charset="0"/>
                <a:cs typeface="Arial" pitchFamily="34" charset="0"/>
              </a:rPr>
              <a:t>Н. Н. </a:t>
            </a:r>
            <a:r>
              <a:rPr lang="ru-RU" sz="2400" b="1" dirty="0" err="1" smtClean="0">
                <a:solidFill>
                  <a:srgbClr val="002060"/>
                </a:solidFill>
                <a:latin typeface="Arial" pitchFamily="34" charset="0"/>
                <a:cs typeface="Arial" pitchFamily="34" charset="0"/>
              </a:rPr>
              <a:t>Покровкова</a:t>
            </a:r>
            <a:endParaRPr lang="ru-RU" sz="2400" b="1" dirty="0" smtClean="0">
              <a:solidFill>
                <a:srgbClr val="002060"/>
              </a:solidFill>
              <a:latin typeface="Arial" pitchFamily="34" charset="0"/>
              <a:cs typeface="Arial" pitchFamily="34" charset="0"/>
            </a:endParaRPr>
          </a:p>
          <a:p>
            <a:r>
              <a:rPr lang="ru-RU" sz="2400" b="1" dirty="0" smtClean="0">
                <a:solidFill>
                  <a:srgbClr val="002060"/>
                </a:solidFill>
                <a:latin typeface="Arial" pitchFamily="34" charset="0"/>
                <a:cs typeface="Arial" pitchFamily="34" charset="0"/>
              </a:rPr>
              <a:t>г. Гагарин </a:t>
            </a:r>
          </a:p>
          <a:p>
            <a:r>
              <a:rPr lang="ru-RU" sz="2400" b="1" dirty="0" smtClean="0">
                <a:solidFill>
                  <a:srgbClr val="002060"/>
                </a:solidFill>
                <a:latin typeface="Arial" pitchFamily="34" charset="0"/>
                <a:cs typeface="Arial" pitchFamily="34" charset="0"/>
              </a:rPr>
              <a:t>2015 г.</a:t>
            </a:r>
          </a:p>
          <a:p>
            <a:endParaRPr lang="ru-RU" dirty="0"/>
          </a:p>
        </p:txBody>
      </p:sp>
      <p:pic>
        <p:nvPicPr>
          <p:cNvPr id="7" name="Picture 2" descr="Детский клипарт. Обсуждение на LiveInternet - Российский Сервис Онлайн-Дневников">
            <a:hlinkClick r:id="" action="ppaction://noaction"/>
          </p:cNvPr>
          <p:cNvPicPr>
            <a:picLocks noChangeAspect="1" noChangeArrowheads="1"/>
          </p:cNvPicPr>
          <p:nvPr/>
        </p:nvPicPr>
        <p:blipFill>
          <a:blip r:embed="rId5" cstate="email"/>
          <a:srcRect/>
          <a:stretch>
            <a:fillRect/>
          </a:stretch>
        </p:blipFill>
        <p:spPr bwMode="auto">
          <a:xfrm>
            <a:off x="0" y="3452789"/>
            <a:ext cx="3188695" cy="3405211"/>
          </a:xfrm>
          <a:prstGeom prst="rect">
            <a:avLst/>
          </a:prstGeom>
          <a:noFill/>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етский клипарт. Обсуждение на LiveInternet - Российский Сервис Онлайн-Дневников"/>
          <p:cNvPicPr>
            <a:picLocks noChangeAspect="1" noChangeArrowheads="1"/>
          </p:cNvPicPr>
          <p:nvPr/>
        </p:nvPicPr>
        <p:blipFill>
          <a:blip r:embed="rId2" cstate="email"/>
          <a:srcRect/>
          <a:stretch>
            <a:fillRect/>
          </a:stretch>
        </p:blipFill>
        <p:spPr bwMode="auto">
          <a:xfrm>
            <a:off x="0" y="3452789"/>
            <a:ext cx="3188695" cy="3405211"/>
          </a:xfrm>
          <a:prstGeom prst="rect">
            <a:avLst/>
          </a:prstGeom>
          <a:noFill/>
        </p:spPr>
      </p:pic>
      <p:sp>
        <p:nvSpPr>
          <p:cNvPr id="3" name="Выноска-облако 2"/>
          <p:cNvSpPr/>
          <p:nvPr/>
        </p:nvSpPr>
        <p:spPr>
          <a:xfrm>
            <a:off x="1000100" y="214290"/>
            <a:ext cx="7858180" cy="3786214"/>
          </a:xfrm>
          <a:prstGeom prst="cloudCallout">
            <a:avLst>
              <a:gd name="adj1" fmla="val -29966"/>
              <a:gd name="adj2" fmla="val 66614"/>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solidFill>
                <a:srgbClr val="002060"/>
              </a:solidFill>
            </a:endParaRPr>
          </a:p>
          <a:p>
            <a:pPr algn="ctr"/>
            <a:r>
              <a:rPr lang="ru-RU" sz="2400" dirty="0" smtClean="0">
                <a:solidFill>
                  <a:srgbClr val="002060"/>
                </a:solidFill>
              </a:rPr>
              <a:t>Дорой друг!</a:t>
            </a:r>
          </a:p>
          <a:p>
            <a:r>
              <a:rPr lang="ru-RU" sz="2400" dirty="0" smtClean="0">
                <a:solidFill>
                  <a:srgbClr val="002060"/>
                </a:solidFill>
              </a:rPr>
              <a:t>Помоги мне раскрасить  рисунок.</a:t>
            </a:r>
          </a:p>
          <a:p>
            <a:r>
              <a:rPr lang="ru-RU" sz="2400" dirty="0" smtClean="0">
                <a:solidFill>
                  <a:srgbClr val="002060"/>
                </a:solidFill>
              </a:rPr>
              <a:t>Для этого нужно ответить на вопросы. Щелчок по правильному ответу переведёт тебя к следующему заданию. Постепенно  рисунок  раскрасится.</a:t>
            </a:r>
          </a:p>
          <a:p>
            <a:pPr algn="ctr"/>
            <a:r>
              <a:rPr lang="ru-RU" sz="2400" dirty="0" smtClean="0">
                <a:solidFill>
                  <a:srgbClr val="002060"/>
                </a:solidFill>
              </a:rPr>
              <a:t> Желаю удачи!</a:t>
            </a:r>
            <a:endParaRPr lang="ru-RU" sz="2400" dirty="0">
              <a:solidFill>
                <a:srgbClr val="002060"/>
              </a:solidFill>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descr="colori-arcobaleno.jpg"/>
          <p:cNvPicPr>
            <a:picLocks noChangeAspect="1"/>
          </p:cNvPicPr>
          <p:nvPr/>
        </p:nvPicPr>
        <p:blipFill>
          <a:blip r:embed="rId3" cstate="email"/>
          <a:stretch>
            <a:fillRect/>
          </a:stretch>
        </p:blipFill>
        <p:spPr>
          <a:xfrm>
            <a:off x="5112000" y="2880000"/>
            <a:ext cx="3780000" cy="3315667"/>
          </a:xfrm>
          <a:prstGeom prst="rect">
            <a:avLst/>
          </a:prstGeom>
          <a:ln w="76200">
            <a:solidFill>
              <a:srgbClr val="00B050"/>
            </a:solidFill>
          </a:ln>
        </p:spPr>
      </p:pic>
      <p:sp>
        <p:nvSpPr>
          <p:cNvPr id="2" name="Скругленный прямоугольник 1"/>
          <p:cNvSpPr/>
          <p:nvPr/>
        </p:nvSpPr>
        <p:spPr>
          <a:xfrm>
            <a:off x="500034" y="285728"/>
            <a:ext cx="8215370" cy="1714512"/>
          </a:xfrm>
          <a:prstGeom prst="roundRect">
            <a:avLst/>
          </a:prstGeom>
          <a:solidFill>
            <a:srgbClr val="FFFF00">
              <a:alpha val="64000"/>
            </a:srgbClr>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rgbClr val="002060"/>
                </a:solidFill>
                <a:latin typeface="Times New Roman" pitchFamily="18" charset="0"/>
                <a:cs typeface="Times New Roman" pitchFamily="18" charset="0"/>
              </a:rPr>
              <a:t>Из кирпичей какого цвета была сделана дорога в Стране </a:t>
            </a:r>
            <a:r>
              <a:rPr lang="ru-RU" sz="2800" dirty="0" err="1" smtClean="0">
                <a:solidFill>
                  <a:srgbClr val="002060"/>
                </a:solidFill>
                <a:latin typeface="Times New Roman" pitchFamily="18" charset="0"/>
                <a:cs typeface="Times New Roman" pitchFamily="18" charset="0"/>
              </a:rPr>
              <a:t>Жевунок</a:t>
            </a:r>
            <a:r>
              <a:rPr lang="ru-RU" sz="2800" dirty="0" smtClean="0">
                <a:solidFill>
                  <a:srgbClr val="002060"/>
                </a:solidFill>
                <a:latin typeface="Times New Roman" pitchFamily="18" charset="0"/>
                <a:cs typeface="Times New Roman" pitchFamily="18" charset="0"/>
              </a:rPr>
              <a:t> в сказке «Волшебник Изумрудного города»? </a:t>
            </a:r>
            <a:endParaRPr lang="ru-RU" sz="2800" dirty="0">
              <a:solidFill>
                <a:srgbClr val="002060"/>
              </a:solidFill>
              <a:latin typeface="Times New Roman" pitchFamily="18" charset="0"/>
              <a:cs typeface="Times New Roman" pitchFamily="18" charset="0"/>
            </a:endParaRPr>
          </a:p>
        </p:txBody>
      </p:sp>
      <p:sp>
        <p:nvSpPr>
          <p:cNvPr id="6" name="Скругленный прямоугольник 5">
            <a:hlinkClick r:id="" action="ppaction://hlinkshowjump?jump=nextslide">
              <a:snd r:embed="rId4" name="applause.wav"/>
            </a:hlinkClick>
          </p:cNvPr>
          <p:cNvSpPr/>
          <p:nvPr/>
        </p:nvSpPr>
        <p:spPr>
          <a:xfrm>
            <a:off x="500034" y="3429000"/>
            <a:ext cx="1857388" cy="1071570"/>
          </a:xfrm>
          <a:prstGeom prst="roundRect">
            <a:avLst/>
          </a:prstGeom>
          <a:solidFill>
            <a:srgbClr val="FFFF0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кругленный прямоугольник 6">
            <a:hlinkClick r:id="" action="ppaction://noaction">
              <a:snd r:embed="rId5" name="wind.wav"/>
            </a:hlinkClick>
          </p:cNvPr>
          <p:cNvSpPr/>
          <p:nvPr/>
        </p:nvSpPr>
        <p:spPr>
          <a:xfrm>
            <a:off x="500034" y="4857760"/>
            <a:ext cx="1857388" cy="1071570"/>
          </a:xfrm>
          <a:prstGeom prst="roundRect">
            <a:avLst/>
          </a:prstGeom>
          <a:solidFill>
            <a:srgbClr val="00B0F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кругленный прямоугольник 7">
            <a:hlinkClick r:id="" action="ppaction://noaction">
              <a:snd r:embed="rId5" name="wind.wav"/>
            </a:hlinkClick>
          </p:cNvPr>
          <p:cNvSpPr/>
          <p:nvPr/>
        </p:nvSpPr>
        <p:spPr>
          <a:xfrm>
            <a:off x="2786050" y="3429000"/>
            <a:ext cx="1857388" cy="1071570"/>
          </a:xfrm>
          <a:prstGeom prst="roundRect">
            <a:avLst/>
          </a:prstGeom>
          <a:solidFill>
            <a:srgbClr val="FF000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кругленный прямоугольник 8">
            <a:hlinkClick r:id="" action="ppaction://noaction">
              <a:snd r:embed="rId5" name="wind.wav"/>
            </a:hlinkClick>
          </p:cNvPr>
          <p:cNvSpPr/>
          <p:nvPr/>
        </p:nvSpPr>
        <p:spPr>
          <a:xfrm>
            <a:off x="2786050" y="4857760"/>
            <a:ext cx="1857388" cy="1071570"/>
          </a:xfrm>
          <a:prstGeom prst="roundRect">
            <a:avLst/>
          </a:prstGeom>
          <a:solidFill>
            <a:srgbClr val="92D05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Рисунок 12" descr="1.jpg"/>
          <p:cNvPicPr>
            <a:picLocks noChangeAspect="1"/>
          </p:cNvPicPr>
          <p:nvPr/>
        </p:nvPicPr>
        <p:blipFill>
          <a:blip r:embed="rId3" cstate="email"/>
          <a:stretch>
            <a:fillRect/>
          </a:stretch>
        </p:blipFill>
        <p:spPr>
          <a:xfrm>
            <a:off x="5112000" y="2880000"/>
            <a:ext cx="3780000" cy="3315668"/>
          </a:xfrm>
          <a:prstGeom prst="rect">
            <a:avLst/>
          </a:prstGeom>
          <a:ln w="76200">
            <a:solidFill>
              <a:srgbClr val="00B050"/>
            </a:solidFill>
          </a:ln>
        </p:spPr>
      </p:pic>
      <p:sp>
        <p:nvSpPr>
          <p:cNvPr id="2" name="Скругленный прямоугольник 1"/>
          <p:cNvSpPr/>
          <p:nvPr/>
        </p:nvSpPr>
        <p:spPr>
          <a:xfrm>
            <a:off x="500034" y="285728"/>
            <a:ext cx="8215370" cy="1714512"/>
          </a:xfrm>
          <a:prstGeom prst="roundRect">
            <a:avLst/>
          </a:prstGeom>
          <a:solidFill>
            <a:srgbClr val="FFFF00">
              <a:alpha val="64000"/>
            </a:srgbClr>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srgbClr val="002060"/>
                </a:solidFill>
                <a:latin typeface="Times New Roman" pitchFamily="18" charset="0"/>
                <a:cs typeface="Times New Roman" pitchFamily="18" charset="0"/>
              </a:rPr>
              <a:t>Какого цвета волосы у </a:t>
            </a:r>
            <a:r>
              <a:rPr lang="ru-RU" sz="3600" dirty="0" err="1" smtClean="0">
                <a:solidFill>
                  <a:srgbClr val="002060"/>
                </a:solidFill>
                <a:latin typeface="Times New Roman" pitchFamily="18" charset="0"/>
                <a:cs typeface="Times New Roman" pitchFamily="18" charset="0"/>
              </a:rPr>
              <a:t>Мальвины</a:t>
            </a:r>
            <a:r>
              <a:rPr lang="ru-RU" sz="3600" dirty="0" smtClean="0">
                <a:solidFill>
                  <a:srgbClr val="002060"/>
                </a:solidFill>
                <a:latin typeface="Times New Roman" pitchFamily="18" charset="0"/>
                <a:cs typeface="Times New Roman" pitchFamily="18" charset="0"/>
              </a:rPr>
              <a:t>? </a:t>
            </a:r>
            <a:endParaRPr lang="ru-RU" sz="3600" dirty="0">
              <a:solidFill>
                <a:srgbClr val="002060"/>
              </a:solidFill>
              <a:latin typeface="Times New Roman" pitchFamily="18" charset="0"/>
              <a:cs typeface="Times New Roman" pitchFamily="18" charset="0"/>
            </a:endParaRPr>
          </a:p>
        </p:txBody>
      </p:sp>
      <p:sp>
        <p:nvSpPr>
          <p:cNvPr id="6" name="Скругленный прямоугольник 5">
            <a:hlinkClick r:id="" action="ppaction://noaction">
              <a:snd r:embed="rId4" name="wind.wav"/>
            </a:hlinkClick>
          </p:cNvPr>
          <p:cNvSpPr/>
          <p:nvPr/>
        </p:nvSpPr>
        <p:spPr>
          <a:xfrm>
            <a:off x="500034" y="3429000"/>
            <a:ext cx="1857388" cy="1071570"/>
          </a:xfrm>
          <a:prstGeom prst="roundRect">
            <a:avLst/>
          </a:prstGeom>
          <a:solidFill>
            <a:srgbClr val="FFFF0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кругленный прямоугольник 6">
            <a:hlinkClick r:id="" action="ppaction://hlinkshowjump?jump=nextslide">
              <a:snd r:embed="rId5" name="applause.wav"/>
            </a:hlinkClick>
          </p:cNvPr>
          <p:cNvSpPr/>
          <p:nvPr/>
        </p:nvSpPr>
        <p:spPr>
          <a:xfrm>
            <a:off x="500034" y="4857760"/>
            <a:ext cx="1857388" cy="1071570"/>
          </a:xfrm>
          <a:prstGeom prst="roundRect">
            <a:avLst/>
          </a:prstGeom>
          <a:solidFill>
            <a:srgbClr val="00B0F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кругленный прямоугольник 7">
            <a:hlinkClick r:id="" action="ppaction://noaction">
              <a:snd r:embed="rId4" name="wind.wav"/>
            </a:hlinkClick>
          </p:cNvPr>
          <p:cNvSpPr/>
          <p:nvPr/>
        </p:nvSpPr>
        <p:spPr>
          <a:xfrm>
            <a:off x="2786050" y="3429000"/>
            <a:ext cx="1857388" cy="1071570"/>
          </a:xfrm>
          <a:prstGeom prst="roundRect">
            <a:avLst/>
          </a:prstGeom>
          <a:solidFill>
            <a:srgbClr val="FF000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кругленный прямоугольник 8">
            <a:hlinkClick r:id="" action="ppaction://noaction">
              <a:snd r:embed="rId4" name="wind.wav"/>
            </a:hlinkClick>
          </p:cNvPr>
          <p:cNvSpPr/>
          <p:nvPr/>
        </p:nvSpPr>
        <p:spPr>
          <a:xfrm>
            <a:off x="2786050" y="4857760"/>
            <a:ext cx="1857388" cy="1071570"/>
          </a:xfrm>
          <a:prstGeom prst="roundRect">
            <a:avLst/>
          </a:prstGeom>
          <a:solidFill>
            <a:srgbClr val="92D05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descr="3.jpg"/>
          <p:cNvPicPr>
            <a:picLocks noChangeAspect="1"/>
          </p:cNvPicPr>
          <p:nvPr/>
        </p:nvPicPr>
        <p:blipFill>
          <a:blip r:embed="rId3" cstate="email"/>
          <a:stretch>
            <a:fillRect/>
          </a:stretch>
        </p:blipFill>
        <p:spPr>
          <a:xfrm>
            <a:off x="5112000" y="2880000"/>
            <a:ext cx="3780000" cy="3315668"/>
          </a:xfrm>
          <a:prstGeom prst="rect">
            <a:avLst/>
          </a:prstGeom>
          <a:ln w="76200">
            <a:solidFill>
              <a:srgbClr val="00B050"/>
            </a:solidFill>
          </a:ln>
        </p:spPr>
      </p:pic>
      <p:sp>
        <p:nvSpPr>
          <p:cNvPr id="2" name="Скругленный прямоугольник 1"/>
          <p:cNvSpPr/>
          <p:nvPr/>
        </p:nvSpPr>
        <p:spPr>
          <a:xfrm>
            <a:off x="500034" y="285728"/>
            <a:ext cx="8215370" cy="1714512"/>
          </a:xfrm>
          <a:prstGeom prst="roundRect">
            <a:avLst/>
          </a:prstGeom>
          <a:solidFill>
            <a:srgbClr val="FFFF00">
              <a:alpha val="64000"/>
            </a:srgbClr>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srgbClr val="002060"/>
                </a:solidFill>
                <a:latin typeface="Times New Roman" pitchFamily="18" charset="0"/>
                <a:cs typeface="Times New Roman" pitchFamily="18" charset="0"/>
              </a:rPr>
              <a:t>Какого цвета была борода у известного сказочного злодея? </a:t>
            </a:r>
            <a:endParaRPr lang="ru-RU" sz="3600" dirty="0">
              <a:solidFill>
                <a:srgbClr val="002060"/>
              </a:solidFill>
              <a:latin typeface="Times New Roman" pitchFamily="18" charset="0"/>
              <a:cs typeface="Times New Roman" pitchFamily="18" charset="0"/>
            </a:endParaRPr>
          </a:p>
        </p:txBody>
      </p:sp>
      <p:sp>
        <p:nvSpPr>
          <p:cNvPr id="6" name="Скругленный прямоугольник 5">
            <a:hlinkClick r:id="" action="ppaction://noaction">
              <a:snd r:embed="rId4" name="wind.wav"/>
            </a:hlinkClick>
          </p:cNvPr>
          <p:cNvSpPr/>
          <p:nvPr/>
        </p:nvSpPr>
        <p:spPr>
          <a:xfrm>
            <a:off x="500034" y="3429000"/>
            <a:ext cx="1857388" cy="1071570"/>
          </a:xfrm>
          <a:prstGeom prst="roundRect">
            <a:avLst/>
          </a:prstGeom>
          <a:solidFill>
            <a:srgbClr val="FFFF0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кругленный прямоугольник 6">
            <a:hlinkClick r:id="" action="ppaction://hlinkshowjump?jump=nextslide">
              <a:snd r:embed="rId5" name="applause.wav"/>
            </a:hlinkClick>
          </p:cNvPr>
          <p:cNvSpPr/>
          <p:nvPr/>
        </p:nvSpPr>
        <p:spPr>
          <a:xfrm>
            <a:off x="500034" y="4857760"/>
            <a:ext cx="1857388" cy="1071570"/>
          </a:xfrm>
          <a:prstGeom prst="roundRect">
            <a:avLst/>
          </a:prstGeom>
          <a:solidFill>
            <a:srgbClr val="00206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кругленный прямоугольник 7">
            <a:hlinkClick r:id="" action="ppaction://noaction">
              <a:snd r:embed="rId4" name="wind.wav"/>
            </a:hlinkClick>
          </p:cNvPr>
          <p:cNvSpPr/>
          <p:nvPr/>
        </p:nvSpPr>
        <p:spPr>
          <a:xfrm>
            <a:off x="2786050" y="3429000"/>
            <a:ext cx="1857388" cy="1071570"/>
          </a:xfrm>
          <a:prstGeom prst="roundRect">
            <a:avLst/>
          </a:prstGeom>
          <a:solidFill>
            <a:srgbClr val="FF000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кругленный прямоугольник 8">
            <a:hlinkClick r:id="" action="ppaction://noaction">
              <a:snd r:embed="rId4" name="wind.wav"/>
            </a:hlinkClick>
          </p:cNvPr>
          <p:cNvSpPr/>
          <p:nvPr/>
        </p:nvSpPr>
        <p:spPr>
          <a:xfrm>
            <a:off x="2786050" y="4857760"/>
            <a:ext cx="1857388" cy="1071570"/>
          </a:xfrm>
          <a:prstGeom prst="roundRect">
            <a:avLst/>
          </a:prstGeom>
          <a:solidFill>
            <a:srgbClr val="FF66FF"/>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descr="14.jpg"/>
          <p:cNvPicPr>
            <a:picLocks noChangeAspect="1"/>
          </p:cNvPicPr>
          <p:nvPr/>
        </p:nvPicPr>
        <p:blipFill>
          <a:blip r:embed="rId3" cstate="email"/>
          <a:stretch>
            <a:fillRect/>
          </a:stretch>
        </p:blipFill>
        <p:spPr>
          <a:xfrm>
            <a:off x="5112000" y="2880000"/>
            <a:ext cx="3780000" cy="3315668"/>
          </a:xfrm>
          <a:prstGeom prst="rect">
            <a:avLst/>
          </a:prstGeom>
          <a:ln w="76200">
            <a:solidFill>
              <a:srgbClr val="00B050"/>
            </a:solidFill>
          </a:ln>
        </p:spPr>
      </p:pic>
      <p:sp>
        <p:nvSpPr>
          <p:cNvPr id="2" name="Скругленный прямоугольник 1"/>
          <p:cNvSpPr/>
          <p:nvPr/>
        </p:nvSpPr>
        <p:spPr>
          <a:xfrm>
            <a:off x="500034" y="285728"/>
            <a:ext cx="8215370" cy="1714512"/>
          </a:xfrm>
          <a:prstGeom prst="roundRect">
            <a:avLst/>
          </a:prstGeom>
          <a:solidFill>
            <a:srgbClr val="FFFF00">
              <a:alpha val="64000"/>
            </a:srgbClr>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srgbClr val="002060"/>
                </a:solidFill>
                <a:latin typeface="Times New Roman" pitchFamily="18" charset="0"/>
                <a:cs typeface="Times New Roman" pitchFamily="18" charset="0"/>
              </a:rPr>
              <a:t>Какого цвета была волшебная палочка у Незнайки?</a:t>
            </a:r>
            <a:endParaRPr lang="ru-RU" sz="3600" dirty="0">
              <a:solidFill>
                <a:srgbClr val="002060"/>
              </a:solidFill>
              <a:latin typeface="Times New Roman" pitchFamily="18" charset="0"/>
              <a:cs typeface="Times New Roman" pitchFamily="18" charset="0"/>
            </a:endParaRPr>
          </a:p>
        </p:txBody>
      </p:sp>
      <p:sp>
        <p:nvSpPr>
          <p:cNvPr id="6" name="Скругленный прямоугольник 5">
            <a:hlinkClick r:id="" action="ppaction://noaction">
              <a:snd r:embed="rId4" name="wind.wav"/>
            </a:hlinkClick>
          </p:cNvPr>
          <p:cNvSpPr/>
          <p:nvPr/>
        </p:nvSpPr>
        <p:spPr>
          <a:xfrm>
            <a:off x="500034" y="3429000"/>
            <a:ext cx="1857388" cy="1071570"/>
          </a:xfrm>
          <a:prstGeom prst="roundRect">
            <a:avLst/>
          </a:prstGeom>
          <a:solidFill>
            <a:srgbClr val="FFFF0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кругленный прямоугольник 6">
            <a:hlinkClick r:id="" action="ppaction://noaction">
              <a:snd r:embed="rId4" name="wind.wav"/>
            </a:hlinkClick>
          </p:cNvPr>
          <p:cNvSpPr/>
          <p:nvPr/>
        </p:nvSpPr>
        <p:spPr>
          <a:xfrm>
            <a:off x="500034" y="4857760"/>
            <a:ext cx="1857388" cy="1071570"/>
          </a:xfrm>
          <a:prstGeom prst="roundRect">
            <a:avLst/>
          </a:prstGeom>
          <a:solidFill>
            <a:srgbClr val="7030A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кругленный прямоугольник 7">
            <a:hlinkClick r:id="" action="ppaction://hlinkshowjump?jump=nextslide">
              <a:snd r:embed="rId5" name="applause.wav"/>
            </a:hlinkClick>
          </p:cNvPr>
          <p:cNvSpPr/>
          <p:nvPr/>
        </p:nvSpPr>
        <p:spPr>
          <a:xfrm>
            <a:off x="2786050" y="3429000"/>
            <a:ext cx="1857388" cy="1071570"/>
          </a:xfrm>
          <a:prstGeom prst="roundRect">
            <a:avLst/>
          </a:prstGeom>
          <a:solidFill>
            <a:srgbClr val="C0000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кругленный прямоугольник 8">
            <a:hlinkClick r:id="" action="ppaction://noaction">
              <a:snd r:embed="rId4" name="wind.wav"/>
            </a:hlinkClick>
          </p:cNvPr>
          <p:cNvSpPr/>
          <p:nvPr/>
        </p:nvSpPr>
        <p:spPr>
          <a:xfrm>
            <a:off x="2786050" y="4857760"/>
            <a:ext cx="1857388" cy="1071570"/>
          </a:xfrm>
          <a:prstGeom prst="roundRect">
            <a:avLst/>
          </a:prstGeom>
          <a:solidFill>
            <a:srgbClr val="002060"/>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892943" y="2143116"/>
            <a:ext cx="7286676" cy="2714644"/>
          </a:xfrm>
          <a:prstGeom prst="roundRect">
            <a:avLst/>
          </a:prstGeom>
          <a:solidFill>
            <a:schemeClr val="accent6">
              <a:lumMod val="20000"/>
              <a:lumOff val="80000"/>
            </a:schemeClr>
          </a:solidFill>
          <a:ln w="38100">
            <a:solidFill>
              <a:schemeClr val="accent6">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u-RU" sz="4400" b="1" kern="12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rPr>
              <a:t>Готовимся к ОГЭ. Количество грамматических основ</a:t>
            </a:r>
          </a:p>
          <a:p>
            <a:pPr algn="ctr" rtl="0"/>
            <a:r>
              <a:rPr lang="ru-RU" sz="2400" kern="1200" dirty="0">
                <a:ln>
                  <a:prstDash val="solid"/>
                </a:ln>
                <a:solidFill>
                  <a:prstClr val="black"/>
                </a:solidFill>
                <a:latin typeface="Calibri"/>
                <a:ea typeface="+mn-ea"/>
                <a:cs typeface="+mn-cs"/>
              </a:rPr>
              <a:t>Русский язык, 9</a:t>
            </a:r>
            <a:r>
              <a:rPr lang="ru-RU" sz="3600" kern="1200" dirty="0">
                <a:ln>
                  <a:prstDash val="solid"/>
                </a:ln>
                <a:solidFill>
                  <a:prstClr val="black"/>
                </a:solidFill>
                <a:latin typeface="Calibri"/>
                <a:ea typeface="+mn-ea"/>
                <a:cs typeface="+mn-cs"/>
              </a:rPr>
              <a:t> </a:t>
            </a:r>
            <a:r>
              <a:rPr lang="ru-RU" sz="2400" kern="1200" dirty="0">
                <a:ln>
                  <a:prstDash val="solid"/>
                </a:ln>
                <a:solidFill>
                  <a:prstClr val="black"/>
                </a:solidFill>
                <a:latin typeface="Calibri"/>
                <a:ea typeface="+mn-ea"/>
                <a:cs typeface="+mn-cs"/>
              </a:rPr>
              <a:t>класс</a:t>
            </a:r>
            <a:endParaRPr lang="ru-RU" sz="2800" kern="1200" dirty="0">
              <a:ln>
                <a:prstDash val="solid"/>
              </a:ln>
              <a:solidFill>
                <a:prstClr val="black"/>
              </a:solidFill>
              <a:latin typeface="Calibri"/>
              <a:ea typeface="+mn-ea"/>
              <a:cs typeface="+mn-cs"/>
            </a:endParaRPr>
          </a:p>
          <a:p>
            <a:pPr algn="ctr" rtl="0"/>
            <a:endParaRPr lang="ru-RU" kern="1200" dirty="0">
              <a:solidFill>
                <a:prstClr val="white"/>
              </a:solidFill>
              <a:latin typeface="Calibri"/>
              <a:ea typeface="+mn-ea"/>
              <a:cs typeface="+mn-cs"/>
            </a:endParaRPr>
          </a:p>
        </p:txBody>
      </p:sp>
      <p:sp>
        <p:nvSpPr>
          <p:cNvPr id="7" name="Скругленный прямоугольник 6"/>
          <p:cNvSpPr/>
          <p:nvPr/>
        </p:nvSpPr>
        <p:spPr>
          <a:xfrm>
            <a:off x="2143108" y="5357826"/>
            <a:ext cx="4786346" cy="1214446"/>
          </a:xfrm>
          <a:prstGeom prst="roundRect">
            <a:avLst/>
          </a:prstGeom>
          <a:solidFill>
            <a:schemeClr val="accent6">
              <a:lumMod val="20000"/>
              <a:lumOff val="80000"/>
            </a:schemeClr>
          </a:solidFill>
          <a:ln w="38100">
            <a:solidFill>
              <a:schemeClr val="accent6">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u-RU" sz="1600" kern="1200" dirty="0">
                <a:solidFill>
                  <a:srgbClr val="002060"/>
                </a:solidFill>
                <a:latin typeface="Calibri"/>
                <a:ea typeface="+mn-ea"/>
                <a:cs typeface="+mn-cs"/>
              </a:rPr>
              <a:t>Автор работы: </a:t>
            </a:r>
          </a:p>
          <a:p>
            <a:pPr algn="ctr" rtl="0"/>
            <a:r>
              <a:rPr lang="ru-RU" sz="1600" kern="1200" dirty="0">
                <a:solidFill>
                  <a:srgbClr val="002060"/>
                </a:solidFill>
                <a:latin typeface="Calibri"/>
                <a:ea typeface="+mn-ea"/>
                <a:cs typeface="+mn-cs"/>
              </a:rPr>
              <a:t>заместитель директора по УВР</a:t>
            </a:r>
          </a:p>
          <a:p>
            <a:pPr algn="ctr" rtl="0"/>
            <a:r>
              <a:rPr lang="ru-RU" sz="1600" kern="1200" dirty="0">
                <a:solidFill>
                  <a:srgbClr val="002060"/>
                </a:solidFill>
                <a:latin typeface="Calibri"/>
                <a:ea typeface="+mn-ea"/>
                <a:cs typeface="+mn-cs"/>
              </a:rPr>
              <a:t>МБОУ СОШ № 2 </a:t>
            </a:r>
          </a:p>
          <a:p>
            <a:pPr algn="ctr" rtl="0"/>
            <a:r>
              <a:rPr lang="ru-RU" sz="1600" kern="1200" dirty="0">
                <a:solidFill>
                  <a:srgbClr val="002060"/>
                </a:solidFill>
                <a:latin typeface="Calibri"/>
                <a:ea typeface="+mn-ea"/>
                <a:cs typeface="+mn-cs"/>
              </a:rPr>
              <a:t>г. Гагарина  Смоленской области</a:t>
            </a:r>
          </a:p>
          <a:p>
            <a:pPr algn="ctr" rtl="0"/>
            <a:r>
              <a:rPr lang="ru-RU" sz="1600" kern="1200" dirty="0">
                <a:solidFill>
                  <a:srgbClr val="002060"/>
                </a:solidFill>
                <a:latin typeface="Calibri"/>
                <a:ea typeface="+mn-ea"/>
                <a:cs typeface="+mn-cs"/>
              </a:rPr>
              <a:t>Наталья Николаевна </a:t>
            </a:r>
            <a:r>
              <a:rPr lang="ru-RU" sz="1600" kern="1200" dirty="0" err="1">
                <a:solidFill>
                  <a:srgbClr val="002060"/>
                </a:solidFill>
                <a:latin typeface="Calibri"/>
                <a:ea typeface="+mn-ea"/>
                <a:cs typeface="+mn-cs"/>
              </a:rPr>
              <a:t>Покровкова</a:t>
            </a:r>
            <a:endParaRPr lang="ru-RU" sz="1400" kern="1200" dirty="0">
              <a:solidFill>
                <a:prstClr val="white"/>
              </a:solidFill>
              <a:latin typeface="Calibri"/>
              <a:ea typeface="+mn-ea"/>
              <a:cs typeface="+mn-cs"/>
            </a:endParaRPr>
          </a:p>
        </p:txBody>
      </p:sp>
      <p:sp>
        <p:nvSpPr>
          <p:cNvPr id="14" name="Скругленный прямоугольник 13"/>
          <p:cNvSpPr/>
          <p:nvPr/>
        </p:nvSpPr>
        <p:spPr>
          <a:xfrm>
            <a:off x="785786" y="357166"/>
            <a:ext cx="7500990" cy="1428760"/>
          </a:xfrm>
          <a:prstGeom prst="roundRect">
            <a:avLst/>
          </a:prstGeom>
          <a:solidFill>
            <a:schemeClr val="accent6">
              <a:lumMod val="20000"/>
              <a:lumOff val="80000"/>
            </a:schemeClr>
          </a:solidFill>
          <a:ln w="38100">
            <a:solidFill>
              <a:schemeClr val="accent6">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u-RU" sz="2000" kern="1200" dirty="0">
                <a:solidFill>
                  <a:srgbClr val="002060"/>
                </a:solidFill>
                <a:latin typeface="Calibri"/>
                <a:ea typeface="Cambria Math" pitchFamily="18" charset="0"/>
                <a:cs typeface="+mn-cs"/>
              </a:rPr>
              <a:t>Работа выполнена в рамках Мастер-класса «Интерактивная раскраска в программе </a:t>
            </a:r>
            <a:r>
              <a:rPr lang="ru-RU" sz="2000" kern="1200" dirty="0" err="1">
                <a:solidFill>
                  <a:srgbClr val="002060"/>
                </a:solidFill>
                <a:latin typeface="Calibri"/>
                <a:ea typeface="Cambria Math" pitchFamily="18" charset="0"/>
                <a:cs typeface="+mn-cs"/>
              </a:rPr>
              <a:t>Microsoft</a:t>
            </a:r>
            <a:r>
              <a:rPr lang="ru-RU" sz="2000" kern="1200" dirty="0">
                <a:solidFill>
                  <a:srgbClr val="002060"/>
                </a:solidFill>
                <a:latin typeface="Calibri"/>
                <a:ea typeface="Cambria Math" pitchFamily="18" charset="0"/>
                <a:cs typeface="+mn-cs"/>
              </a:rPr>
              <a:t> </a:t>
            </a:r>
            <a:r>
              <a:rPr lang="ru-RU" sz="2000" kern="1200" dirty="0" err="1">
                <a:solidFill>
                  <a:srgbClr val="002060"/>
                </a:solidFill>
                <a:latin typeface="Calibri"/>
                <a:ea typeface="Cambria Math" pitchFamily="18" charset="0"/>
                <a:cs typeface="+mn-cs"/>
              </a:rPr>
              <a:t>Office</a:t>
            </a:r>
            <a:r>
              <a:rPr lang="ru-RU" sz="2000" kern="1200" dirty="0">
                <a:solidFill>
                  <a:srgbClr val="002060"/>
                </a:solidFill>
                <a:latin typeface="Calibri"/>
                <a:ea typeface="Cambria Math" pitchFamily="18" charset="0"/>
                <a:cs typeface="+mn-cs"/>
              </a:rPr>
              <a:t> </a:t>
            </a:r>
            <a:r>
              <a:rPr lang="ru-RU" sz="2000" kern="1200" dirty="0" err="1">
                <a:solidFill>
                  <a:srgbClr val="002060"/>
                </a:solidFill>
                <a:latin typeface="Calibri"/>
                <a:ea typeface="Cambria Math" pitchFamily="18" charset="0"/>
                <a:cs typeface="+mn-cs"/>
              </a:rPr>
              <a:t>Power</a:t>
            </a:r>
            <a:r>
              <a:rPr lang="ru-RU" sz="2000" kern="1200" dirty="0">
                <a:solidFill>
                  <a:srgbClr val="002060"/>
                </a:solidFill>
                <a:latin typeface="Calibri"/>
                <a:ea typeface="Cambria Math" pitchFamily="18" charset="0"/>
                <a:cs typeface="+mn-cs"/>
              </a:rPr>
              <a:t> </a:t>
            </a:r>
            <a:r>
              <a:rPr lang="ru-RU" sz="2000" kern="1200" dirty="0" err="1">
                <a:solidFill>
                  <a:srgbClr val="002060"/>
                </a:solidFill>
                <a:latin typeface="Calibri"/>
                <a:ea typeface="Cambria Math" pitchFamily="18" charset="0"/>
                <a:cs typeface="+mn-cs"/>
              </a:rPr>
              <a:t>Point</a:t>
            </a:r>
            <a:r>
              <a:rPr lang="ru-RU" sz="2000" kern="1200" dirty="0">
                <a:solidFill>
                  <a:srgbClr val="002060"/>
                </a:solidFill>
                <a:latin typeface="Calibri"/>
                <a:ea typeface="Cambria Math" pitchFamily="18" charset="0"/>
                <a:cs typeface="+mn-cs"/>
              </a:rPr>
              <a:t>»  на сайте </a:t>
            </a:r>
            <a:r>
              <a:rPr lang="ru-RU" sz="2000" kern="1200" dirty="0">
                <a:solidFill>
                  <a:srgbClr val="002060"/>
                </a:solidFill>
                <a:latin typeface="Calibri"/>
                <a:ea typeface="Cambria Math" pitchFamily="18" charset="0"/>
                <a:cs typeface="+mn-cs"/>
                <a:hlinkClick r:id="rId2"/>
              </a:rPr>
              <a:t>«</a:t>
            </a:r>
            <a:r>
              <a:rPr lang="ru-RU" sz="2000" kern="1200" dirty="0" err="1">
                <a:solidFill>
                  <a:srgbClr val="006C31"/>
                </a:solidFill>
                <a:latin typeface="Calibri"/>
                <a:ea typeface="Cambria Math" pitchFamily="18" charset="0"/>
                <a:cs typeface="+mn-cs"/>
                <a:hlinkClick r:id="rId2"/>
              </a:rPr>
              <a:t>Копилочка</a:t>
            </a:r>
            <a:r>
              <a:rPr lang="ru-RU" sz="2000" kern="1200" dirty="0">
                <a:solidFill>
                  <a:srgbClr val="006C31"/>
                </a:solidFill>
                <a:latin typeface="Calibri"/>
                <a:ea typeface="Cambria Math" pitchFamily="18" charset="0"/>
                <a:cs typeface="+mn-cs"/>
                <a:hlinkClick r:id="rId2"/>
              </a:rPr>
              <a:t>»</a:t>
            </a:r>
            <a:r>
              <a:rPr lang="ru-RU" sz="2000" kern="1200" dirty="0">
                <a:solidFill>
                  <a:srgbClr val="006C31"/>
                </a:solidFill>
                <a:latin typeface="Calibri"/>
                <a:ea typeface="Cambria Math" pitchFamily="18" charset="0"/>
                <a:cs typeface="+mn-cs"/>
              </a:rPr>
              <a:t>.</a:t>
            </a:r>
          </a:p>
          <a:p>
            <a:pPr algn="ctr" rtl="0"/>
            <a:r>
              <a:rPr lang="ru-RU" sz="2000" kern="1200" dirty="0">
                <a:solidFill>
                  <a:srgbClr val="006C31"/>
                </a:solidFill>
                <a:latin typeface="Calibri"/>
                <a:ea typeface="Cambria Math" pitchFamily="18" charset="0"/>
                <a:cs typeface="+mn-cs"/>
              </a:rPr>
              <a:t>Зачётная работа № 4</a:t>
            </a:r>
          </a:p>
        </p:txBody>
      </p:sp>
    </p:spTree>
    <p:extLst>
      <p:ext uri="{BB962C8B-B14F-4D97-AF65-F5344CB8AC3E}">
        <p14:creationId xmlns="" xmlns:p14="http://schemas.microsoft.com/office/powerpoint/2010/main" val="560090046"/>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4"/>
          <p:cNvSpPr txBox="1">
            <a:spLocks/>
          </p:cNvSpPr>
          <p:nvPr/>
        </p:nvSpPr>
        <p:spPr>
          <a:xfrm>
            <a:off x="1643042" y="214290"/>
            <a:ext cx="5929354" cy="1857388"/>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rmAutofit fontScale="9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4400" b="1" i="0" u="none" strike="noStrike" kern="1200" cap="none" spc="0" normalizeH="0" baseline="0" noProof="0"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uLnTx/>
              <a:uFillTx/>
              <a:latin typeface="+mn-lt"/>
              <a:ea typeface="+mn-ea"/>
              <a:cs typeface="+mn-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1" i="0" u="none" strike="noStrike" kern="1200" cap="none" spc="0" normalizeH="0" baseline="0" noProof="0"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uLnTx/>
                <a:uFillTx/>
                <a:latin typeface="+mn-lt"/>
                <a:ea typeface="+mn-ea"/>
                <a:cs typeface="+mn-cs"/>
              </a:rPr>
              <a:t>Сайт «</a:t>
            </a:r>
            <a:r>
              <a:rPr kumimoji="0" lang="ru-RU" sz="4400" b="1" i="0" u="none" strike="noStrike" kern="1200" cap="none" spc="0" normalizeH="0" baseline="0" noProof="0" dirty="0" err="1"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uLnTx/>
                <a:uFillTx/>
                <a:latin typeface="+mn-lt"/>
                <a:ea typeface="+mn-ea"/>
                <a:cs typeface="+mn-cs"/>
              </a:rPr>
              <a:t>Дидактор</a:t>
            </a:r>
            <a:r>
              <a:rPr kumimoji="0" lang="ru-RU" sz="4400" b="1" i="0" u="none" strike="noStrike" kern="1200" cap="none" spc="0" normalizeH="0" baseline="0" noProof="0"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uLnTx/>
                <a:uFillTx/>
                <a:latin typeface="+mn-lt"/>
                <a:ea typeface="+mn-ea"/>
                <a:cs typeface="+mn-cs"/>
              </a:rPr>
              <a:t>»</a:t>
            </a:r>
          </a:p>
          <a:p>
            <a:pPr lvl="0" algn="ctr">
              <a:spcBef>
                <a:spcPct val="0"/>
              </a:spcBef>
              <a:defRPr/>
            </a:pPr>
            <a:r>
              <a:rPr lang="en-US" sz="4400"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hlinkClick r:id="rId2"/>
              </a:rPr>
              <a:t>http://didaktor.ru</a:t>
            </a:r>
            <a:endParaRPr kumimoji="0" lang="ru-RU" sz="4400" b="1" i="0" u="none" strike="noStrike" kern="1200" cap="none" spc="0" normalizeH="0" baseline="0" noProof="0"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uLnTx/>
              <a:uFillTx/>
              <a:latin typeface="+mn-lt"/>
              <a:ea typeface="+mn-ea"/>
              <a:cs typeface="+mn-cs"/>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4400" b="0" i="0" u="none" strike="noStrike" kern="1200" cap="none" spc="0" normalizeH="0" baseline="0" noProof="0" dirty="0">
              <a:ln w="1905">
                <a:solidFill>
                  <a:schemeClr val="accent6">
                    <a:lumMod val="50000"/>
                  </a:schemeClr>
                </a:solidFill>
              </a:ln>
              <a:solidFill>
                <a:schemeClr val="dk1"/>
              </a:solidFill>
              <a:effectLst>
                <a:glow rad="101600">
                  <a:schemeClr val="bg1">
                    <a:alpha val="60000"/>
                  </a:schemeClr>
                </a:glow>
                <a:innerShdw blurRad="69850" dist="43180" dir="5400000">
                  <a:srgbClr val="000000">
                    <a:alpha val="65000"/>
                  </a:srgbClr>
                </a:innerShdw>
              </a:effectLst>
              <a:uLnTx/>
              <a:uFillTx/>
              <a:latin typeface="+mn-lt"/>
              <a:ea typeface="+mn-ea"/>
              <a:cs typeface="+mn-cs"/>
            </a:endParaRPr>
          </a:p>
        </p:txBody>
      </p:sp>
      <p:pic>
        <p:nvPicPr>
          <p:cNvPr id="3" name="Рисунок 2" descr="Рисунок1.jpg"/>
          <p:cNvPicPr>
            <a:picLocks noChangeAspect="1"/>
          </p:cNvPicPr>
          <p:nvPr/>
        </p:nvPicPr>
        <p:blipFill>
          <a:blip r:embed="rId3" cstate="email"/>
          <a:stretch>
            <a:fillRect/>
          </a:stretch>
        </p:blipFill>
        <p:spPr>
          <a:xfrm>
            <a:off x="1834582" y="2211290"/>
            <a:ext cx="5452062" cy="4646710"/>
          </a:xfrm>
          <a:prstGeom prst="rect">
            <a:avLst/>
          </a:prstGeom>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Управляющая кнопка: сведения 4">
            <a:hlinkClick r:id="rId2" action="ppaction://hlinksldjump" highlightClick="1"/>
          </p:cNvPr>
          <p:cNvSpPr/>
          <p:nvPr/>
        </p:nvSpPr>
        <p:spPr>
          <a:xfrm>
            <a:off x="428596" y="214290"/>
            <a:ext cx="571504" cy="571504"/>
          </a:xfrm>
          <a:prstGeom prst="actionButtonInformation">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Выноска-облако 5"/>
          <p:cNvSpPr/>
          <p:nvPr/>
        </p:nvSpPr>
        <p:spPr>
          <a:xfrm>
            <a:off x="-428660" y="6643710"/>
            <a:ext cx="71438" cy="21429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блако 8"/>
          <p:cNvSpPr/>
          <p:nvPr/>
        </p:nvSpPr>
        <p:spPr>
          <a:xfrm>
            <a:off x="428596" y="214290"/>
            <a:ext cx="8286808" cy="6429420"/>
          </a:xfrm>
          <a:prstGeom prst="cloud">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u="sng" dirty="0" smtClean="0">
                <a:solidFill>
                  <a:srgbClr val="002060"/>
                </a:solidFill>
              </a:rPr>
              <a:t>Задание:</a:t>
            </a:r>
          </a:p>
          <a:p>
            <a:pPr algn="ctr"/>
            <a:r>
              <a:rPr lang="ru-RU" sz="3200" dirty="0" smtClean="0">
                <a:solidFill>
                  <a:srgbClr val="002060"/>
                </a:solidFill>
              </a:rPr>
              <a:t> Укажите количество грамматических основ</a:t>
            </a:r>
          </a:p>
          <a:p>
            <a:pPr algn="ctr"/>
            <a:r>
              <a:rPr lang="ru-RU" sz="3200" dirty="0" smtClean="0">
                <a:solidFill>
                  <a:srgbClr val="002060"/>
                </a:solidFill>
              </a:rPr>
              <a:t> в предложении, кликнув мышкой на соответствующей цифре. Если ответ верный, репродукция картины</a:t>
            </a:r>
          </a:p>
          <a:p>
            <a:pPr algn="ctr"/>
            <a:r>
              <a:rPr lang="ru-RU" sz="3200" dirty="0" smtClean="0">
                <a:solidFill>
                  <a:srgbClr val="002060"/>
                </a:solidFill>
              </a:rPr>
              <a:t> В.М. Васнецова раскрасится.</a:t>
            </a:r>
          </a:p>
          <a:p>
            <a:pPr algn="ctr"/>
            <a:r>
              <a:rPr lang="ru-RU" sz="3600" dirty="0" smtClean="0">
                <a:solidFill>
                  <a:srgbClr val="002060"/>
                </a:solidFill>
              </a:rPr>
              <a:t>Удачи!</a:t>
            </a:r>
            <a:endParaRPr lang="ru-RU" sz="3600" dirty="0">
              <a:solidFill>
                <a:srgbClr val="002060"/>
              </a:solidFill>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Прямоугольник 16"/>
          <p:cNvSpPr/>
          <p:nvPr/>
        </p:nvSpPr>
        <p:spPr>
          <a:xfrm>
            <a:off x="428596" y="2285992"/>
            <a:ext cx="4714908" cy="4286280"/>
          </a:xfrm>
          <a:prstGeom prst="rect">
            <a:avLst/>
          </a:prstGeom>
          <a:blipFill>
            <a:blip r:embed="rId2" cstate="email">
              <a:duotone>
                <a:schemeClr val="bg2">
                  <a:shade val="45000"/>
                  <a:satMod val="135000"/>
                </a:schemeClr>
                <a:prstClr val="white"/>
              </a:duotone>
            </a:blip>
            <a:stretch>
              <a:fillRect/>
            </a:stretch>
          </a:blip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428596" y="2285992"/>
            <a:ext cx="4714908" cy="4286280"/>
          </a:xfrm>
          <a:prstGeom prst="rect">
            <a:avLst/>
          </a:prstGeom>
          <a:blipFill>
            <a:blip r:embed="rId2" cstate="email"/>
            <a:stretch>
              <a:fillRect/>
            </a:stretch>
          </a:blip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кругленный прямоугольник 10"/>
          <p:cNvSpPr/>
          <p:nvPr/>
        </p:nvSpPr>
        <p:spPr>
          <a:xfrm>
            <a:off x="392877" y="285728"/>
            <a:ext cx="8358246" cy="1643074"/>
          </a:xfrm>
          <a:prstGeom prst="roundRect">
            <a:avLst/>
          </a:prstGeom>
          <a:solidFill>
            <a:schemeClr val="accent6">
              <a:lumMod val="20000"/>
              <a:lumOff val="80000"/>
            </a:schemeClr>
          </a:solidFill>
          <a:ln w="38100">
            <a:solidFill>
              <a:schemeClr val="accent6">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rgbClr val="002060"/>
                </a:solidFill>
              </a:rPr>
              <a:t>Но дело в том, что у отца была неплохая библиотека, и особенный интерес вызывали у мальчика жизнеописания великих полководцев прошлого: Александра Македонского, Ганнибала, Юлия Цезаря.</a:t>
            </a:r>
          </a:p>
        </p:txBody>
      </p:sp>
      <p:sp>
        <p:nvSpPr>
          <p:cNvPr id="15" name="7-конечная звезда 14">
            <a:hlinkClick r:id="" action="ppaction://noaction">
              <a:snd r:embed="rId3" name="coin.wav" builtIn="1"/>
            </a:hlinkClick>
          </p:cNvPr>
          <p:cNvSpPr/>
          <p:nvPr/>
        </p:nvSpPr>
        <p:spPr>
          <a:xfrm>
            <a:off x="7072330" y="2285992"/>
            <a:ext cx="1357322" cy="1143008"/>
          </a:xfrm>
          <a:prstGeom prst="star7">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dirty="0" smtClean="0">
                <a:solidFill>
                  <a:srgbClr val="002060"/>
                </a:solidFill>
              </a:rPr>
              <a:t>3</a:t>
            </a:r>
            <a:endParaRPr lang="ru-RU" sz="4400" dirty="0">
              <a:solidFill>
                <a:srgbClr val="002060"/>
              </a:solidFill>
            </a:endParaRPr>
          </a:p>
        </p:txBody>
      </p:sp>
      <p:sp>
        <p:nvSpPr>
          <p:cNvPr id="16" name="7-конечная звезда 15">
            <a:hlinkClick r:id="" action="ppaction://noaction">
              <a:snd r:embed="rId4" name="click.wav" builtIn="1"/>
            </a:hlinkClick>
          </p:cNvPr>
          <p:cNvSpPr/>
          <p:nvPr/>
        </p:nvSpPr>
        <p:spPr>
          <a:xfrm>
            <a:off x="5643570" y="3357562"/>
            <a:ext cx="1357322" cy="1143008"/>
          </a:xfrm>
          <a:prstGeom prst="star7">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dirty="0" smtClean="0">
                <a:solidFill>
                  <a:srgbClr val="002060"/>
                </a:solidFill>
              </a:rPr>
              <a:t>4</a:t>
            </a:r>
            <a:endParaRPr lang="ru-RU" sz="4400" dirty="0">
              <a:solidFill>
                <a:srgbClr val="002060"/>
              </a:solidFill>
            </a:endParaRPr>
          </a:p>
        </p:txBody>
      </p:sp>
      <p:sp>
        <p:nvSpPr>
          <p:cNvPr id="18" name="7-конечная звезда 17">
            <a:hlinkClick r:id="" action="ppaction://noaction">
              <a:snd r:embed="rId4" name="click.wav" builtIn="1"/>
            </a:hlinkClick>
          </p:cNvPr>
          <p:cNvSpPr/>
          <p:nvPr/>
        </p:nvSpPr>
        <p:spPr>
          <a:xfrm>
            <a:off x="7143768" y="4357694"/>
            <a:ext cx="1357322" cy="1143008"/>
          </a:xfrm>
          <a:prstGeom prst="star7">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dirty="0" smtClean="0">
                <a:solidFill>
                  <a:srgbClr val="002060"/>
                </a:solidFill>
              </a:rPr>
              <a:t>5</a:t>
            </a:r>
            <a:endParaRPr lang="ru-RU" sz="4400" dirty="0">
              <a:solidFill>
                <a:srgbClr val="002060"/>
              </a:solidFill>
            </a:endParaRPr>
          </a:p>
        </p:txBody>
      </p:sp>
      <p:pic>
        <p:nvPicPr>
          <p:cNvPr id="1026" name="Picture 2">
            <a:hlinkClick r:id="" action="ppaction://hlinkshowjump?jump=nextslide"/>
          </p:cNvPr>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rot="2916073">
            <a:off x="5719366" y="5392439"/>
            <a:ext cx="1097226" cy="1268929"/>
          </a:xfrm>
          <a:prstGeom prst="rect">
            <a:avLst/>
          </a:prstGeom>
          <a:noFill/>
          <a:ln w="9525">
            <a:noFill/>
            <a:miter lim="800000"/>
            <a:headEnd/>
            <a:tailEnd/>
          </a:ln>
          <a:effectLst/>
        </p:spPr>
      </p:pic>
    </p:spTree>
    <p:extLst>
      <p:ext uri="{BB962C8B-B14F-4D97-AF65-F5344CB8AC3E}">
        <p14:creationId xmlns="" xmlns:p14="http://schemas.microsoft.com/office/powerpoint/2010/main" val="56009004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childTnLst>
                                </p:cTn>
                              </p:par>
                            </p:childTnLst>
                          </p:cTn>
                        </p:par>
                        <p:par>
                          <p:cTn id="8" fill="hold">
                            <p:stCondLst>
                              <p:cond delay="3000"/>
                            </p:stCondLst>
                            <p:childTnLst>
                              <p:par>
                                <p:cTn id="9" presetID="53"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500" fill="hold"/>
                                        <p:tgtEl>
                                          <p:spTgt spid="1026"/>
                                        </p:tgtEl>
                                        <p:attrNameLst>
                                          <p:attrName>ppt_w</p:attrName>
                                        </p:attrNameLst>
                                      </p:cBhvr>
                                      <p:tavLst>
                                        <p:tav tm="0">
                                          <p:val>
                                            <p:fltVal val="0"/>
                                          </p:val>
                                        </p:tav>
                                        <p:tav tm="100000">
                                          <p:val>
                                            <p:strVal val="#ppt_w"/>
                                          </p:val>
                                        </p:tav>
                                      </p:tavLst>
                                    </p:anim>
                                    <p:anim calcmode="lin" valueType="num">
                                      <p:cBhvr>
                                        <p:cTn id="12" dur="500" fill="hold"/>
                                        <p:tgtEl>
                                          <p:spTgt spid="1026"/>
                                        </p:tgtEl>
                                        <p:attrNameLst>
                                          <p:attrName>ppt_h</p:attrName>
                                        </p:attrNameLst>
                                      </p:cBhvr>
                                      <p:tavLst>
                                        <p:tav tm="0">
                                          <p:val>
                                            <p:fltVal val="0"/>
                                          </p:val>
                                        </p:tav>
                                        <p:tav tm="100000">
                                          <p:val>
                                            <p:strVal val="#ppt_h"/>
                                          </p:val>
                                        </p:tav>
                                      </p:tavLst>
                                    </p:anim>
                                    <p:animEffect transition="in" filter="fade">
                                      <p:cBhvr>
                                        <p:cTn id="13" dur="500"/>
                                        <p:tgtEl>
                                          <p:spTgt spid="1026"/>
                                        </p:tgtEl>
                                      </p:cBhvr>
                                    </p:animEffect>
                                  </p:childTnLst>
                                </p:cTn>
                              </p:par>
                            </p:childTnLst>
                          </p:cTn>
                        </p:par>
                      </p:childTnLst>
                    </p:cTn>
                  </p:par>
                </p:childTnLst>
              </p:cTn>
              <p:nextCondLst>
                <p:cond evt="onClick" delay="0">
                  <p:tgtEl>
                    <p:spTgt spid="15"/>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Прямоугольник 16"/>
          <p:cNvSpPr/>
          <p:nvPr/>
        </p:nvSpPr>
        <p:spPr>
          <a:xfrm>
            <a:off x="428596" y="2285992"/>
            <a:ext cx="4714908" cy="4286280"/>
          </a:xfrm>
          <a:prstGeom prst="rect">
            <a:avLst/>
          </a:prstGeom>
          <a:blipFill>
            <a:blip r:embed="rId2" cstate="email">
              <a:duotone>
                <a:schemeClr val="bg2">
                  <a:shade val="45000"/>
                  <a:satMod val="135000"/>
                </a:schemeClr>
                <a:prstClr val="white"/>
              </a:duotone>
            </a:blip>
            <a:stretch>
              <a:fillRect/>
            </a:stretch>
          </a:blip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428596" y="2285992"/>
            <a:ext cx="4714908" cy="4286280"/>
          </a:xfrm>
          <a:prstGeom prst="rect">
            <a:avLst/>
          </a:prstGeom>
          <a:blipFill>
            <a:blip r:embed="rId2" cstate="email"/>
            <a:stretch>
              <a:fillRect/>
            </a:stretch>
          </a:blip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кругленный прямоугольник 10"/>
          <p:cNvSpPr/>
          <p:nvPr/>
        </p:nvSpPr>
        <p:spPr>
          <a:xfrm>
            <a:off x="392877" y="285728"/>
            <a:ext cx="8358246" cy="1643074"/>
          </a:xfrm>
          <a:prstGeom prst="roundRect">
            <a:avLst/>
          </a:prstGeom>
          <a:solidFill>
            <a:schemeClr val="accent6">
              <a:lumMod val="20000"/>
              <a:lumOff val="80000"/>
            </a:schemeClr>
          </a:solidFill>
          <a:ln w="38100">
            <a:solidFill>
              <a:schemeClr val="accent6">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rgbClr val="002060"/>
                </a:solidFill>
              </a:rPr>
              <a:t>Он набирал в рот камешков и старался говорить громко и ясно; чтобы научиться произносить звук "</a:t>
            </a:r>
            <a:r>
              <a:rPr lang="ru-RU" sz="2400" dirty="0" err="1" smtClean="0">
                <a:solidFill>
                  <a:srgbClr val="002060"/>
                </a:solidFill>
              </a:rPr>
              <a:t>р</a:t>
            </a:r>
            <a:r>
              <a:rPr lang="ru-RU" sz="2400" dirty="0" smtClean="0">
                <a:solidFill>
                  <a:srgbClr val="002060"/>
                </a:solidFill>
              </a:rPr>
              <a:t>", он брал щенка, слушал его рычание и повторял звуки.</a:t>
            </a:r>
          </a:p>
        </p:txBody>
      </p:sp>
      <p:sp>
        <p:nvSpPr>
          <p:cNvPr id="15" name="7-конечная звезда 14">
            <a:hlinkClick r:id="" action="ppaction://noaction">
              <a:snd r:embed="rId3" name="click.wav" builtIn="1"/>
            </a:hlinkClick>
          </p:cNvPr>
          <p:cNvSpPr/>
          <p:nvPr/>
        </p:nvSpPr>
        <p:spPr>
          <a:xfrm>
            <a:off x="7072330" y="2285992"/>
            <a:ext cx="1357322" cy="1143008"/>
          </a:xfrm>
          <a:prstGeom prst="star7">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dirty="0" smtClean="0">
                <a:solidFill>
                  <a:srgbClr val="002060"/>
                </a:solidFill>
              </a:rPr>
              <a:t>2</a:t>
            </a:r>
            <a:endParaRPr lang="ru-RU" sz="4400" dirty="0">
              <a:solidFill>
                <a:srgbClr val="002060"/>
              </a:solidFill>
            </a:endParaRPr>
          </a:p>
        </p:txBody>
      </p:sp>
      <p:sp>
        <p:nvSpPr>
          <p:cNvPr id="16" name="7-конечная звезда 15">
            <a:hlinkClick r:id="" action="ppaction://noaction">
              <a:snd r:embed="rId4" name="coin.wav" builtIn="1"/>
            </a:hlinkClick>
          </p:cNvPr>
          <p:cNvSpPr/>
          <p:nvPr/>
        </p:nvSpPr>
        <p:spPr>
          <a:xfrm>
            <a:off x="5643570" y="3357562"/>
            <a:ext cx="1357322" cy="1143008"/>
          </a:xfrm>
          <a:prstGeom prst="star7">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dirty="0" smtClean="0">
                <a:solidFill>
                  <a:srgbClr val="002060"/>
                </a:solidFill>
              </a:rPr>
              <a:t>3</a:t>
            </a:r>
            <a:endParaRPr lang="ru-RU" sz="4400" dirty="0">
              <a:solidFill>
                <a:srgbClr val="002060"/>
              </a:solidFill>
            </a:endParaRPr>
          </a:p>
        </p:txBody>
      </p:sp>
      <p:sp>
        <p:nvSpPr>
          <p:cNvPr id="18" name="7-конечная звезда 17">
            <a:hlinkClick r:id="" action="ppaction://noaction">
              <a:snd r:embed="rId3" name="click.wav" builtIn="1"/>
            </a:hlinkClick>
          </p:cNvPr>
          <p:cNvSpPr/>
          <p:nvPr/>
        </p:nvSpPr>
        <p:spPr>
          <a:xfrm>
            <a:off x="7143768" y="4357694"/>
            <a:ext cx="1357322" cy="1143008"/>
          </a:xfrm>
          <a:prstGeom prst="star7">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dirty="0" smtClean="0">
                <a:solidFill>
                  <a:srgbClr val="002060"/>
                </a:solidFill>
              </a:rPr>
              <a:t>4</a:t>
            </a:r>
            <a:endParaRPr lang="ru-RU" sz="4400" dirty="0">
              <a:solidFill>
                <a:srgbClr val="002060"/>
              </a:solidFill>
            </a:endParaRPr>
          </a:p>
        </p:txBody>
      </p:sp>
      <p:pic>
        <p:nvPicPr>
          <p:cNvPr id="1026" name="Picture 2">
            <a:hlinkClick r:id="" action="ppaction://hlinkshowjump?jump=nextslide"/>
          </p:cNvPr>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rot="2916073">
            <a:off x="5719366" y="5392439"/>
            <a:ext cx="1097226" cy="1268929"/>
          </a:xfrm>
          <a:prstGeom prst="rect">
            <a:avLst/>
          </a:prstGeom>
          <a:noFill/>
          <a:ln w="9525">
            <a:noFill/>
            <a:miter lim="800000"/>
            <a:headEnd/>
            <a:tailEnd/>
          </a:ln>
          <a:effectLst/>
        </p:spPr>
      </p:pic>
    </p:spTree>
    <p:extLst>
      <p:ext uri="{BB962C8B-B14F-4D97-AF65-F5344CB8AC3E}">
        <p14:creationId xmlns="" xmlns:p14="http://schemas.microsoft.com/office/powerpoint/2010/main" val="56009004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childTnLst>
                                </p:cTn>
                              </p:par>
                            </p:childTnLst>
                          </p:cTn>
                        </p:par>
                        <p:par>
                          <p:cTn id="8" fill="hold">
                            <p:stCondLst>
                              <p:cond delay="3000"/>
                            </p:stCondLst>
                            <p:childTnLst>
                              <p:par>
                                <p:cTn id="9" presetID="53"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500" fill="hold"/>
                                        <p:tgtEl>
                                          <p:spTgt spid="1026"/>
                                        </p:tgtEl>
                                        <p:attrNameLst>
                                          <p:attrName>ppt_w</p:attrName>
                                        </p:attrNameLst>
                                      </p:cBhvr>
                                      <p:tavLst>
                                        <p:tav tm="0">
                                          <p:val>
                                            <p:fltVal val="0"/>
                                          </p:val>
                                        </p:tav>
                                        <p:tav tm="100000">
                                          <p:val>
                                            <p:strVal val="#ppt_w"/>
                                          </p:val>
                                        </p:tav>
                                      </p:tavLst>
                                    </p:anim>
                                    <p:anim calcmode="lin" valueType="num">
                                      <p:cBhvr>
                                        <p:cTn id="12" dur="500" fill="hold"/>
                                        <p:tgtEl>
                                          <p:spTgt spid="1026"/>
                                        </p:tgtEl>
                                        <p:attrNameLst>
                                          <p:attrName>ppt_h</p:attrName>
                                        </p:attrNameLst>
                                      </p:cBhvr>
                                      <p:tavLst>
                                        <p:tav tm="0">
                                          <p:val>
                                            <p:fltVal val="0"/>
                                          </p:val>
                                        </p:tav>
                                        <p:tav tm="100000">
                                          <p:val>
                                            <p:strVal val="#ppt_h"/>
                                          </p:val>
                                        </p:tav>
                                      </p:tavLst>
                                    </p:anim>
                                    <p:animEffect transition="in" filter="fade">
                                      <p:cBhvr>
                                        <p:cTn id="13" dur="500"/>
                                        <p:tgtEl>
                                          <p:spTgt spid="1026"/>
                                        </p:tgtEl>
                                      </p:cBhvr>
                                    </p:animEffect>
                                  </p:childTnLst>
                                </p:cTn>
                              </p:par>
                            </p:childTnLst>
                          </p:cTn>
                        </p:par>
                      </p:childTnLst>
                    </p:cTn>
                  </p:par>
                </p:childTnLst>
              </p:cTn>
              <p:nextCondLst>
                <p:cond evt="onClick" delay="0">
                  <p:tgtEl>
                    <p:spTgt spid="16"/>
                  </p:tgtEl>
                </p:cond>
              </p:nextCondLst>
            </p:seq>
          </p:childTnLst>
        </p:cTn>
      </p:par>
    </p:tnLst>
    <p:bldLst>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892943" y="2428868"/>
            <a:ext cx="7286676" cy="2428892"/>
          </a:xfrm>
          <a:prstGeom prst="roundRect">
            <a:avLst/>
          </a:prstGeom>
          <a:solidFill>
            <a:schemeClr val="accent3">
              <a:lumMod val="20000"/>
              <a:lumOff val="80000"/>
            </a:schemeClr>
          </a:solidFill>
          <a:ln w="38100">
            <a:solidFill>
              <a:schemeClr val="accent3">
                <a:lumMod val="60000"/>
                <a:lumOff val="4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u-RU" sz="4800" kern="1200" dirty="0">
                <a:ln>
                  <a:prstDash val="solid"/>
                </a:ln>
                <a:solidFill>
                  <a:prstClr val="black"/>
                </a:solidFill>
                <a:latin typeface="Calibri"/>
                <a:ea typeface="+mn-ea"/>
                <a:cs typeface="+mn-cs"/>
              </a:rPr>
              <a:t>Интересные факты из жизни писателей </a:t>
            </a:r>
            <a:r>
              <a:rPr lang="en-US" sz="4800" kern="1200" dirty="0">
                <a:ln>
                  <a:prstDash val="solid"/>
                </a:ln>
                <a:solidFill>
                  <a:prstClr val="black"/>
                </a:solidFill>
                <a:latin typeface="Calibri"/>
                <a:ea typeface="+mn-ea"/>
                <a:cs typeface="+mn-cs"/>
              </a:rPr>
              <a:t>XIX </a:t>
            </a:r>
            <a:r>
              <a:rPr lang="ru-RU" sz="4800" kern="1200" dirty="0">
                <a:ln>
                  <a:prstDash val="solid"/>
                </a:ln>
                <a:solidFill>
                  <a:prstClr val="black"/>
                </a:solidFill>
                <a:latin typeface="Calibri"/>
                <a:ea typeface="+mn-ea"/>
                <a:cs typeface="+mn-cs"/>
              </a:rPr>
              <a:t>века.</a:t>
            </a:r>
          </a:p>
          <a:p>
            <a:pPr algn="ctr" rtl="0"/>
            <a:r>
              <a:rPr lang="ru-RU" sz="3200" kern="1200" dirty="0">
                <a:ln>
                  <a:prstDash val="solid"/>
                </a:ln>
                <a:solidFill>
                  <a:prstClr val="black"/>
                </a:solidFill>
                <a:latin typeface="Calibri"/>
                <a:ea typeface="+mn-ea"/>
                <a:cs typeface="+mn-cs"/>
              </a:rPr>
              <a:t>Литература, 9 класс</a:t>
            </a:r>
          </a:p>
          <a:p>
            <a:pPr algn="ctr" rtl="0"/>
            <a:endParaRPr lang="ru-RU" kern="1200" dirty="0">
              <a:solidFill>
                <a:prstClr val="white"/>
              </a:solidFill>
              <a:latin typeface="Calibri"/>
              <a:ea typeface="+mn-ea"/>
              <a:cs typeface="+mn-cs"/>
            </a:endParaRPr>
          </a:p>
        </p:txBody>
      </p:sp>
      <p:sp>
        <p:nvSpPr>
          <p:cNvPr id="7" name="Скругленный прямоугольник 6"/>
          <p:cNvSpPr/>
          <p:nvPr/>
        </p:nvSpPr>
        <p:spPr>
          <a:xfrm>
            <a:off x="2143108" y="5286388"/>
            <a:ext cx="4786346" cy="1214446"/>
          </a:xfrm>
          <a:prstGeom prst="roundRect">
            <a:avLst/>
          </a:prstGeom>
          <a:solidFill>
            <a:schemeClr val="accent3">
              <a:lumMod val="20000"/>
              <a:lumOff val="80000"/>
            </a:schemeClr>
          </a:solidFill>
          <a:ln w="38100">
            <a:solidFill>
              <a:schemeClr val="accent3">
                <a:lumMod val="60000"/>
                <a:lumOff val="4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u-RU" sz="1600" kern="1200" dirty="0">
                <a:solidFill>
                  <a:srgbClr val="002060"/>
                </a:solidFill>
                <a:latin typeface="Calibri"/>
                <a:ea typeface="+mn-ea"/>
                <a:cs typeface="+mn-cs"/>
              </a:rPr>
              <a:t>Автор работы: </a:t>
            </a:r>
          </a:p>
          <a:p>
            <a:pPr algn="ctr" rtl="0"/>
            <a:r>
              <a:rPr lang="ru-RU" sz="1600" kern="1200" dirty="0">
                <a:solidFill>
                  <a:srgbClr val="002060"/>
                </a:solidFill>
                <a:latin typeface="Calibri"/>
                <a:ea typeface="+mn-ea"/>
                <a:cs typeface="+mn-cs"/>
              </a:rPr>
              <a:t>заместитель директора по УВР</a:t>
            </a:r>
          </a:p>
          <a:p>
            <a:pPr algn="ctr" rtl="0"/>
            <a:r>
              <a:rPr lang="ru-RU" sz="1600" kern="1200" dirty="0">
                <a:solidFill>
                  <a:srgbClr val="002060"/>
                </a:solidFill>
                <a:latin typeface="Calibri"/>
                <a:ea typeface="+mn-ea"/>
                <a:cs typeface="+mn-cs"/>
              </a:rPr>
              <a:t>МБОУ СОШ № 2 </a:t>
            </a:r>
          </a:p>
          <a:p>
            <a:pPr algn="ctr" rtl="0"/>
            <a:r>
              <a:rPr lang="ru-RU" sz="1600" kern="1200" dirty="0">
                <a:solidFill>
                  <a:srgbClr val="002060"/>
                </a:solidFill>
                <a:latin typeface="Calibri"/>
                <a:ea typeface="+mn-ea"/>
                <a:cs typeface="+mn-cs"/>
              </a:rPr>
              <a:t>г. Гагарина  Смоленской области</a:t>
            </a:r>
          </a:p>
          <a:p>
            <a:pPr algn="ctr" rtl="0"/>
            <a:r>
              <a:rPr lang="ru-RU" sz="1600" kern="1200" dirty="0">
                <a:solidFill>
                  <a:srgbClr val="002060"/>
                </a:solidFill>
                <a:latin typeface="Calibri"/>
                <a:ea typeface="+mn-ea"/>
                <a:cs typeface="+mn-cs"/>
              </a:rPr>
              <a:t>Наталья Николаевна </a:t>
            </a:r>
            <a:r>
              <a:rPr lang="ru-RU" sz="1600" kern="1200" dirty="0" err="1">
                <a:solidFill>
                  <a:srgbClr val="002060"/>
                </a:solidFill>
                <a:latin typeface="Calibri"/>
                <a:ea typeface="+mn-ea"/>
                <a:cs typeface="+mn-cs"/>
              </a:rPr>
              <a:t>Покровкова</a:t>
            </a:r>
            <a:endParaRPr lang="ru-RU" sz="1400" kern="1200" dirty="0">
              <a:solidFill>
                <a:prstClr val="white"/>
              </a:solidFill>
              <a:latin typeface="Calibri"/>
              <a:ea typeface="+mn-ea"/>
              <a:cs typeface="+mn-cs"/>
            </a:endParaRPr>
          </a:p>
        </p:txBody>
      </p:sp>
      <p:sp>
        <p:nvSpPr>
          <p:cNvPr id="14" name="Скругленный прямоугольник 13"/>
          <p:cNvSpPr/>
          <p:nvPr/>
        </p:nvSpPr>
        <p:spPr>
          <a:xfrm>
            <a:off x="785786" y="357166"/>
            <a:ext cx="7500990" cy="1785950"/>
          </a:xfrm>
          <a:prstGeom prst="roundRect">
            <a:avLst/>
          </a:prstGeom>
          <a:solidFill>
            <a:schemeClr val="accent3">
              <a:lumMod val="20000"/>
              <a:lumOff val="80000"/>
            </a:schemeClr>
          </a:solidFill>
          <a:ln w="38100">
            <a:solidFill>
              <a:schemeClr val="accent3">
                <a:lumMod val="60000"/>
                <a:lumOff val="4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u-RU" sz="2400" kern="1200" dirty="0">
                <a:solidFill>
                  <a:srgbClr val="002060"/>
                </a:solidFill>
                <a:latin typeface="Calibri"/>
                <a:ea typeface="Cambria Math" pitchFamily="18" charset="0"/>
                <a:cs typeface="+mn-cs"/>
              </a:rPr>
              <a:t>Работа выполнена в рамках Мастер-класса «Интерактивная раскраска в программе </a:t>
            </a:r>
            <a:r>
              <a:rPr lang="ru-RU" sz="2400" kern="1200" dirty="0" err="1">
                <a:solidFill>
                  <a:srgbClr val="002060"/>
                </a:solidFill>
                <a:latin typeface="Calibri"/>
                <a:ea typeface="Cambria Math" pitchFamily="18" charset="0"/>
                <a:cs typeface="+mn-cs"/>
              </a:rPr>
              <a:t>Microsoft</a:t>
            </a:r>
            <a:r>
              <a:rPr lang="ru-RU" sz="2400" kern="1200" dirty="0">
                <a:solidFill>
                  <a:srgbClr val="002060"/>
                </a:solidFill>
                <a:latin typeface="Calibri"/>
                <a:ea typeface="Cambria Math" pitchFamily="18" charset="0"/>
                <a:cs typeface="+mn-cs"/>
              </a:rPr>
              <a:t> </a:t>
            </a:r>
            <a:r>
              <a:rPr lang="ru-RU" sz="2400" kern="1200" dirty="0" err="1">
                <a:solidFill>
                  <a:srgbClr val="002060"/>
                </a:solidFill>
                <a:latin typeface="Calibri"/>
                <a:ea typeface="Cambria Math" pitchFamily="18" charset="0"/>
                <a:cs typeface="+mn-cs"/>
              </a:rPr>
              <a:t>Office</a:t>
            </a:r>
            <a:r>
              <a:rPr lang="ru-RU" sz="2400" kern="1200" dirty="0">
                <a:solidFill>
                  <a:srgbClr val="002060"/>
                </a:solidFill>
                <a:latin typeface="Calibri"/>
                <a:ea typeface="Cambria Math" pitchFamily="18" charset="0"/>
                <a:cs typeface="+mn-cs"/>
              </a:rPr>
              <a:t> </a:t>
            </a:r>
            <a:r>
              <a:rPr lang="ru-RU" sz="2400" kern="1200" dirty="0" err="1">
                <a:solidFill>
                  <a:srgbClr val="002060"/>
                </a:solidFill>
                <a:latin typeface="Calibri"/>
                <a:ea typeface="Cambria Math" pitchFamily="18" charset="0"/>
                <a:cs typeface="+mn-cs"/>
              </a:rPr>
              <a:t>Power</a:t>
            </a:r>
            <a:r>
              <a:rPr lang="ru-RU" sz="2400" kern="1200" dirty="0">
                <a:solidFill>
                  <a:srgbClr val="002060"/>
                </a:solidFill>
                <a:latin typeface="Calibri"/>
                <a:ea typeface="Cambria Math" pitchFamily="18" charset="0"/>
                <a:cs typeface="+mn-cs"/>
              </a:rPr>
              <a:t> </a:t>
            </a:r>
            <a:r>
              <a:rPr lang="ru-RU" sz="2400" kern="1200" dirty="0" err="1">
                <a:solidFill>
                  <a:srgbClr val="002060"/>
                </a:solidFill>
                <a:latin typeface="Calibri"/>
                <a:ea typeface="Cambria Math" pitchFamily="18" charset="0"/>
                <a:cs typeface="+mn-cs"/>
              </a:rPr>
              <a:t>Point</a:t>
            </a:r>
            <a:r>
              <a:rPr lang="ru-RU" sz="2400" kern="1200" dirty="0">
                <a:solidFill>
                  <a:srgbClr val="002060"/>
                </a:solidFill>
                <a:latin typeface="Calibri"/>
                <a:ea typeface="Cambria Math" pitchFamily="18" charset="0"/>
                <a:cs typeface="+mn-cs"/>
              </a:rPr>
              <a:t>»  на сайте </a:t>
            </a:r>
            <a:r>
              <a:rPr lang="ru-RU" sz="2400" kern="1200" dirty="0">
                <a:solidFill>
                  <a:srgbClr val="002060"/>
                </a:solidFill>
                <a:latin typeface="Calibri"/>
                <a:ea typeface="Cambria Math" pitchFamily="18" charset="0"/>
                <a:cs typeface="+mn-cs"/>
                <a:hlinkClick r:id="rId2"/>
              </a:rPr>
              <a:t>«</a:t>
            </a:r>
            <a:r>
              <a:rPr lang="ru-RU" sz="2400" kern="1200" dirty="0" err="1">
                <a:solidFill>
                  <a:srgbClr val="006C31"/>
                </a:solidFill>
                <a:latin typeface="Calibri"/>
                <a:ea typeface="Cambria Math" pitchFamily="18" charset="0"/>
                <a:cs typeface="+mn-cs"/>
                <a:hlinkClick r:id="rId2"/>
              </a:rPr>
              <a:t>Копилочка</a:t>
            </a:r>
            <a:r>
              <a:rPr lang="ru-RU" sz="2400" kern="1200" dirty="0">
                <a:solidFill>
                  <a:srgbClr val="006C31"/>
                </a:solidFill>
                <a:latin typeface="Calibri"/>
                <a:ea typeface="Cambria Math" pitchFamily="18" charset="0"/>
                <a:cs typeface="+mn-cs"/>
                <a:hlinkClick r:id="rId2"/>
              </a:rPr>
              <a:t>»</a:t>
            </a:r>
            <a:r>
              <a:rPr lang="ru-RU" sz="2400" kern="1200" dirty="0">
                <a:solidFill>
                  <a:srgbClr val="006C31"/>
                </a:solidFill>
                <a:latin typeface="Calibri"/>
                <a:ea typeface="Cambria Math" pitchFamily="18" charset="0"/>
                <a:cs typeface="+mn-cs"/>
              </a:rPr>
              <a:t>.</a:t>
            </a:r>
          </a:p>
          <a:p>
            <a:pPr algn="ctr" rtl="0"/>
            <a:r>
              <a:rPr lang="ru-RU" sz="2400" kern="1200" dirty="0">
                <a:solidFill>
                  <a:srgbClr val="006C31"/>
                </a:solidFill>
                <a:latin typeface="Calibri"/>
                <a:ea typeface="Cambria Math" pitchFamily="18" charset="0"/>
                <a:cs typeface="+mn-cs"/>
              </a:rPr>
              <a:t>Зачётная работа № 2</a:t>
            </a:r>
          </a:p>
        </p:txBody>
      </p:sp>
      <p:pic>
        <p:nvPicPr>
          <p:cNvPr id="8" name="Picture 4" descr="http://all4design.ru/uploads/images/Professions,%20work,%20business/preview/Professions,%20work,%20business_12750.jpg"/>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214302" y="3786190"/>
            <a:ext cx="2857500" cy="2857500"/>
          </a:xfrm>
          <a:prstGeom prst="rect">
            <a:avLst/>
          </a:prstGeom>
          <a:noFill/>
        </p:spPr>
      </p:pic>
    </p:spTree>
    <p:extLst>
      <p:ext uri="{BB962C8B-B14F-4D97-AF65-F5344CB8AC3E}">
        <p14:creationId xmlns:p14="http://schemas.microsoft.com/office/powerpoint/2010/main" xmlns="" val="560090046"/>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500034" y="428604"/>
            <a:ext cx="8215370" cy="6000792"/>
          </a:xfrm>
          <a:prstGeom prst="roundRect">
            <a:avLst/>
          </a:prstGeom>
          <a:solidFill>
            <a:schemeClr val="accent3">
              <a:lumMod val="20000"/>
              <a:lumOff val="80000"/>
            </a:schemeClr>
          </a:solidFill>
          <a:ln w="38100">
            <a:solidFill>
              <a:schemeClr val="accent3">
                <a:lumMod val="60000"/>
                <a:lumOff val="4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ln>
                  <a:prstDash val="solid"/>
                </a:ln>
                <a:solidFill>
                  <a:schemeClr val="tx1"/>
                </a:solidFill>
              </a:rPr>
              <a:t>Друзья!</a:t>
            </a:r>
          </a:p>
          <a:p>
            <a:pPr algn="ctr"/>
            <a:r>
              <a:rPr lang="ru-RU" sz="3600" dirty="0" smtClean="0">
                <a:ln>
                  <a:prstDash val="solid"/>
                </a:ln>
                <a:solidFill>
                  <a:schemeClr val="tx1"/>
                </a:solidFill>
              </a:rPr>
              <a:t>Предлагаю Вам интересную работу.</a:t>
            </a:r>
          </a:p>
          <a:p>
            <a:pPr algn="ctr"/>
            <a:r>
              <a:rPr lang="ru-RU" sz="3600" dirty="0" smtClean="0">
                <a:ln>
                  <a:prstDash val="solid"/>
                </a:ln>
                <a:solidFill>
                  <a:schemeClr val="tx1"/>
                </a:solidFill>
              </a:rPr>
              <a:t>Вам нужно вспомнить события из жизни писателей </a:t>
            </a:r>
            <a:r>
              <a:rPr lang="en-US" sz="3600" dirty="0" smtClean="0">
                <a:ln>
                  <a:prstDash val="solid"/>
                </a:ln>
                <a:solidFill>
                  <a:schemeClr val="tx1"/>
                </a:solidFill>
              </a:rPr>
              <a:t>XIX </a:t>
            </a:r>
            <a:r>
              <a:rPr lang="ru-RU" sz="3600" dirty="0" smtClean="0">
                <a:ln>
                  <a:prstDash val="solid"/>
                </a:ln>
                <a:solidFill>
                  <a:schemeClr val="tx1"/>
                </a:solidFill>
              </a:rPr>
              <a:t>века и выбрать ответ. Если он будет правильным, то портрет писателя раскрасится.</a:t>
            </a:r>
          </a:p>
          <a:p>
            <a:pPr algn="ctr"/>
            <a:endParaRPr lang="ru-RU" sz="3600" dirty="0" smtClean="0">
              <a:ln>
                <a:prstDash val="solid"/>
              </a:ln>
              <a:solidFill>
                <a:schemeClr val="tx1"/>
              </a:solidFill>
            </a:endParaRPr>
          </a:p>
          <a:p>
            <a:pPr algn="ctr"/>
            <a:r>
              <a:rPr lang="ru-RU" sz="3600" dirty="0" smtClean="0">
                <a:ln>
                  <a:prstDash val="solid"/>
                </a:ln>
                <a:solidFill>
                  <a:schemeClr val="tx1"/>
                </a:solidFill>
              </a:rPr>
              <a:t>Желаю удачи!</a:t>
            </a:r>
          </a:p>
          <a:p>
            <a:pPr algn="ctr"/>
            <a:endParaRPr lang="ru-RU" dirty="0"/>
          </a:p>
        </p:txBody>
      </p:sp>
      <p:pic>
        <p:nvPicPr>
          <p:cNvPr id="18436" name="Picture 4" descr="http://all4design.ru/uploads/images/Professions,%20work,%20business/preview/Professions,%20work,%20business_12750.jpg"/>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0" y="3786190"/>
            <a:ext cx="2857500" cy="2857500"/>
          </a:xfrm>
          <a:prstGeom prst="rect">
            <a:avLst/>
          </a:prstGeom>
          <a:noFill/>
        </p:spPr>
      </p:pic>
      <p:sp>
        <p:nvSpPr>
          <p:cNvPr id="5" name="Управляющая кнопка: сведения 4">
            <a:hlinkClick r:id="rId3" action="ppaction://hlinksldjump" highlightClick="1"/>
          </p:cNvPr>
          <p:cNvSpPr/>
          <p:nvPr/>
        </p:nvSpPr>
        <p:spPr>
          <a:xfrm>
            <a:off x="142844" y="142852"/>
            <a:ext cx="571504" cy="571504"/>
          </a:xfrm>
          <a:prstGeom prst="actionButtonInformation">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Скругленный прямоугольник 10"/>
          <p:cNvSpPr/>
          <p:nvPr/>
        </p:nvSpPr>
        <p:spPr>
          <a:xfrm>
            <a:off x="285720" y="214290"/>
            <a:ext cx="4071966" cy="3214710"/>
          </a:xfrm>
          <a:prstGeom prst="roundRect">
            <a:avLst/>
          </a:prstGeom>
          <a:solidFill>
            <a:schemeClr val="accent5">
              <a:lumMod val="20000"/>
              <a:lumOff val="8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rgbClr val="002060"/>
                </a:solidFill>
              </a:rPr>
              <a:t>Создал театральную школу, которую в дальнейшем усовершенствовал Станиславский</a:t>
            </a:r>
          </a:p>
          <a:p>
            <a:pPr algn="ctr"/>
            <a:r>
              <a:rPr lang="ru-RU" sz="2400" dirty="0" smtClean="0">
                <a:solidFill>
                  <a:srgbClr val="002060"/>
                </a:solidFill>
              </a:rPr>
              <a:t> и М.А. Булгаков</a:t>
            </a:r>
            <a:endParaRPr lang="ru-RU" sz="1400" dirty="0"/>
          </a:p>
        </p:txBody>
      </p:sp>
      <p:sp>
        <p:nvSpPr>
          <p:cNvPr id="17" name="Прямоугольник 16"/>
          <p:cNvSpPr/>
          <p:nvPr/>
        </p:nvSpPr>
        <p:spPr>
          <a:xfrm>
            <a:off x="4714876" y="1071546"/>
            <a:ext cx="4071966" cy="5072098"/>
          </a:xfrm>
          <a:prstGeom prst="rect">
            <a:avLst/>
          </a:prstGeom>
          <a:blipFill>
            <a:blip r:embed="rId2" cstate="email">
              <a:duotone>
                <a:schemeClr val="bg2">
                  <a:shade val="45000"/>
                  <a:satMod val="135000"/>
                </a:schemeClr>
                <a:prstClr val="white"/>
              </a:duotone>
            </a:blip>
            <a:stretch>
              <a:fillRect/>
            </a:stretch>
          </a:blipFill>
          <a:ln w="571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4714876" y="1071546"/>
            <a:ext cx="4071966" cy="5072098"/>
          </a:xfrm>
          <a:prstGeom prst="rect">
            <a:avLst/>
          </a:prstGeom>
          <a:blipFill>
            <a:blip r:embed="rId2" cstate="email"/>
            <a:stretch>
              <a:fillRect/>
            </a:stretch>
          </a:blipFill>
          <a:ln w="571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кругленный прямоугольник 9">
            <a:hlinkClick r:id="" action="ppaction://noaction">
              <a:snd r:embed="rId3" name="click.wav" builtIn="1"/>
            </a:hlinkClick>
          </p:cNvPr>
          <p:cNvSpPr/>
          <p:nvPr/>
        </p:nvSpPr>
        <p:spPr>
          <a:xfrm>
            <a:off x="500034" y="4786322"/>
            <a:ext cx="3500462" cy="642942"/>
          </a:xfrm>
          <a:prstGeom prst="roundRect">
            <a:avLst/>
          </a:prstGeom>
          <a:solidFill>
            <a:schemeClr val="accent3">
              <a:lumMod val="40000"/>
              <a:lumOff val="6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Н. А. Некрасов</a:t>
            </a:r>
            <a:endParaRPr lang="ru-RU" sz="2800" dirty="0">
              <a:solidFill>
                <a:schemeClr val="tx1"/>
              </a:solidFill>
            </a:endParaRPr>
          </a:p>
        </p:txBody>
      </p:sp>
      <p:sp>
        <p:nvSpPr>
          <p:cNvPr id="12" name="Скругленный прямоугольник 11">
            <a:hlinkClick r:id="" action="ppaction://noaction">
              <a:snd r:embed="rId3" name="click.wav" builtIn="1"/>
            </a:hlinkClick>
          </p:cNvPr>
          <p:cNvSpPr/>
          <p:nvPr/>
        </p:nvSpPr>
        <p:spPr>
          <a:xfrm>
            <a:off x="500034" y="5715016"/>
            <a:ext cx="3500462" cy="642942"/>
          </a:xfrm>
          <a:prstGeom prst="roundRect">
            <a:avLst/>
          </a:prstGeom>
          <a:solidFill>
            <a:schemeClr val="accent3">
              <a:lumMod val="40000"/>
              <a:lumOff val="6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А. С. Грибоедов</a:t>
            </a:r>
            <a:endParaRPr lang="ru-RU" sz="2800" dirty="0">
              <a:solidFill>
                <a:schemeClr val="tx1"/>
              </a:solidFill>
            </a:endParaRPr>
          </a:p>
        </p:txBody>
      </p:sp>
      <p:sp>
        <p:nvSpPr>
          <p:cNvPr id="15" name="Скругленный прямоугольник 14">
            <a:hlinkClick r:id="" action="ppaction://noaction">
              <a:snd r:embed="rId4" name="chimes.wav" builtIn="1"/>
            </a:hlinkClick>
          </p:cNvPr>
          <p:cNvSpPr/>
          <p:nvPr/>
        </p:nvSpPr>
        <p:spPr>
          <a:xfrm>
            <a:off x="500034" y="3786190"/>
            <a:ext cx="3500462" cy="642942"/>
          </a:xfrm>
          <a:prstGeom prst="roundRect">
            <a:avLst/>
          </a:prstGeom>
          <a:solidFill>
            <a:schemeClr val="accent3">
              <a:lumMod val="40000"/>
              <a:lumOff val="6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А. Н.  Островский</a:t>
            </a:r>
            <a:endParaRPr lang="ru-RU" sz="2800" dirty="0">
              <a:solidFill>
                <a:schemeClr val="tx1"/>
              </a:solidFill>
            </a:endParaRPr>
          </a:p>
        </p:txBody>
      </p:sp>
      <p:sp>
        <p:nvSpPr>
          <p:cNvPr id="16" name="Стрелка вправо 15">
            <a:hlinkClick r:id="" action="ppaction://hlinkshowjump?jump=nextslide"/>
          </p:cNvPr>
          <p:cNvSpPr/>
          <p:nvPr/>
        </p:nvSpPr>
        <p:spPr>
          <a:xfrm>
            <a:off x="8072462" y="6215082"/>
            <a:ext cx="571504" cy="500042"/>
          </a:xfrm>
          <a:prstGeom prst="rightArrow">
            <a:avLst/>
          </a:prstGeom>
          <a:solidFill>
            <a:srgbClr val="99FF66"/>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56009004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childTnLst>
                                </p:cTn>
                              </p:par>
                            </p:childTnLst>
                          </p:cTn>
                        </p:par>
                        <p:par>
                          <p:cTn id="8" fill="hold">
                            <p:stCondLst>
                              <p:cond delay="3000"/>
                            </p:stCondLst>
                            <p:childTnLst>
                              <p:par>
                                <p:cTn id="9" presetID="53"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childTnLst>
                    </p:cTn>
                  </p:par>
                </p:childTnLst>
              </p:cTn>
              <p:nextCondLst>
                <p:cond evt="onClick" delay="0">
                  <p:tgtEl>
                    <p:spTgt spid="15"/>
                  </p:tgtEl>
                </p:cond>
              </p:nextCondLst>
            </p:seq>
          </p:childTnLst>
        </p:cTn>
      </p:par>
    </p:tnLst>
    <p:bldLst>
      <p:bldP spid="9" grpId="0" animBg="1"/>
      <p:bldP spid="1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Скругленный прямоугольник 10"/>
          <p:cNvSpPr/>
          <p:nvPr/>
        </p:nvSpPr>
        <p:spPr>
          <a:xfrm>
            <a:off x="285720" y="214290"/>
            <a:ext cx="4071966" cy="3214710"/>
          </a:xfrm>
          <a:prstGeom prst="roundRect">
            <a:avLst/>
          </a:prstGeom>
          <a:solidFill>
            <a:schemeClr val="accent5">
              <a:lumMod val="20000"/>
              <a:lumOff val="8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2060"/>
                </a:solidFill>
              </a:rPr>
              <a:t> </a:t>
            </a:r>
            <a:r>
              <a:rPr lang="ru-RU" sz="2400" dirty="0" smtClean="0">
                <a:solidFill>
                  <a:srgbClr val="002060"/>
                </a:solidFill>
              </a:rPr>
              <a:t>Любовью всей его жизни  была известная оперная дива Полина Виардо</a:t>
            </a:r>
            <a:endParaRPr lang="ru-RU" dirty="0"/>
          </a:p>
        </p:txBody>
      </p:sp>
      <p:sp>
        <p:nvSpPr>
          <p:cNvPr id="17" name="Прямоугольник 16"/>
          <p:cNvSpPr/>
          <p:nvPr/>
        </p:nvSpPr>
        <p:spPr>
          <a:xfrm>
            <a:off x="4714876" y="1071546"/>
            <a:ext cx="4071966" cy="5072098"/>
          </a:xfrm>
          <a:prstGeom prst="rect">
            <a:avLst/>
          </a:prstGeom>
          <a:blipFill>
            <a:blip r:embed="rId2" cstate="email">
              <a:duotone>
                <a:schemeClr val="bg2">
                  <a:shade val="45000"/>
                  <a:satMod val="135000"/>
                </a:schemeClr>
                <a:prstClr val="white"/>
              </a:duotone>
            </a:blip>
            <a:stretch>
              <a:fillRect/>
            </a:stretch>
          </a:blipFill>
          <a:ln w="571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4714876" y="1071546"/>
            <a:ext cx="4071966" cy="5072098"/>
          </a:xfrm>
          <a:prstGeom prst="rect">
            <a:avLst/>
          </a:prstGeom>
          <a:blipFill>
            <a:blip r:embed="rId2" cstate="email"/>
            <a:stretch>
              <a:fillRect/>
            </a:stretch>
          </a:blipFill>
          <a:ln w="571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кругленный прямоугольник 14">
            <a:hlinkClick r:id="" action="ppaction://noaction">
              <a:snd r:embed="rId3" name="click.wav" builtIn="1"/>
            </a:hlinkClick>
          </p:cNvPr>
          <p:cNvSpPr/>
          <p:nvPr/>
        </p:nvSpPr>
        <p:spPr>
          <a:xfrm>
            <a:off x="500034" y="3786190"/>
            <a:ext cx="3500462" cy="642942"/>
          </a:xfrm>
          <a:prstGeom prst="roundRect">
            <a:avLst/>
          </a:prstGeom>
          <a:solidFill>
            <a:schemeClr val="accent3">
              <a:lumMod val="40000"/>
              <a:lumOff val="6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А. С. Пушкин</a:t>
            </a:r>
            <a:endParaRPr lang="ru-RU" sz="2800" dirty="0">
              <a:solidFill>
                <a:schemeClr val="tx1"/>
              </a:solidFill>
            </a:endParaRPr>
          </a:p>
        </p:txBody>
      </p:sp>
      <p:sp>
        <p:nvSpPr>
          <p:cNvPr id="16" name="Стрелка вправо 15">
            <a:hlinkClick r:id="" action="ppaction://hlinkshowjump?jump=nextslide"/>
          </p:cNvPr>
          <p:cNvSpPr/>
          <p:nvPr/>
        </p:nvSpPr>
        <p:spPr>
          <a:xfrm>
            <a:off x="8072462" y="6215082"/>
            <a:ext cx="571504" cy="500042"/>
          </a:xfrm>
          <a:prstGeom prst="rightArrow">
            <a:avLst/>
          </a:prstGeom>
          <a:solidFill>
            <a:srgbClr val="99FF66"/>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кругленный прямоугольник 12">
            <a:hlinkClick r:id="" action="ppaction://noaction">
              <a:snd r:embed="rId3" name="click.wav" builtIn="1"/>
            </a:hlinkClick>
          </p:cNvPr>
          <p:cNvSpPr/>
          <p:nvPr/>
        </p:nvSpPr>
        <p:spPr>
          <a:xfrm>
            <a:off x="500034" y="4786322"/>
            <a:ext cx="3500462" cy="642942"/>
          </a:xfrm>
          <a:prstGeom prst="roundRect">
            <a:avLst/>
          </a:prstGeom>
          <a:solidFill>
            <a:schemeClr val="accent3">
              <a:lumMod val="40000"/>
              <a:lumOff val="6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Ф. И. Тютчев</a:t>
            </a:r>
            <a:endParaRPr lang="ru-RU" sz="2800" dirty="0">
              <a:solidFill>
                <a:schemeClr val="tx1"/>
              </a:solidFill>
            </a:endParaRPr>
          </a:p>
        </p:txBody>
      </p:sp>
      <p:sp>
        <p:nvSpPr>
          <p:cNvPr id="10" name="Скругленный прямоугольник 9">
            <a:hlinkClick r:id="" action="ppaction://noaction">
              <a:snd r:embed="rId4" name="chimes.wav" builtIn="1"/>
            </a:hlinkClick>
          </p:cNvPr>
          <p:cNvSpPr/>
          <p:nvPr/>
        </p:nvSpPr>
        <p:spPr>
          <a:xfrm>
            <a:off x="500034" y="5715016"/>
            <a:ext cx="3500462" cy="642942"/>
          </a:xfrm>
          <a:prstGeom prst="roundRect">
            <a:avLst/>
          </a:prstGeom>
          <a:solidFill>
            <a:schemeClr val="accent3">
              <a:lumMod val="40000"/>
              <a:lumOff val="6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И. С. Тургенев</a:t>
            </a:r>
            <a:endParaRPr lang="ru-RU" sz="2800" dirty="0">
              <a:solidFill>
                <a:schemeClr val="tx1"/>
              </a:solidFill>
            </a:endParaRPr>
          </a:p>
        </p:txBody>
      </p:sp>
    </p:spTree>
    <p:extLst>
      <p:ext uri="{BB962C8B-B14F-4D97-AF65-F5344CB8AC3E}">
        <p14:creationId xmlns:p14="http://schemas.microsoft.com/office/powerpoint/2010/main" xmlns="" val="56009004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childTnLst>
                                </p:cTn>
                              </p:par>
                            </p:childTnLst>
                          </p:cTn>
                        </p:par>
                        <p:par>
                          <p:cTn id="8" fill="hold">
                            <p:stCondLst>
                              <p:cond delay="3000"/>
                            </p:stCondLst>
                            <p:childTnLst>
                              <p:par>
                                <p:cTn id="9" presetID="53"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childTnLst>
                    </p:cTn>
                  </p:par>
                </p:childTnLst>
              </p:cTn>
              <p:nextCondLst>
                <p:cond evt="onClick" delay="0">
                  <p:tgtEl>
                    <p:spTgt spid="10"/>
                  </p:tgtEl>
                </p:cond>
              </p:nextCondLst>
            </p:seq>
          </p:childTnLst>
        </p:cTn>
      </p:par>
    </p:tnLst>
    <p:bldLst>
      <p:bldP spid="9" grpId="0" animBg="1"/>
      <p:bldP spid="1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Скругленный прямоугольник 10"/>
          <p:cNvSpPr/>
          <p:nvPr/>
        </p:nvSpPr>
        <p:spPr>
          <a:xfrm>
            <a:off x="285720" y="214290"/>
            <a:ext cx="4071966" cy="3214710"/>
          </a:xfrm>
          <a:prstGeom prst="roundRect">
            <a:avLst/>
          </a:prstGeom>
          <a:solidFill>
            <a:schemeClr val="accent5">
              <a:lumMod val="20000"/>
              <a:lumOff val="8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rgbClr val="002060"/>
                </a:solidFill>
              </a:rPr>
              <a:t>Именно с его подачи Максим Горький начал пробовать свои силы в драматургии</a:t>
            </a:r>
            <a:endParaRPr lang="ru-RU" sz="1400" dirty="0"/>
          </a:p>
        </p:txBody>
      </p:sp>
      <p:sp>
        <p:nvSpPr>
          <p:cNvPr id="17" name="Прямоугольник 16"/>
          <p:cNvSpPr/>
          <p:nvPr/>
        </p:nvSpPr>
        <p:spPr>
          <a:xfrm>
            <a:off x="4714876" y="1071546"/>
            <a:ext cx="4071966" cy="5072098"/>
          </a:xfrm>
          <a:prstGeom prst="rect">
            <a:avLst/>
          </a:prstGeom>
          <a:blipFill>
            <a:blip r:embed="rId2" cstate="email">
              <a:duotone>
                <a:schemeClr val="bg2">
                  <a:shade val="45000"/>
                  <a:satMod val="135000"/>
                </a:schemeClr>
                <a:prstClr val="white"/>
              </a:duotone>
            </a:blip>
            <a:stretch>
              <a:fillRect/>
            </a:stretch>
          </a:blipFill>
          <a:ln w="571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4714876" y="1071546"/>
            <a:ext cx="4071966" cy="5072098"/>
          </a:xfrm>
          <a:prstGeom prst="rect">
            <a:avLst/>
          </a:prstGeom>
          <a:blipFill>
            <a:blip r:embed="rId2" cstate="email"/>
            <a:stretch>
              <a:fillRect/>
            </a:stretch>
          </a:blipFill>
          <a:ln w="571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трелка вправо 15">
            <a:hlinkClick r:id="" action="ppaction://hlinkshowjump?jump=nextslide"/>
          </p:cNvPr>
          <p:cNvSpPr/>
          <p:nvPr/>
        </p:nvSpPr>
        <p:spPr>
          <a:xfrm>
            <a:off x="8072462" y="6215082"/>
            <a:ext cx="571504" cy="500042"/>
          </a:xfrm>
          <a:prstGeom prst="rightArrow">
            <a:avLst/>
          </a:prstGeom>
          <a:solidFill>
            <a:srgbClr val="99FF66"/>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кругленный прямоугольник 9">
            <a:hlinkClick r:id="" action="ppaction://noaction">
              <a:snd r:embed="rId3" name="click.wav" builtIn="1"/>
            </a:hlinkClick>
          </p:cNvPr>
          <p:cNvSpPr/>
          <p:nvPr/>
        </p:nvSpPr>
        <p:spPr>
          <a:xfrm>
            <a:off x="500034" y="4786322"/>
            <a:ext cx="3500462" cy="642942"/>
          </a:xfrm>
          <a:prstGeom prst="roundRect">
            <a:avLst/>
          </a:prstGeom>
          <a:solidFill>
            <a:schemeClr val="accent3">
              <a:lumMod val="40000"/>
              <a:lumOff val="6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Н. А. Некрасов</a:t>
            </a:r>
            <a:endParaRPr lang="ru-RU" sz="2800" dirty="0">
              <a:solidFill>
                <a:schemeClr val="tx1"/>
              </a:solidFill>
            </a:endParaRPr>
          </a:p>
        </p:txBody>
      </p:sp>
      <p:sp>
        <p:nvSpPr>
          <p:cNvPr id="15" name="Скругленный прямоугольник 14">
            <a:hlinkClick r:id="" action="ppaction://noaction">
              <a:snd r:embed="rId3" name="click.wav" builtIn="1"/>
            </a:hlinkClick>
          </p:cNvPr>
          <p:cNvSpPr/>
          <p:nvPr/>
        </p:nvSpPr>
        <p:spPr>
          <a:xfrm>
            <a:off x="500034" y="5715016"/>
            <a:ext cx="3500462" cy="642942"/>
          </a:xfrm>
          <a:prstGeom prst="roundRect">
            <a:avLst/>
          </a:prstGeom>
          <a:solidFill>
            <a:schemeClr val="accent3">
              <a:lumMod val="40000"/>
              <a:lumOff val="6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И. С. Тургенев</a:t>
            </a:r>
            <a:endParaRPr lang="ru-RU" sz="2800" dirty="0">
              <a:solidFill>
                <a:schemeClr val="tx1"/>
              </a:solidFill>
            </a:endParaRPr>
          </a:p>
        </p:txBody>
      </p:sp>
      <p:sp>
        <p:nvSpPr>
          <p:cNvPr id="18" name="Скругленный прямоугольник 17">
            <a:hlinkClick r:id="" action="ppaction://noaction">
              <a:snd r:embed="rId4" name="chimes.wav" builtIn="1"/>
            </a:hlinkClick>
          </p:cNvPr>
          <p:cNvSpPr/>
          <p:nvPr/>
        </p:nvSpPr>
        <p:spPr>
          <a:xfrm>
            <a:off x="500034" y="3786190"/>
            <a:ext cx="3500462" cy="642942"/>
          </a:xfrm>
          <a:prstGeom prst="roundRect">
            <a:avLst/>
          </a:prstGeom>
          <a:solidFill>
            <a:schemeClr val="accent3">
              <a:lumMod val="40000"/>
              <a:lumOff val="60000"/>
            </a:schemeClr>
          </a:soli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А. П. Чехов</a:t>
            </a:r>
            <a:endParaRPr lang="ru-RU" sz="2800" dirty="0">
              <a:solidFill>
                <a:schemeClr val="tx1"/>
              </a:solidFill>
            </a:endParaRPr>
          </a:p>
        </p:txBody>
      </p:sp>
    </p:spTree>
    <p:extLst>
      <p:ext uri="{BB962C8B-B14F-4D97-AF65-F5344CB8AC3E}">
        <p14:creationId xmlns:p14="http://schemas.microsoft.com/office/powerpoint/2010/main" xmlns="" val="56009004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childTnLst>
                                </p:cTn>
                              </p:par>
                            </p:childTnLst>
                          </p:cTn>
                        </p:par>
                        <p:par>
                          <p:cTn id="8" fill="hold">
                            <p:stCondLst>
                              <p:cond delay="3000"/>
                            </p:stCondLst>
                            <p:childTnLst>
                              <p:par>
                                <p:cTn id="9" presetID="53"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childTnLst>
                    </p:cTn>
                  </p:par>
                </p:childTnLst>
              </p:cTn>
              <p:nextCondLst>
                <p:cond evt="onClick" delay="0">
                  <p:tgtEl>
                    <p:spTgt spid="18"/>
                  </p:tgtEl>
                </p:cond>
              </p:nextCondLst>
            </p:seq>
          </p:childTnLst>
        </p:cTn>
      </p:par>
    </p:tnLst>
    <p:bldLst>
      <p:bldP spid="9" grpId="0" animBg="1"/>
      <p:bldP spid="1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2357422" y="4929198"/>
            <a:ext cx="4572000" cy="1477328"/>
          </a:xfrm>
          <a:prstGeom prst="rect">
            <a:avLst/>
          </a:prstGeom>
        </p:spPr>
        <p:txBody>
          <a:bodyPr>
            <a:spAutoFit/>
          </a:bodyPr>
          <a:lstStyle/>
          <a:p>
            <a:pPr algn="ctr" rtl="0"/>
            <a:r>
              <a:rPr lang="ru-RU" b="1" kern="1200" dirty="0">
                <a:solidFill>
                  <a:srgbClr val="002060"/>
                </a:solidFill>
                <a:latin typeface="Times New Roman" pitchFamily="18" charset="0"/>
                <a:ea typeface="Cambria Math" pitchFamily="18" charset="0"/>
                <a:cs typeface="Times New Roman" pitchFamily="18" charset="0"/>
              </a:rPr>
              <a:t>Автор работы: </a:t>
            </a:r>
          </a:p>
          <a:p>
            <a:pPr algn="ctr" rtl="0"/>
            <a:r>
              <a:rPr lang="ru-RU" b="1" kern="1200" dirty="0">
                <a:solidFill>
                  <a:srgbClr val="002060"/>
                </a:solidFill>
                <a:latin typeface="Times New Roman" pitchFamily="18" charset="0"/>
                <a:ea typeface="Cambria Math" pitchFamily="18" charset="0"/>
                <a:cs typeface="Times New Roman" pitchFamily="18" charset="0"/>
              </a:rPr>
              <a:t>заместитель директора по УВР</a:t>
            </a:r>
          </a:p>
          <a:p>
            <a:pPr algn="ctr" rtl="0"/>
            <a:r>
              <a:rPr lang="ru-RU" b="1" kern="1200" dirty="0">
                <a:solidFill>
                  <a:srgbClr val="002060"/>
                </a:solidFill>
                <a:latin typeface="Times New Roman" pitchFamily="18" charset="0"/>
                <a:ea typeface="Cambria Math" pitchFamily="18" charset="0"/>
                <a:cs typeface="Times New Roman" pitchFamily="18" charset="0"/>
              </a:rPr>
              <a:t>МБОУ СОШ № 2 </a:t>
            </a:r>
          </a:p>
          <a:p>
            <a:pPr algn="ctr" rtl="0"/>
            <a:r>
              <a:rPr lang="ru-RU" b="1" kern="1200" dirty="0">
                <a:solidFill>
                  <a:srgbClr val="002060"/>
                </a:solidFill>
                <a:latin typeface="Times New Roman" pitchFamily="18" charset="0"/>
                <a:ea typeface="Cambria Math" pitchFamily="18" charset="0"/>
                <a:cs typeface="Times New Roman" pitchFamily="18" charset="0"/>
              </a:rPr>
              <a:t>г. Гагарина Смоленской области</a:t>
            </a:r>
          </a:p>
          <a:p>
            <a:pPr algn="ctr" rtl="0"/>
            <a:r>
              <a:rPr lang="ru-RU" b="1" kern="1200" dirty="0">
                <a:solidFill>
                  <a:srgbClr val="002060"/>
                </a:solidFill>
                <a:latin typeface="Times New Roman" pitchFamily="18" charset="0"/>
                <a:ea typeface="Cambria Math" pitchFamily="18" charset="0"/>
                <a:cs typeface="Times New Roman" pitchFamily="18" charset="0"/>
              </a:rPr>
              <a:t>Наталья Николаевна </a:t>
            </a:r>
            <a:r>
              <a:rPr lang="ru-RU" b="1" kern="1200" dirty="0" err="1">
                <a:solidFill>
                  <a:srgbClr val="002060"/>
                </a:solidFill>
                <a:latin typeface="Times New Roman" pitchFamily="18" charset="0"/>
                <a:ea typeface="Cambria Math" pitchFamily="18" charset="0"/>
                <a:cs typeface="Times New Roman" pitchFamily="18" charset="0"/>
              </a:rPr>
              <a:t>Покровкова</a:t>
            </a:r>
            <a:endParaRPr lang="ru-RU" b="1" kern="1200" dirty="0">
              <a:solidFill>
                <a:srgbClr val="002060"/>
              </a:solidFill>
              <a:latin typeface="Times New Roman" pitchFamily="18" charset="0"/>
              <a:ea typeface="Cambria Math" pitchFamily="18" charset="0"/>
              <a:cs typeface="Times New Roman" pitchFamily="18" charset="0"/>
            </a:endParaRPr>
          </a:p>
        </p:txBody>
      </p:sp>
      <p:sp>
        <p:nvSpPr>
          <p:cNvPr id="13" name="Прямоугольник 12"/>
          <p:cNvSpPr/>
          <p:nvPr/>
        </p:nvSpPr>
        <p:spPr>
          <a:xfrm>
            <a:off x="1500166" y="2285992"/>
            <a:ext cx="6786610" cy="2308324"/>
          </a:xfrm>
          <a:prstGeom prst="rect">
            <a:avLst/>
          </a:prstGeom>
        </p:spPr>
        <p:txBody>
          <a:bodyPr wrap="square">
            <a:spAutoFit/>
          </a:bodyPr>
          <a:lstStyle/>
          <a:p>
            <a:pPr algn="ctr" rtl="0"/>
            <a:r>
              <a:rPr lang="ru-RU" sz="3600" b="1" i="1" kern="1200" dirty="0">
                <a:solidFill>
                  <a:srgbClr val="002060"/>
                </a:solidFill>
                <a:latin typeface="Monotype Corsiva" pitchFamily="66" charset="0"/>
                <a:ea typeface="Cambria Math" pitchFamily="18" charset="0"/>
                <a:cs typeface="+mn-cs"/>
              </a:rPr>
              <a:t>Интерактивный </a:t>
            </a:r>
          </a:p>
          <a:p>
            <a:pPr algn="ctr" rtl="0"/>
            <a:r>
              <a:rPr lang="ru-RU" sz="3600" b="1" i="1" kern="1200" dirty="0">
                <a:solidFill>
                  <a:srgbClr val="002060"/>
                </a:solidFill>
                <a:latin typeface="Monotype Corsiva" pitchFamily="66" charset="0"/>
                <a:ea typeface="Cambria Math" pitchFamily="18" charset="0"/>
                <a:cs typeface="+mn-cs"/>
              </a:rPr>
              <a:t>тренажер - раскраска</a:t>
            </a:r>
          </a:p>
          <a:p>
            <a:pPr algn="ctr" rtl="0"/>
            <a:r>
              <a:rPr lang="ru-RU" sz="3600" b="1" i="1" kern="1200" dirty="0">
                <a:solidFill>
                  <a:srgbClr val="002060"/>
                </a:solidFill>
                <a:latin typeface="Monotype Corsiva" pitchFamily="66" charset="0"/>
                <a:ea typeface="Cambria Math" pitchFamily="18" charset="0"/>
                <a:cs typeface="+mn-cs"/>
              </a:rPr>
              <a:t>«Односоставные и двусоставные предложения»</a:t>
            </a:r>
          </a:p>
        </p:txBody>
      </p:sp>
      <p:sp>
        <p:nvSpPr>
          <p:cNvPr id="14" name="Стрелка вправо 13">
            <a:hlinkClick r:id="" action="ppaction://hlinkshowjump?jump=nextslide"/>
          </p:cNvPr>
          <p:cNvSpPr/>
          <p:nvPr/>
        </p:nvSpPr>
        <p:spPr>
          <a:xfrm>
            <a:off x="8001024" y="5929330"/>
            <a:ext cx="648072" cy="502346"/>
          </a:xfrm>
          <a:prstGeom prst="rightArrow">
            <a:avLst/>
          </a:prstGeom>
          <a:solidFill>
            <a:srgbClr val="00B0F0"/>
          </a:solidFill>
          <a:ln w="76200">
            <a:solidFill>
              <a:srgbClr val="FFFF0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pic>
        <p:nvPicPr>
          <p:cNvPr id="10" name="Рисунок 9" descr="risunok1a.png"/>
          <p:cNvPicPr>
            <a:picLocks noChangeAspect="1"/>
          </p:cNvPicPr>
          <p:nvPr/>
        </p:nvPicPr>
        <p:blipFill>
          <a:blip r:embed="rId3" cstate="email"/>
          <a:stretch>
            <a:fillRect/>
          </a:stretch>
        </p:blipFill>
        <p:spPr>
          <a:xfrm>
            <a:off x="7429520" y="285728"/>
            <a:ext cx="1485895" cy="1881511"/>
          </a:xfrm>
          <a:prstGeom prst="rect">
            <a:avLst/>
          </a:prstGeom>
        </p:spPr>
      </p:pic>
      <p:pic>
        <p:nvPicPr>
          <p:cNvPr id="28674" name="Picture 2" descr="http://goldina-myclas.ucoz.ru/avatar/shapka.png">
            <a:hlinkClick r:id="rId4"/>
          </p:cNvPr>
          <p:cNvPicPr>
            <a:picLocks noChangeAspect="1" noChangeArrowheads="1"/>
          </p:cNvPicPr>
          <p:nvPr/>
        </p:nvPicPr>
        <p:blipFill>
          <a:blip r:embed="rId5" cstate="email"/>
          <a:srcRect/>
          <a:stretch>
            <a:fillRect/>
          </a:stretch>
        </p:blipFill>
        <p:spPr bwMode="auto">
          <a:xfrm>
            <a:off x="1428728" y="571480"/>
            <a:ext cx="6011721" cy="1000132"/>
          </a:xfrm>
          <a:prstGeom prst="rect">
            <a:avLst/>
          </a:prstGeom>
          <a:noFill/>
        </p:spPr>
      </p:pic>
    </p:spTree>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1285852" y="500042"/>
            <a:ext cx="7143800" cy="1357322"/>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2800" dirty="0" smtClean="0">
                <a:solidFill>
                  <a:srgbClr val="002060"/>
                </a:solidFill>
                <a:latin typeface="Times New Roman" pitchFamily="18" charset="0"/>
                <a:cs typeface="Times New Roman" pitchFamily="18" charset="0"/>
              </a:rPr>
              <a:t>Определите тип простого предложения:</a:t>
            </a:r>
          </a:p>
          <a:p>
            <a:pPr lvl="0" algn="ctr">
              <a:defRPr/>
            </a:pPr>
            <a:r>
              <a:rPr lang="ru-RU" sz="2800" i="1" dirty="0" smtClean="0">
                <a:solidFill>
                  <a:srgbClr val="002060"/>
                </a:solidFill>
                <a:latin typeface="Times New Roman" pitchFamily="18" charset="0"/>
                <a:cs typeface="Times New Roman" pitchFamily="18" charset="0"/>
              </a:rPr>
              <a:t>"Вам не видать таких сражений"</a:t>
            </a:r>
            <a:endParaRPr lang="ru-RU" sz="2800" b="1" i="1" dirty="0">
              <a:ln w="19050">
                <a:solidFill>
                  <a:prstClr val="white"/>
                </a:solidFill>
                <a:prstDash val="solid"/>
              </a:ln>
              <a:solidFill>
                <a:srgbClr val="002060"/>
              </a:solidFill>
              <a:effectLst>
                <a:outerShdw blurRad="50000" dist="50800" dir="7500000" algn="tl">
                  <a:srgbClr val="000000">
                    <a:shade val="5000"/>
                    <a:alpha val="35000"/>
                  </a:srgbClr>
                </a:outerShdw>
              </a:effectLst>
              <a:latin typeface="Times New Roman" pitchFamily="18" charset="0"/>
              <a:cs typeface="Times New Roman" pitchFamily="18" charset="0"/>
            </a:endParaRPr>
          </a:p>
        </p:txBody>
      </p:sp>
      <p:sp>
        <p:nvSpPr>
          <p:cNvPr id="3" name="Скругленный прямоугольник 2">
            <a:hlinkClick r:id="" action="ppaction://noaction">
              <a:snd r:embed="rId2" name="wind.wav"/>
            </a:hlinkClick>
          </p:cNvPr>
          <p:cNvSpPr/>
          <p:nvPr/>
        </p:nvSpPr>
        <p:spPr>
          <a:xfrm>
            <a:off x="1428728" y="2857496"/>
            <a:ext cx="3643338" cy="1214446"/>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2800" dirty="0" smtClean="0">
                <a:solidFill>
                  <a:srgbClr val="002060"/>
                </a:solidFill>
                <a:latin typeface="Times New Roman" pitchFamily="18" charset="0"/>
                <a:cs typeface="Times New Roman" pitchFamily="18" charset="0"/>
              </a:rPr>
              <a:t>двусоставное предложение</a:t>
            </a:r>
            <a:endParaRPr lang="ru-RU" sz="2800" dirty="0">
              <a:ln w="19050">
                <a:solidFill>
                  <a:prstClr val="white"/>
                </a:solidFill>
                <a:prstDash val="solid"/>
              </a:ln>
              <a:solidFill>
                <a:srgbClr val="002060"/>
              </a:solidFill>
              <a:latin typeface="Times New Roman" pitchFamily="18" charset="0"/>
              <a:cs typeface="Times New Roman" pitchFamily="18" charset="0"/>
            </a:endParaRPr>
          </a:p>
        </p:txBody>
      </p:sp>
      <p:sp>
        <p:nvSpPr>
          <p:cNvPr id="4" name="Скругленный прямоугольник 3">
            <a:hlinkClick r:id="" action="ppaction://hlinkshowjump?jump=nextslide">
              <a:snd r:embed="rId3" name="applause.wav"/>
            </a:hlinkClick>
          </p:cNvPr>
          <p:cNvSpPr/>
          <p:nvPr/>
        </p:nvSpPr>
        <p:spPr>
          <a:xfrm>
            <a:off x="1428728" y="4572008"/>
            <a:ext cx="3643338" cy="1214446"/>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endParaRPr lang="ru-RU" sz="2800" dirty="0" smtClean="0">
              <a:solidFill>
                <a:srgbClr val="002060"/>
              </a:solidFill>
              <a:latin typeface="Times New Roman" pitchFamily="18" charset="0"/>
              <a:cs typeface="Times New Roman" pitchFamily="18" charset="0"/>
            </a:endParaRPr>
          </a:p>
          <a:p>
            <a:pPr lvl="0" algn="ctr">
              <a:defRPr/>
            </a:pPr>
            <a:r>
              <a:rPr lang="ru-RU" sz="2800" dirty="0" smtClean="0">
                <a:solidFill>
                  <a:srgbClr val="002060"/>
                </a:solidFill>
                <a:latin typeface="Times New Roman" pitchFamily="18" charset="0"/>
                <a:cs typeface="Times New Roman" pitchFamily="18" charset="0"/>
              </a:rPr>
              <a:t>односоставное</a:t>
            </a:r>
          </a:p>
          <a:p>
            <a:pPr algn="ctr">
              <a:defRPr/>
            </a:pPr>
            <a:r>
              <a:rPr lang="ru-RU" sz="2800" dirty="0" smtClean="0">
                <a:solidFill>
                  <a:srgbClr val="002060"/>
                </a:solidFill>
                <a:latin typeface="Times New Roman" pitchFamily="18" charset="0"/>
                <a:cs typeface="Times New Roman" pitchFamily="18" charset="0"/>
              </a:rPr>
              <a:t>предложение</a:t>
            </a:r>
            <a:endParaRPr lang="ru-RU" sz="2800" dirty="0" smtClean="0">
              <a:ln w="19050">
                <a:solidFill>
                  <a:prstClr val="white"/>
                </a:solidFill>
                <a:prstDash val="solid"/>
              </a:ln>
              <a:solidFill>
                <a:srgbClr val="002060"/>
              </a:solidFill>
              <a:latin typeface="Times New Roman" pitchFamily="18" charset="0"/>
              <a:cs typeface="Times New Roman" pitchFamily="18" charset="0"/>
            </a:endParaRPr>
          </a:p>
          <a:p>
            <a:pPr lvl="0" algn="ctr">
              <a:defRPr/>
            </a:pPr>
            <a:endParaRPr lang="ru-RU" sz="2800" dirty="0">
              <a:ln w="19050">
                <a:solidFill>
                  <a:prstClr val="white"/>
                </a:solidFill>
                <a:prstDash val="solid"/>
              </a:ln>
              <a:solidFill>
                <a:srgbClr val="002060"/>
              </a:solidFill>
              <a:latin typeface="Times New Roman" pitchFamily="18" charset="0"/>
              <a:cs typeface="Times New Roman" pitchFamily="18" charset="0"/>
            </a:endParaRPr>
          </a:p>
        </p:txBody>
      </p:sp>
      <p:pic>
        <p:nvPicPr>
          <p:cNvPr id="6" name="Рисунок 5" descr="p0009_auto_700.png"/>
          <p:cNvPicPr>
            <a:picLocks noChangeAspect="1"/>
          </p:cNvPicPr>
          <p:nvPr/>
        </p:nvPicPr>
        <p:blipFill>
          <a:blip r:embed="rId4" cstate="email"/>
          <a:stretch>
            <a:fillRect/>
          </a:stretch>
        </p:blipFill>
        <p:spPr>
          <a:xfrm>
            <a:off x="5572132" y="2551668"/>
            <a:ext cx="2928957" cy="3853892"/>
          </a:xfrm>
          <a:prstGeom prst="rect">
            <a:avLst/>
          </a:prstGeom>
        </p:spPr>
      </p:pic>
      <p:sp>
        <p:nvSpPr>
          <p:cNvPr id="7" name="Прямоугольник 6"/>
          <p:cNvSpPr/>
          <p:nvPr/>
        </p:nvSpPr>
        <p:spPr>
          <a:xfrm>
            <a:off x="5429256" y="2428868"/>
            <a:ext cx="3214710" cy="4000528"/>
          </a:xfrm>
          <a:prstGeom prst="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p:txBody>
          <a:bodyPr>
            <a:normAutofit fontScale="90000"/>
          </a:bodyPr>
          <a:lstStyle/>
          <a:p>
            <a:r>
              <a:rPr lang="ru-RU" sz="5400" b="1" dirty="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
            </a:r>
            <a:br>
              <a:rPr lang="ru-RU" sz="5400" b="1" dirty="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br>
            <a:r>
              <a:rPr lang="ru-RU" b="1" dirty="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Тренажёр по теме </a:t>
            </a:r>
            <a:br>
              <a:rPr lang="ru-RU" b="1" dirty="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b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«Фонетика»</a:t>
            </a:r>
            <a:r>
              <a:rPr lang="ru-RU" b="1" dirty="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
            </a:r>
            <a:br>
              <a:rPr lang="ru-RU" b="1" dirty="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br>
            <a:endParaRPr lang="ru-RU" dirty="0">
              <a:ln w="1905">
                <a:solidFill>
                  <a:schemeClr val="accent6">
                    <a:lumMod val="50000"/>
                  </a:schemeClr>
                </a:solidFill>
              </a:ln>
              <a:effectLst>
                <a:glow rad="101600">
                  <a:schemeClr val="bg1">
                    <a:alpha val="60000"/>
                  </a:schemeClr>
                </a:glow>
                <a:innerShdw blurRad="69850" dist="43180" dir="5400000">
                  <a:srgbClr val="000000">
                    <a:alpha val="65000"/>
                  </a:srgbClr>
                </a:innerShdw>
              </a:effectLst>
            </a:endParaRPr>
          </a:p>
        </p:txBody>
      </p:sp>
      <p:sp>
        <p:nvSpPr>
          <p:cNvPr id="10" name="Подзаголовок 9"/>
          <p:cNvSpPr>
            <a:spLocks noGrp="1"/>
          </p:cNvSpPr>
          <p:nvPr>
            <p:ph type="subTitle" idx="1"/>
          </p:nvPr>
        </p:nvSpPr>
        <p:spPr>
          <a:xfrm>
            <a:off x="1428728" y="4929198"/>
            <a:ext cx="6400800" cy="1752600"/>
          </a:xfrm>
        </p:spPr>
        <p:txBody>
          <a:bodyPr>
            <a:normAutofit fontScale="92500" lnSpcReduction="20000"/>
          </a:bodyPr>
          <a:lstStyle/>
          <a:p>
            <a:r>
              <a:rPr lang="ru-RU" dirty="0">
                <a:solidFill>
                  <a:schemeClr val="tx1"/>
                </a:solidFill>
              </a:rPr>
              <a:t>Русский язык</a:t>
            </a:r>
            <a:r>
              <a:rPr lang="ru-RU" smtClean="0">
                <a:solidFill>
                  <a:schemeClr val="tx1"/>
                </a:solidFill>
              </a:rPr>
              <a:t>, 5 класс</a:t>
            </a:r>
            <a:r>
              <a:rPr lang="ru-RU" dirty="0">
                <a:solidFill>
                  <a:schemeClr val="tx1"/>
                </a:solidFill>
              </a:rPr>
              <a:t/>
            </a:r>
            <a:br>
              <a:rPr lang="ru-RU" dirty="0">
                <a:solidFill>
                  <a:schemeClr val="tx1"/>
                </a:solidFill>
              </a:rPr>
            </a:br>
            <a:r>
              <a:rPr lang="ru-RU" dirty="0" smtClean="0">
                <a:solidFill>
                  <a:schemeClr val="tx1"/>
                </a:solidFill>
              </a:rPr>
              <a:t>Н. Н. </a:t>
            </a:r>
            <a:r>
              <a:rPr lang="ru-RU" dirty="0" err="1" smtClean="0">
                <a:solidFill>
                  <a:schemeClr val="tx1"/>
                </a:solidFill>
              </a:rPr>
              <a:t>Покровкова</a:t>
            </a:r>
            <a:endParaRPr lang="ru-RU" dirty="0" smtClean="0">
              <a:solidFill>
                <a:schemeClr val="tx1"/>
              </a:solidFill>
            </a:endParaRPr>
          </a:p>
          <a:p>
            <a:r>
              <a:rPr lang="ru-RU" dirty="0" smtClean="0">
                <a:solidFill>
                  <a:schemeClr val="tx1"/>
                </a:solidFill>
              </a:rPr>
              <a:t>г. Гагарин </a:t>
            </a:r>
          </a:p>
          <a:p>
            <a:r>
              <a:rPr lang="ru-RU" dirty="0" smtClean="0">
                <a:solidFill>
                  <a:schemeClr val="tx1"/>
                </a:solidFill>
              </a:rPr>
              <a:t>2015 г.</a:t>
            </a:r>
          </a:p>
          <a:p>
            <a:endParaRPr lang="ru-RU" dirty="0">
              <a:solidFill>
                <a:schemeClr val="tx1"/>
              </a:solidFill>
            </a:endParaRPr>
          </a:p>
        </p:txBody>
      </p:sp>
      <p:pic>
        <p:nvPicPr>
          <p:cNvPr id="18436" name="Picture 4" descr="Фото - Привет.ру - kot - МЕЛОЧИ ЖИВОТНЫЕ - фотографии пользователя dloriya">
            <a:hlinkClick r:id="rId2" action="ppaction://hlinksldjump"/>
          </p:cNvPr>
          <p:cNvPicPr>
            <a:picLocks noChangeAspect="1" noChangeArrowheads="1" noCrop="1"/>
          </p:cNvPicPr>
          <p:nvPr/>
        </p:nvPicPr>
        <p:blipFill>
          <a:blip r:embed="rId3" cstate="email"/>
          <a:srcRect/>
          <a:stretch>
            <a:fillRect/>
          </a:stretch>
        </p:blipFill>
        <p:spPr bwMode="auto">
          <a:xfrm>
            <a:off x="0" y="3214686"/>
            <a:ext cx="2762250" cy="3467100"/>
          </a:xfrm>
          <a:prstGeom prst="rect">
            <a:avLst/>
          </a:prstGeom>
          <a:noFill/>
        </p:spPr>
      </p:pic>
      <p:pic>
        <p:nvPicPr>
          <p:cNvPr id="18438" name="Picture 6" descr="Персонаж Шарик"/>
          <p:cNvPicPr>
            <a:picLocks noChangeAspect="1" noChangeArrowheads="1"/>
          </p:cNvPicPr>
          <p:nvPr/>
        </p:nvPicPr>
        <p:blipFill>
          <a:blip r:embed="rId4" cstate="email"/>
          <a:srcRect/>
          <a:stretch>
            <a:fillRect/>
          </a:stretch>
        </p:blipFill>
        <p:spPr bwMode="auto">
          <a:xfrm>
            <a:off x="5705475" y="2095524"/>
            <a:ext cx="3438525" cy="4762500"/>
          </a:xfrm>
          <a:prstGeom prst="rect">
            <a:avLst/>
          </a:prstGeom>
          <a:noFill/>
        </p:spPr>
      </p:pic>
      <p:sp>
        <p:nvSpPr>
          <p:cNvPr id="6" name="Заголовок 4"/>
          <p:cNvSpPr txBox="1">
            <a:spLocks/>
          </p:cNvSpPr>
          <p:nvPr/>
        </p:nvSpPr>
        <p:spPr>
          <a:xfrm>
            <a:off x="571472" y="785794"/>
            <a:ext cx="7772400" cy="969959"/>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rmAutofit fontScale="97500"/>
          </a:bodyPr>
          <a:lstStyle/>
          <a:p>
            <a:pPr algn="ctr">
              <a:spcBef>
                <a:spcPct val="0"/>
              </a:spcBef>
            </a:pPr>
            <a:r>
              <a:rPr lang="ru-RU" sz="4400"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latin typeface="+mj-lt"/>
                <a:ea typeface="+mj-ea"/>
                <a:cs typeface="+mj-cs"/>
              </a:rPr>
              <a:t> «Анимированные </a:t>
            </a:r>
            <a:r>
              <a:rPr lang="ru-RU" sz="4400" b="1" dirty="0" err="1"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latin typeface="+mj-lt"/>
                <a:ea typeface="+mj-ea"/>
                <a:cs typeface="+mj-cs"/>
              </a:rPr>
              <a:t>пазлы</a:t>
            </a:r>
            <a:r>
              <a:rPr lang="ru-RU" sz="4400"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latin typeface="+mj-lt"/>
                <a:ea typeface="+mj-ea"/>
                <a:cs typeface="+mj-cs"/>
              </a:rPr>
              <a:t>»</a:t>
            </a:r>
            <a:endParaRPr kumimoji="0" lang="ru-RU" sz="4400" b="0" i="0" u="none" strike="noStrike" kern="1200" cap="none" spc="0" normalizeH="0" baseline="0" noProof="0" dirty="0">
              <a:ln w="1905">
                <a:solidFill>
                  <a:schemeClr val="accent6">
                    <a:lumMod val="50000"/>
                  </a:schemeClr>
                </a:solidFill>
              </a:ln>
              <a:solidFill>
                <a:schemeClr val="tx1"/>
              </a:solidFill>
              <a:effectLst>
                <a:glow rad="101600">
                  <a:schemeClr val="bg1">
                    <a:alpha val="60000"/>
                  </a:schemeClr>
                </a:glow>
                <a:innerShdw blurRad="69850" dist="43180" dir="5400000">
                  <a:srgbClr val="000000">
                    <a:alpha val="65000"/>
                  </a:srgbClr>
                </a:innerShdw>
              </a:effectLst>
              <a:uLnTx/>
              <a:uFillTx/>
              <a:latin typeface="+mj-lt"/>
              <a:ea typeface="+mj-ea"/>
              <a:cs typeface="+mj-cs"/>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1285852" y="500042"/>
            <a:ext cx="7143800" cy="1357322"/>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2800" dirty="0" smtClean="0">
                <a:solidFill>
                  <a:srgbClr val="002060"/>
                </a:solidFill>
                <a:latin typeface="Times New Roman" pitchFamily="18" charset="0"/>
                <a:cs typeface="Times New Roman" pitchFamily="18" charset="0"/>
              </a:rPr>
              <a:t>Укажите односоставное назывное предложение</a:t>
            </a:r>
            <a:endParaRPr lang="ru-RU" sz="2800" b="1" i="1" dirty="0">
              <a:ln w="19050">
                <a:solidFill>
                  <a:prstClr val="white"/>
                </a:solidFill>
                <a:prstDash val="solid"/>
              </a:ln>
              <a:solidFill>
                <a:srgbClr val="002060"/>
              </a:solidFill>
              <a:effectLst>
                <a:outerShdw blurRad="50000" dist="50800" dir="7500000" algn="tl">
                  <a:srgbClr val="000000">
                    <a:shade val="5000"/>
                    <a:alpha val="35000"/>
                  </a:srgbClr>
                </a:outerShdw>
              </a:effectLst>
              <a:latin typeface="Times New Roman" pitchFamily="18" charset="0"/>
              <a:cs typeface="Times New Roman" pitchFamily="18" charset="0"/>
            </a:endParaRPr>
          </a:p>
        </p:txBody>
      </p:sp>
      <p:sp>
        <p:nvSpPr>
          <p:cNvPr id="3" name="Скругленный прямоугольник 2">
            <a:hlinkClick r:id="" action="ppaction://noaction">
              <a:snd r:embed="rId2" name="wind.wav"/>
            </a:hlinkClick>
          </p:cNvPr>
          <p:cNvSpPr/>
          <p:nvPr/>
        </p:nvSpPr>
        <p:spPr>
          <a:xfrm>
            <a:off x="1428728" y="2857496"/>
            <a:ext cx="3643338" cy="1214446"/>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2800" dirty="0" smtClean="0">
                <a:solidFill>
                  <a:srgbClr val="002060"/>
                </a:solidFill>
                <a:latin typeface="Times New Roman" pitchFamily="18" charset="0"/>
                <a:cs typeface="Times New Roman" pitchFamily="18" charset="0"/>
              </a:rPr>
              <a:t>Завтра будет день чудесный!</a:t>
            </a:r>
            <a:endParaRPr lang="ru-RU" sz="2800" dirty="0">
              <a:ln w="19050">
                <a:solidFill>
                  <a:prstClr val="white"/>
                </a:solidFill>
                <a:prstDash val="solid"/>
              </a:ln>
              <a:solidFill>
                <a:srgbClr val="002060"/>
              </a:solidFill>
              <a:latin typeface="Times New Roman" pitchFamily="18" charset="0"/>
              <a:cs typeface="Times New Roman" pitchFamily="18" charset="0"/>
            </a:endParaRPr>
          </a:p>
        </p:txBody>
      </p:sp>
      <p:sp>
        <p:nvSpPr>
          <p:cNvPr id="4" name="Скругленный прямоугольник 3">
            <a:hlinkClick r:id="" action="ppaction://hlinkshowjump?jump=nextslide">
              <a:snd r:embed="rId3" name="applause.wav"/>
            </a:hlinkClick>
          </p:cNvPr>
          <p:cNvSpPr/>
          <p:nvPr/>
        </p:nvSpPr>
        <p:spPr>
          <a:xfrm>
            <a:off x="1428728" y="4572008"/>
            <a:ext cx="3643338" cy="1214446"/>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2800" dirty="0" smtClean="0">
                <a:solidFill>
                  <a:srgbClr val="002060"/>
                </a:solidFill>
                <a:latin typeface="Times New Roman" pitchFamily="18" charset="0"/>
                <a:cs typeface="Times New Roman" pitchFamily="18" charset="0"/>
              </a:rPr>
              <a:t>Что за чудный день!</a:t>
            </a:r>
            <a:endParaRPr lang="ru-RU" sz="2800" dirty="0">
              <a:ln w="19050">
                <a:solidFill>
                  <a:prstClr val="white"/>
                </a:solidFill>
                <a:prstDash val="solid"/>
              </a:ln>
              <a:solidFill>
                <a:srgbClr val="002060"/>
              </a:solidFill>
              <a:latin typeface="Times New Roman" pitchFamily="18" charset="0"/>
              <a:cs typeface="Times New Roman" pitchFamily="18" charset="0"/>
            </a:endParaRPr>
          </a:p>
        </p:txBody>
      </p:sp>
      <p:pic>
        <p:nvPicPr>
          <p:cNvPr id="6" name="Рисунок 5" descr="p0009_auto_700.png"/>
          <p:cNvPicPr>
            <a:picLocks noChangeAspect="1"/>
          </p:cNvPicPr>
          <p:nvPr/>
        </p:nvPicPr>
        <p:blipFill>
          <a:blip r:embed="rId4" cstate="email"/>
          <a:stretch>
            <a:fillRect/>
          </a:stretch>
        </p:blipFill>
        <p:spPr>
          <a:xfrm>
            <a:off x="5572132" y="2551669"/>
            <a:ext cx="2928957" cy="3853890"/>
          </a:xfrm>
          <a:prstGeom prst="rect">
            <a:avLst/>
          </a:prstGeom>
        </p:spPr>
      </p:pic>
      <p:sp>
        <p:nvSpPr>
          <p:cNvPr id="7" name="Прямоугольник 6"/>
          <p:cNvSpPr/>
          <p:nvPr/>
        </p:nvSpPr>
        <p:spPr>
          <a:xfrm>
            <a:off x="5429256" y="2428868"/>
            <a:ext cx="3214710" cy="4000528"/>
          </a:xfrm>
          <a:prstGeom prst="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1285852" y="500042"/>
            <a:ext cx="7143800" cy="1357322"/>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2800" dirty="0" smtClean="0">
                <a:solidFill>
                  <a:srgbClr val="002060"/>
                </a:solidFill>
                <a:latin typeface="Times New Roman" pitchFamily="18" charset="0"/>
                <a:cs typeface="Times New Roman" pitchFamily="18" charset="0"/>
              </a:rPr>
              <a:t>Определите тип простого предложения: </a:t>
            </a:r>
            <a:r>
              <a:rPr lang="ru-RU" sz="2800" i="1" dirty="0" smtClean="0">
                <a:solidFill>
                  <a:srgbClr val="002060"/>
                </a:solidFill>
                <a:latin typeface="Times New Roman" pitchFamily="18" charset="0"/>
                <a:cs typeface="Times New Roman" pitchFamily="18" charset="0"/>
              </a:rPr>
              <a:t>"Солнечное январское утро"</a:t>
            </a:r>
            <a:endParaRPr lang="ru-RU" sz="2800" b="1" i="1" dirty="0">
              <a:ln w="19050">
                <a:solidFill>
                  <a:prstClr val="white"/>
                </a:solidFill>
                <a:prstDash val="solid"/>
              </a:ln>
              <a:solidFill>
                <a:srgbClr val="002060"/>
              </a:solidFill>
              <a:effectLst>
                <a:outerShdw blurRad="50000" dist="50800" dir="7500000" algn="tl">
                  <a:srgbClr val="000000">
                    <a:shade val="5000"/>
                    <a:alpha val="35000"/>
                  </a:srgbClr>
                </a:outerShdw>
              </a:effectLst>
              <a:latin typeface="Times New Roman" pitchFamily="18" charset="0"/>
              <a:cs typeface="Times New Roman" pitchFamily="18" charset="0"/>
            </a:endParaRPr>
          </a:p>
        </p:txBody>
      </p:sp>
      <p:sp>
        <p:nvSpPr>
          <p:cNvPr id="3" name="Скругленный прямоугольник 2">
            <a:hlinkClick r:id="" action="ppaction://hlinkshowjump?jump=nextslide">
              <a:snd r:embed="rId2" name="applause.wav"/>
            </a:hlinkClick>
          </p:cNvPr>
          <p:cNvSpPr/>
          <p:nvPr/>
        </p:nvSpPr>
        <p:spPr>
          <a:xfrm>
            <a:off x="1428728" y="2857496"/>
            <a:ext cx="3643338" cy="1214446"/>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2800" dirty="0" smtClean="0">
                <a:solidFill>
                  <a:srgbClr val="002060"/>
                </a:solidFill>
                <a:latin typeface="Times New Roman" pitchFamily="18" charset="0"/>
                <a:cs typeface="Times New Roman" pitchFamily="18" charset="0"/>
              </a:rPr>
              <a:t>односоставное назывное предложение</a:t>
            </a:r>
            <a:endParaRPr lang="ru-RU" sz="2800" dirty="0">
              <a:ln w="19050">
                <a:solidFill>
                  <a:prstClr val="white"/>
                </a:solidFill>
                <a:prstDash val="solid"/>
              </a:ln>
              <a:solidFill>
                <a:srgbClr val="002060"/>
              </a:solidFill>
              <a:latin typeface="Times New Roman" pitchFamily="18" charset="0"/>
              <a:cs typeface="Times New Roman" pitchFamily="18" charset="0"/>
            </a:endParaRPr>
          </a:p>
        </p:txBody>
      </p:sp>
      <p:sp>
        <p:nvSpPr>
          <p:cNvPr id="4" name="Скругленный прямоугольник 3">
            <a:hlinkClick r:id="" action="ppaction://noaction">
              <a:snd r:embed="rId3" name="wind.wav"/>
            </a:hlinkClick>
          </p:cNvPr>
          <p:cNvSpPr/>
          <p:nvPr/>
        </p:nvSpPr>
        <p:spPr>
          <a:xfrm>
            <a:off x="1428728" y="4572008"/>
            <a:ext cx="3643338" cy="1214446"/>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2800" dirty="0" smtClean="0">
                <a:solidFill>
                  <a:srgbClr val="002060"/>
                </a:solidFill>
                <a:latin typeface="Times New Roman" pitchFamily="18" charset="0"/>
                <a:cs typeface="Times New Roman" pitchFamily="18" charset="0"/>
              </a:rPr>
              <a:t>односоставное безличное предложение</a:t>
            </a:r>
            <a:endParaRPr lang="ru-RU" sz="2800" dirty="0">
              <a:ln w="19050">
                <a:solidFill>
                  <a:prstClr val="white"/>
                </a:solidFill>
                <a:prstDash val="solid"/>
              </a:ln>
              <a:solidFill>
                <a:srgbClr val="002060"/>
              </a:solidFill>
              <a:latin typeface="Times New Roman" pitchFamily="18" charset="0"/>
              <a:cs typeface="Times New Roman" pitchFamily="18" charset="0"/>
            </a:endParaRPr>
          </a:p>
        </p:txBody>
      </p:sp>
      <p:pic>
        <p:nvPicPr>
          <p:cNvPr id="6" name="Рисунок 5" descr="p0009_auto_700.png"/>
          <p:cNvPicPr>
            <a:picLocks noChangeAspect="1"/>
          </p:cNvPicPr>
          <p:nvPr/>
        </p:nvPicPr>
        <p:blipFill>
          <a:blip r:embed="rId4" cstate="email"/>
          <a:stretch>
            <a:fillRect/>
          </a:stretch>
        </p:blipFill>
        <p:spPr>
          <a:xfrm>
            <a:off x="5572132" y="2551669"/>
            <a:ext cx="2928957" cy="3853890"/>
          </a:xfrm>
          <a:prstGeom prst="rect">
            <a:avLst/>
          </a:prstGeom>
        </p:spPr>
      </p:pic>
      <p:sp>
        <p:nvSpPr>
          <p:cNvPr id="7" name="Прямоугольник 6"/>
          <p:cNvSpPr/>
          <p:nvPr/>
        </p:nvSpPr>
        <p:spPr>
          <a:xfrm>
            <a:off x="5429256" y="2428868"/>
            <a:ext cx="3214710" cy="4000528"/>
          </a:xfrm>
          <a:prstGeom prst="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a:hlinkClick r:id="" action="ppaction://hlinkshowjump?jump=nextslide">
              <a:snd r:embed="rId2" name="applause.wav"/>
            </a:hlinkClick>
          </p:cNvPr>
          <p:cNvSpPr/>
          <p:nvPr/>
        </p:nvSpPr>
        <p:spPr>
          <a:xfrm>
            <a:off x="1428728" y="2857496"/>
            <a:ext cx="3643338" cy="1214446"/>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2800" dirty="0" smtClean="0">
                <a:solidFill>
                  <a:srgbClr val="002060"/>
                </a:solidFill>
                <a:latin typeface="Times New Roman" pitchFamily="18" charset="0"/>
                <a:cs typeface="Times New Roman" pitchFamily="18" charset="0"/>
              </a:rPr>
              <a:t>двусоставное предложение</a:t>
            </a:r>
            <a:endParaRPr lang="ru-RU" sz="2800" dirty="0">
              <a:ln w="19050">
                <a:solidFill>
                  <a:prstClr val="white"/>
                </a:solidFill>
                <a:prstDash val="solid"/>
              </a:ln>
              <a:solidFill>
                <a:srgbClr val="002060"/>
              </a:solidFill>
              <a:latin typeface="Times New Roman" pitchFamily="18" charset="0"/>
              <a:cs typeface="Times New Roman" pitchFamily="18" charset="0"/>
            </a:endParaRPr>
          </a:p>
        </p:txBody>
      </p:sp>
      <p:sp>
        <p:nvSpPr>
          <p:cNvPr id="4" name="Скругленный прямоугольник 3">
            <a:hlinkClick r:id="" action="ppaction://noaction">
              <a:snd r:embed="rId3" name="wind.wav"/>
            </a:hlinkClick>
          </p:cNvPr>
          <p:cNvSpPr/>
          <p:nvPr/>
        </p:nvSpPr>
        <p:spPr>
          <a:xfrm>
            <a:off x="1428728" y="4572008"/>
            <a:ext cx="3643338" cy="1214446"/>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2800" dirty="0" smtClean="0">
                <a:solidFill>
                  <a:srgbClr val="002060"/>
                </a:solidFill>
                <a:latin typeface="Times New Roman" pitchFamily="18" charset="0"/>
                <a:cs typeface="Times New Roman" pitchFamily="18" charset="0"/>
              </a:rPr>
              <a:t>односоставное определённо-личное предложение</a:t>
            </a:r>
            <a:endParaRPr lang="ru-RU" sz="2800" dirty="0">
              <a:ln w="19050">
                <a:solidFill>
                  <a:prstClr val="white"/>
                </a:solidFill>
                <a:prstDash val="solid"/>
              </a:ln>
              <a:solidFill>
                <a:srgbClr val="002060"/>
              </a:solidFill>
              <a:latin typeface="Times New Roman" pitchFamily="18" charset="0"/>
              <a:cs typeface="Times New Roman" pitchFamily="18" charset="0"/>
            </a:endParaRPr>
          </a:p>
        </p:txBody>
      </p:sp>
      <p:pic>
        <p:nvPicPr>
          <p:cNvPr id="6" name="Рисунок 5" descr="p0009_auto_700.png"/>
          <p:cNvPicPr>
            <a:picLocks noChangeAspect="1"/>
          </p:cNvPicPr>
          <p:nvPr/>
        </p:nvPicPr>
        <p:blipFill>
          <a:blip r:embed="rId4" cstate="email"/>
          <a:stretch>
            <a:fillRect/>
          </a:stretch>
        </p:blipFill>
        <p:spPr>
          <a:xfrm>
            <a:off x="5572132" y="2551669"/>
            <a:ext cx="2928957" cy="3853890"/>
          </a:xfrm>
          <a:prstGeom prst="rect">
            <a:avLst/>
          </a:prstGeom>
        </p:spPr>
      </p:pic>
      <p:sp>
        <p:nvSpPr>
          <p:cNvPr id="7" name="Прямоугольник 6"/>
          <p:cNvSpPr/>
          <p:nvPr/>
        </p:nvSpPr>
        <p:spPr>
          <a:xfrm>
            <a:off x="5429256" y="2428868"/>
            <a:ext cx="3214710" cy="4000528"/>
          </a:xfrm>
          <a:prstGeom prst="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кругленный прямоугольник 7"/>
          <p:cNvSpPr/>
          <p:nvPr/>
        </p:nvSpPr>
        <p:spPr>
          <a:xfrm>
            <a:off x="1285852" y="500042"/>
            <a:ext cx="7143800" cy="1357322"/>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2800" dirty="0" smtClean="0">
                <a:solidFill>
                  <a:srgbClr val="002060"/>
                </a:solidFill>
                <a:latin typeface="Times New Roman" pitchFamily="18" charset="0"/>
                <a:cs typeface="Times New Roman" pitchFamily="18" charset="0"/>
              </a:rPr>
              <a:t>Определите тип простого предложения:</a:t>
            </a:r>
          </a:p>
          <a:p>
            <a:pPr algn="ctr">
              <a:defRPr/>
            </a:pPr>
            <a:r>
              <a:rPr lang="ru-RU" sz="2800" i="1" dirty="0" smtClean="0">
                <a:solidFill>
                  <a:srgbClr val="002060"/>
                </a:solidFill>
                <a:latin typeface="Times New Roman" pitchFamily="18" charset="0"/>
                <a:cs typeface="Times New Roman" pitchFamily="18" charset="0"/>
              </a:rPr>
              <a:t>"Мне в ребячестве это рассказывала старая калмычка"</a:t>
            </a:r>
            <a:endParaRPr lang="ru-RU" sz="2800" b="1" i="1" dirty="0">
              <a:ln w="19050">
                <a:solidFill>
                  <a:prstClr val="white"/>
                </a:solidFill>
                <a:prstDash val="solid"/>
              </a:ln>
              <a:solidFill>
                <a:srgbClr val="002060"/>
              </a:solidFill>
              <a:effectLst>
                <a:outerShdw blurRad="50000" dist="50800" dir="7500000" algn="tl">
                  <a:srgbClr val="000000">
                    <a:shade val="5000"/>
                    <a:alpha val="35000"/>
                  </a:srgbClr>
                </a:outerShdw>
              </a:effectLst>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1285852" y="500042"/>
            <a:ext cx="7143800" cy="1357322"/>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2800" dirty="0" smtClean="0">
                <a:solidFill>
                  <a:srgbClr val="002060"/>
                </a:solidFill>
                <a:latin typeface="Times New Roman" pitchFamily="18" charset="0"/>
                <a:cs typeface="Times New Roman" pitchFamily="18" charset="0"/>
              </a:rPr>
              <a:t>Укажите назывное предложение</a:t>
            </a:r>
            <a:endParaRPr lang="ru-RU" sz="2800" b="1" i="1" dirty="0">
              <a:ln w="19050">
                <a:solidFill>
                  <a:prstClr val="white"/>
                </a:solidFill>
                <a:prstDash val="solid"/>
              </a:ln>
              <a:solidFill>
                <a:srgbClr val="002060"/>
              </a:solidFill>
              <a:effectLst>
                <a:outerShdw blurRad="50000" dist="50800" dir="7500000" algn="tl">
                  <a:srgbClr val="000000">
                    <a:shade val="5000"/>
                    <a:alpha val="35000"/>
                  </a:srgbClr>
                </a:outerShdw>
              </a:effectLst>
              <a:latin typeface="Times New Roman" pitchFamily="18" charset="0"/>
              <a:cs typeface="Times New Roman" pitchFamily="18" charset="0"/>
            </a:endParaRPr>
          </a:p>
        </p:txBody>
      </p:sp>
      <p:sp>
        <p:nvSpPr>
          <p:cNvPr id="3" name="Скругленный прямоугольник 2">
            <a:hlinkClick r:id="" action="ppaction://noaction">
              <a:snd r:embed="rId2" name="wind.wav"/>
            </a:hlinkClick>
          </p:cNvPr>
          <p:cNvSpPr/>
          <p:nvPr/>
        </p:nvSpPr>
        <p:spPr>
          <a:xfrm>
            <a:off x="1428728" y="2857496"/>
            <a:ext cx="3643338" cy="1214446"/>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2800" dirty="0" smtClean="0">
                <a:solidFill>
                  <a:srgbClr val="002060"/>
                </a:solidFill>
                <a:latin typeface="Times New Roman" pitchFamily="18" charset="0"/>
                <a:cs typeface="Times New Roman" pitchFamily="18" charset="0"/>
              </a:rPr>
              <a:t>На безрыбье и рак рыба</a:t>
            </a:r>
            <a:endParaRPr lang="ru-RU" sz="2800" dirty="0">
              <a:ln w="19050">
                <a:solidFill>
                  <a:prstClr val="white"/>
                </a:solidFill>
                <a:prstDash val="solid"/>
              </a:ln>
              <a:solidFill>
                <a:srgbClr val="002060"/>
              </a:solidFill>
              <a:latin typeface="Times New Roman" pitchFamily="18" charset="0"/>
              <a:cs typeface="Times New Roman" pitchFamily="18" charset="0"/>
            </a:endParaRPr>
          </a:p>
        </p:txBody>
      </p:sp>
      <p:sp>
        <p:nvSpPr>
          <p:cNvPr id="4" name="Скругленный прямоугольник 3">
            <a:hlinkClick r:id="" action="ppaction://hlinkshowjump?jump=nextslide">
              <a:snd r:embed="rId3" name="applause.wav"/>
            </a:hlinkClick>
          </p:cNvPr>
          <p:cNvSpPr/>
          <p:nvPr/>
        </p:nvSpPr>
        <p:spPr>
          <a:xfrm>
            <a:off x="1428728" y="4572008"/>
            <a:ext cx="3643338" cy="1214446"/>
          </a:xfrm>
          <a:prstGeom prst="round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2800" dirty="0" smtClean="0">
                <a:solidFill>
                  <a:srgbClr val="002060"/>
                </a:solidFill>
                <a:latin typeface="Times New Roman" pitchFamily="18" charset="0"/>
                <a:cs typeface="Times New Roman" pitchFamily="18" charset="0"/>
              </a:rPr>
              <a:t>Душное лето</a:t>
            </a:r>
            <a:endParaRPr lang="ru-RU" sz="2800" dirty="0">
              <a:ln w="19050">
                <a:solidFill>
                  <a:prstClr val="white"/>
                </a:solidFill>
                <a:prstDash val="solid"/>
              </a:ln>
              <a:solidFill>
                <a:srgbClr val="002060"/>
              </a:solidFill>
              <a:latin typeface="Times New Roman" pitchFamily="18" charset="0"/>
              <a:cs typeface="Times New Roman" pitchFamily="18" charset="0"/>
            </a:endParaRPr>
          </a:p>
        </p:txBody>
      </p:sp>
      <p:pic>
        <p:nvPicPr>
          <p:cNvPr id="6" name="Рисунок 5" descr="p0009_auto_700.png"/>
          <p:cNvPicPr>
            <a:picLocks noChangeAspect="1"/>
          </p:cNvPicPr>
          <p:nvPr/>
        </p:nvPicPr>
        <p:blipFill>
          <a:blip r:embed="rId4" cstate="email"/>
          <a:stretch>
            <a:fillRect/>
          </a:stretch>
        </p:blipFill>
        <p:spPr>
          <a:xfrm>
            <a:off x="5533096" y="2500306"/>
            <a:ext cx="3039432" cy="3905253"/>
          </a:xfrm>
          <a:prstGeom prst="rect">
            <a:avLst/>
          </a:prstGeom>
        </p:spPr>
      </p:pic>
      <p:sp>
        <p:nvSpPr>
          <p:cNvPr id="7" name="Прямоугольник 6"/>
          <p:cNvSpPr/>
          <p:nvPr/>
        </p:nvSpPr>
        <p:spPr>
          <a:xfrm>
            <a:off x="5429256" y="2428868"/>
            <a:ext cx="3214710" cy="4000528"/>
          </a:xfrm>
          <a:prstGeom prst="rect">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143240" y="5500702"/>
            <a:ext cx="3071834" cy="1143008"/>
          </a:xfrm>
          <a:prstGeom prst="rect">
            <a:avLst/>
          </a:prstGeom>
          <a:solidFill>
            <a:srgbClr val="FFFF00"/>
          </a:solidFill>
          <a:ln>
            <a:solidFill>
              <a:srgbClr val="FF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u-RU" sz="1400" kern="1200" dirty="0">
                <a:solidFill>
                  <a:srgbClr val="002060"/>
                </a:solidFill>
                <a:latin typeface="Times New Roman" pitchFamily="18" charset="0"/>
                <a:ea typeface="Cambria Math" pitchFamily="18" charset="0"/>
                <a:cs typeface="Times New Roman" pitchFamily="18" charset="0"/>
              </a:rPr>
              <a:t>Автор работы: </a:t>
            </a:r>
          </a:p>
          <a:p>
            <a:pPr algn="ctr" rtl="0"/>
            <a:r>
              <a:rPr lang="ru-RU" sz="1400" kern="1200" dirty="0">
                <a:solidFill>
                  <a:srgbClr val="002060"/>
                </a:solidFill>
                <a:latin typeface="Times New Roman" pitchFamily="18" charset="0"/>
                <a:ea typeface="Cambria Math" pitchFamily="18" charset="0"/>
                <a:cs typeface="Times New Roman" pitchFamily="18" charset="0"/>
              </a:rPr>
              <a:t>заместитель директора по УВР</a:t>
            </a:r>
          </a:p>
          <a:p>
            <a:pPr algn="ctr" rtl="0"/>
            <a:r>
              <a:rPr lang="ru-RU" sz="1400" kern="1200" dirty="0">
                <a:solidFill>
                  <a:srgbClr val="002060"/>
                </a:solidFill>
                <a:latin typeface="Times New Roman" pitchFamily="18" charset="0"/>
                <a:ea typeface="Cambria Math" pitchFamily="18" charset="0"/>
                <a:cs typeface="Times New Roman" pitchFamily="18" charset="0"/>
              </a:rPr>
              <a:t>МБОУ СОШ № 2</a:t>
            </a:r>
          </a:p>
          <a:p>
            <a:pPr algn="ctr" rtl="0"/>
            <a:r>
              <a:rPr lang="ru-RU" sz="1400" kern="1200" dirty="0">
                <a:solidFill>
                  <a:srgbClr val="002060"/>
                </a:solidFill>
                <a:latin typeface="Times New Roman" pitchFamily="18" charset="0"/>
                <a:ea typeface="Cambria Math" pitchFamily="18" charset="0"/>
                <a:cs typeface="Times New Roman" pitchFamily="18" charset="0"/>
              </a:rPr>
              <a:t> г. Гагарина  Смоленской области</a:t>
            </a:r>
          </a:p>
          <a:p>
            <a:pPr algn="ctr" rtl="0"/>
            <a:r>
              <a:rPr lang="ru-RU" sz="1400" kern="1200" dirty="0">
                <a:solidFill>
                  <a:srgbClr val="002060"/>
                </a:solidFill>
                <a:latin typeface="Times New Roman" pitchFamily="18" charset="0"/>
                <a:ea typeface="Cambria Math" pitchFamily="18" charset="0"/>
                <a:cs typeface="Times New Roman" pitchFamily="18" charset="0"/>
              </a:rPr>
              <a:t>Наталья Николаевна </a:t>
            </a:r>
            <a:r>
              <a:rPr lang="ru-RU" sz="1400" kern="1200" dirty="0" err="1">
                <a:solidFill>
                  <a:srgbClr val="002060"/>
                </a:solidFill>
                <a:latin typeface="Times New Roman" pitchFamily="18" charset="0"/>
                <a:ea typeface="Cambria Math" pitchFamily="18" charset="0"/>
                <a:cs typeface="Times New Roman" pitchFamily="18" charset="0"/>
              </a:rPr>
              <a:t>Покровкова</a:t>
            </a:r>
            <a:endParaRPr lang="ru-RU" sz="1400" kern="1200" dirty="0">
              <a:solidFill>
                <a:srgbClr val="002060"/>
              </a:solidFill>
              <a:latin typeface="Times New Roman" pitchFamily="18" charset="0"/>
              <a:ea typeface="Cambria Math" pitchFamily="18" charset="0"/>
              <a:cs typeface="Times New Roman" pitchFamily="18" charset="0"/>
            </a:endParaRPr>
          </a:p>
        </p:txBody>
      </p:sp>
      <p:sp>
        <p:nvSpPr>
          <p:cNvPr id="4" name="Прямоугольник 3"/>
          <p:cNvSpPr/>
          <p:nvPr/>
        </p:nvSpPr>
        <p:spPr>
          <a:xfrm>
            <a:off x="0" y="1357298"/>
            <a:ext cx="3428992" cy="2643206"/>
          </a:xfrm>
          <a:prstGeom prst="rect">
            <a:avLst/>
          </a:prstGeom>
          <a:solidFill>
            <a:srgbClr val="FFFF00"/>
          </a:solidFill>
          <a:ln>
            <a:solidFill>
              <a:srgbClr val="FF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u-RU" sz="2800" kern="1200" dirty="0">
                <a:solidFill>
                  <a:srgbClr val="FF0000"/>
                </a:solidFill>
                <a:latin typeface="Calibri"/>
                <a:ea typeface="+mn-ea"/>
                <a:cs typeface="+mn-cs"/>
              </a:rPr>
              <a:t>Тренажер по теме «Определение склонения имени существительного».</a:t>
            </a:r>
          </a:p>
          <a:p>
            <a:pPr algn="ctr" rtl="0"/>
            <a:r>
              <a:rPr lang="ru-RU" sz="2800" kern="1200" dirty="0">
                <a:solidFill>
                  <a:srgbClr val="FF0000"/>
                </a:solidFill>
                <a:latin typeface="Calibri"/>
                <a:ea typeface="+mn-ea"/>
                <a:cs typeface="+mn-cs"/>
              </a:rPr>
              <a:t>Русский язык,</a:t>
            </a:r>
          </a:p>
          <a:p>
            <a:pPr algn="ctr" rtl="0"/>
            <a:r>
              <a:rPr lang="ru-RU" sz="2800" kern="1200" dirty="0">
                <a:solidFill>
                  <a:srgbClr val="FF0000"/>
                </a:solidFill>
                <a:latin typeface="Calibri"/>
                <a:ea typeface="+mn-ea"/>
                <a:cs typeface="+mn-cs"/>
              </a:rPr>
              <a:t> 5 </a:t>
            </a:r>
            <a:r>
              <a:rPr lang="ru-RU" sz="3200" kern="1200" dirty="0">
                <a:solidFill>
                  <a:srgbClr val="FF0000"/>
                </a:solidFill>
                <a:latin typeface="Calibri"/>
                <a:ea typeface="+mn-ea"/>
                <a:cs typeface="+mn-cs"/>
              </a:rPr>
              <a:t>класс</a:t>
            </a:r>
          </a:p>
        </p:txBody>
      </p:sp>
      <p:sp>
        <p:nvSpPr>
          <p:cNvPr id="5" name="Управляющая кнопка: сведения 4">
            <a:hlinkClick r:id="rId2" action="ppaction://hlinksldjump" highlightClick="1"/>
          </p:cNvPr>
          <p:cNvSpPr/>
          <p:nvPr/>
        </p:nvSpPr>
        <p:spPr>
          <a:xfrm>
            <a:off x="8286776" y="5715016"/>
            <a:ext cx="642942" cy="714380"/>
          </a:xfrm>
          <a:prstGeom prst="actionButtonInformation">
            <a:avLst/>
          </a:prstGeom>
          <a:solidFill>
            <a:srgbClr val="FFFF00"/>
          </a:solidFill>
          <a:ln>
            <a:solidFill>
              <a:srgbClr val="FF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8" descr="Vtakt.ru - Твой Wap Мир!"/>
          <p:cNvPicPr>
            <a:picLocks noChangeAspect="1" noChangeArrowheads="1"/>
          </p:cNvPicPr>
          <p:nvPr/>
        </p:nvPicPr>
        <p:blipFill>
          <a:blip r:embed="rId2" cstate="email"/>
          <a:srcRect/>
          <a:stretch>
            <a:fillRect/>
          </a:stretch>
        </p:blipFill>
        <p:spPr bwMode="auto">
          <a:xfrm flipH="1">
            <a:off x="0" y="285728"/>
            <a:ext cx="1535073" cy="1866613"/>
          </a:xfrm>
          <a:prstGeom prst="rect">
            <a:avLst/>
          </a:prstGeom>
          <a:noFill/>
        </p:spPr>
      </p:pic>
      <p:sp>
        <p:nvSpPr>
          <p:cNvPr id="19" name="Выноска-облако 18"/>
          <p:cNvSpPr/>
          <p:nvPr/>
        </p:nvSpPr>
        <p:spPr>
          <a:xfrm>
            <a:off x="2500298" y="285728"/>
            <a:ext cx="6643702" cy="4214818"/>
          </a:xfrm>
          <a:prstGeom prst="cloudCallout">
            <a:avLst>
              <a:gd name="adj1" fmla="val -65484"/>
              <a:gd name="adj2" fmla="val -24094"/>
            </a:avLst>
          </a:prstGeom>
          <a:solidFill>
            <a:schemeClr val="accent5">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smtClean="0">
              <a:solidFill>
                <a:srgbClr val="002060"/>
              </a:solidFill>
            </a:endParaRPr>
          </a:p>
          <a:p>
            <a:pPr algn="ctr"/>
            <a:r>
              <a:rPr lang="ru-RU" sz="2400" dirty="0" smtClean="0">
                <a:solidFill>
                  <a:srgbClr val="002060"/>
                </a:solidFill>
              </a:rPr>
              <a:t>Дорогой друг! </a:t>
            </a:r>
          </a:p>
          <a:p>
            <a:pPr algn="ctr"/>
            <a:r>
              <a:rPr lang="ru-RU" sz="2400" dirty="0" smtClean="0">
                <a:solidFill>
                  <a:srgbClr val="002060"/>
                </a:solidFill>
              </a:rPr>
              <a:t>Предлагаю тебе потренироваться в определении склонения </a:t>
            </a:r>
          </a:p>
          <a:p>
            <a:pPr algn="ctr"/>
            <a:r>
              <a:rPr lang="ru-RU" sz="2400" dirty="0" smtClean="0">
                <a:solidFill>
                  <a:srgbClr val="002060"/>
                </a:solidFill>
              </a:rPr>
              <a:t>имён существительных.</a:t>
            </a:r>
          </a:p>
          <a:p>
            <a:pPr algn="ctr"/>
            <a:r>
              <a:rPr lang="ru-RU" sz="2400" dirty="0" smtClean="0">
                <a:solidFill>
                  <a:schemeClr val="accent5">
                    <a:lumMod val="50000"/>
                  </a:schemeClr>
                </a:solidFill>
              </a:rPr>
              <a:t>Читай слово на движущемся облачке и выбирай верный ответ.</a:t>
            </a:r>
          </a:p>
          <a:p>
            <a:pPr algn="ctr"/>
            <a:r>
              <a:rPr lang="ru-RU" sz="2400" dirty="0" smtClean="0">
                <a:solidFill>
                  <a:schemeClr val="accent5">
                    <a:lumMod val="50000"/>
                  </a:schemeClr>
                </a:solidFill>
              </a:rPr>
              <a:t>Желаю удачи</a:t>
            </a:r>
            <a:r>
              <a:rPr lang="ru-RU" sz="2800" dirty="0" smtClean="0">
                <a:solidFill>
                  <a:schemeClr val="accent5">
                    <a:lumMod val="50000"/>
                  </a:schemeClr>
                </a:solidFill>
              </a:rPr>
              <a:t>! </a:t>
            </a:r>
            <a:endParaRPr lang="be-BY" sz="2800" dirty="0" smtClean="0">
              <a:solidFill>
                <a:schemeClr val="accent5">
                  <a:lumMod val="50000"/>
                </a:schemeClr>
              </a:solidFill>
            </a:endParaRPr>
          </a:p>
          <a:p>
            <a:pPr algn="ctr"/>
            <a:endParaRPr lang="ru-RU" sz="2700" dirty="0">
              <a:solidFill>
                <a:srgbClr val="002060"/>
              </a:solidFill>
            </a:endParaRPr>
          </a:p>
        </p:txBody>
      </p:sp>
      <p:pic>
        <p:nvPicPr>
          <p:cNvPr id="20" name="Picture 26" descr="Праздники в Москве. - ...ЕДИНЫЙ МИР ЛЮБВИ С РОССИЕЙ...- я.ру"/>
          <p:cNvPicPr>
            <a:picLocks noChangeAspect="1" noChangeArrowheads="1"/>
          </p:cNvPicPr>
          <p:nvPr/>
        </p:nvPicPr>
        <p:blipFill>
          <a:blip r:embed="rId3" cstate="email"/>
          <a:srcRect/>
          <a:stretch>
            <a:fillRect/>
          </a:stretch>
        </p:blipFill>
        <p:spPr bwMode="auto">
          <a:xfrm flipH="1">
            <a:off x="-32" y="4786346"/>
            <a:ext cx="1411038" cy="1857364"/>
          </a:xfrm>
          <a:prstGeom prst="rect">
            <a:avLst/>
          </a:prstGeom>
          <a:noFill/>
        </p:spPr>
      </p:pic>
      <p:sp>
        <p:nvSpPr>
          <p:cNvPr id="21" name="Выноска-облако 20"/>
          <p:cNvSpPr/>
          <p:nvPr/>
        </p:nvSpPr>
        <p:spPr>
          <a:xfrm>
            <a:off x="1500166" y="5429264"/>
            <a:ext cx="2571768" cy="1000132"/>
          </a:xfrm>
          <a:prstGeom prst="cloudCallout">
            <a:avLst>
              <a:gd name="adj1" fmla="val -64879"/>
              <a:gd name="adj2" fmla="val -23469"/>
            </a:avLst>
          </a:prstGeom>
          <a:solidFill>
            <a:schemeClr val="accent5">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rgbClr val="002060"/>
                </a:solidFill>
              </a:rPr>
              <a:t>Ошибочка!</a:t>
            </a:r>
            <a:endParaRPr lang="ru-RU" sz="2400" dirty="0">
              <a:solidFill>
                <a:srgbClr val="002060"/>
              </a:solidFill>
            </a:endParaRPr>
          </a:p>
        </p:txBody>
      </p:sp>
      <p:pic>
        <p:nvPicPr>
          <p:cNvPr id="22" name="Picture 32" descr="Бабочки, яркие бабочки, сказочные бабочки, клипарт PNG"/>
          <p:cNvPicPr>
            <a:picLocks noChangeAspect="1" noChangeArrowheads="1"/>
          </p:cNvPicPr>
          <p:nvPr/>
        </p:nvPicPr>
        <p:blipFill>
          <a:blip r:embed="rId4"/>
          <a:srcRect/>
          <a:stretch>
            <a:fillRect/>
          </a:stretch>
        </p:blipFill>
        <p:spPr bwMode="auto">
          <a:xfrm>
            <a:off x="3786182" y="3879574"/>
            <a:ext cx="2071702" cy="2978426"/>
          </a:xfrm>
          <a:prstGeom prst="rect">
            <a:avLst/>
          </a:prstGeom>
          <a:noFill/>
        </p:spPr>
      </p:pic>
      <p:sp>
        <p:nvSpPr>
          <p:cNvPr id="23" name="Выноска-облако 22"/>
          <p:cNvSpPr/>
          <p:nvPr/>
        </p:nvSpPr>
        <p:spPr>
          <a:xfrm>
            <a:off x="6000760" y="5572140"/>
            <a:ext cx="2286016" cy="1000132"/>
          </a:xfrm>
          <a:prstGeom prst="cloudCallout">
            <a:avLst>
              <a:gd name="adj1" fmla="val -68594"/>
              <a:gd name="adj2" fmla="val -75324"/>
            </a:avLst>
          </a:prstGeom>
          <a:solidFill>
            <a:schemeClr val="accent5">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rgbClr val="002060"/>
                </a:solidFill>
              </a:rPr>
              <a:t>Верный ответ! </a:t>
            </a:r>
          </a:p>
        </p:txBody>
      </p:sp>
      <p:sp>
        <p:nvSpPr>
          <p:cNvPr id="24" name="Прямоугольник 23">
            <a:hlinkClick r:id="" action="ppaction://hlinkshowjump?jump=nextslide"/>
          </p:cNvPr>
          <p:cNvSpPr/>
          <p:nvPr/>
        </p:nvSpPr>
        <p:spPr>
          <a:xfrm>
            <a:off x="467544" y="2780928"/>
            <a:ext cx="1500198" cy="642942"/>
          </a:xfrm>
          <a:prstGeom prst="rect">
            <a:avLst/>
          </a:prstGeom>
          <a:solidFill>
            <a:srgbClr val="FFFF00"/>
          </a:solidFill>
          <a:ln>
            <a:solidFill>
              <a:srgbClr val="FF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FF0000"/>
                </a:solidFill>
              </a:rPr>
              <a:t>СТАРТ</a:t>
            </a:r>
            <a:endParaRPr lang="ru-RU" sz="3200" dirty="0">
              <a:solidFill>
                <a:srgbClr val="FF0000"/>
              </a:solidFill>
            </a:endParaRPr>
          </a:p>
        </p:txBody>
      </p:sp>
    </p:spTree>
    <p:extLst>
      <p:ext uri="{BB962C8B-B14F-4D97-AF65-F5344CB8AC3E}">
        <p14:creationId xmlns:p14="http://schemas.microsoft.com/office/powerpoint/2010/main" xmlns="" val="3449601777"/>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6" name="Picture 22" descr="Я-сааааааамый больной в мире человек. а от вас хрен банки варенья дождешься."/>
          <p:cNvPicPr>
            <a:picLocks noChangeAspect="1" noChangeArrowheads="1" noCrop="1"/>
          </p:cNvPicPr>
          <p:nvPr/>
        </p:nvPicPr>
        <p:blipFill>
          <a:blip r:embed="rId2" cstate="print"/>
          <a:srcRect/>
          <a:stretch>
            <a:fillRect/>
          </a:stretch>
        </p:blipFill>
        <p:spPr bwMode="auto">
          <a:xfrm>
            <a:off x="1214414" y="4915148"/>
            <a:ext cx="1896000" cy="1800000"/>
          </a:xfrm>
          <a:prstGeom prst="rect">
            <a:avLst/>
          </a:prstGeom>
          <a:noFill/>
        </p:spPr>
      </p:pic>
      <p:grpSp>
        <p:nvGrpSpPr>
          <p:cNvPr id="2" name="Группа 38"/>
          <p:cNvGrpSpPr/>
          <p:nvPr/>
        </p:nvGrpSpPr>
        <p:grpSpPr>
          <a:xfrm>
            <a:off x="9144000" y="0"/>
            <a:ext cx="3786182" cy="1866613"/>
            <a:chOff x="5357818" y="-24"/>
            <a:chExt cx="3786182" cy="1866613"/>
          </a:xfrm>
        </p:grpSpPr>
        <p:pic>
          <p:nvPicPr>
            <p:cNvPr id="1042" name="Picture 18" descr="Vtakt.ru - Твой Wap Мир!"/>
            <p:cNvPicPr>
              <a:picLocks noChangeAspect="1" noChangeArrowheads="1"/>
            </p:cNvPicPr>
            <p:nvPr/>
          </p:nvPicPr>
          <p:blipFill>
            <a:blip r:embed="rId3" cstate="email"/>
            <a:srcRect/>
            <a:stretch>
              <a:fillRect/>
            </a:stretch>
          </p:blipFill>
          <p:spPr bwMode="auto">
            <a:xfrm>
              <a:off x="5357818" y="-24"/>
              <a:ext cx="1465291" cy="1866613"/>
            </a:xfrm>
            <a:prstGeom prst="rect">
              <a:avLst/>
            </a:prstGeom>
            <a:noFill/>
          </p:spPr>
        </p:pic>
        <p:sp>
          <p:nvSpPr>
            <p:cNvPr id="13" name="Выноска-облако 12"/>
            <p:cNvSpPr/>
            <p:nvPr/>
          </p:nvSpPr>
          <p:spPr>
            <a:xfrm>
              <a:off x="6857984" y="214290"/>
              <a:ext cx="2286016" cy="1000132"/>
            </a:xfrm>
            <a:prstGeom prst="cloudCallout">
              <a:avLst>
                <a:gd name="adj1" fmla="val -68594"/>
                <a:gd name="adj2" fmla="val 2458"/>
              </a:avLst>
            </a:prstGeom>
            <a:solidFill>
              <a:schemeClr val="accent5">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2060"/>
                  </a:solidFill>
                </a:rPr>
                <a:t>метель</a:t>
              </a:r>
              <a:endParaRPr lang="ru-RU" sz="3200" dirty="0">
                <a:solidFill>
                  <a:srgbClr val="002060"/>
                </a:solidFill>
              </a:endParaRPr>
            </a:p>
          </p:txBody>
        </p:sp>
      </p:grpSp>
      <p:pic>
        <p:nvPicPr>
          <p:cNvPr id="16" name="Picture 22" descr="Я-сааааааамый больной в мире человек. а от вас хрен банки варенья дождешься."/>
          <p:cNvPicPr>
            <a:picLocks noChangeAspect="1" noChangeArrowheads="1" noCrop="1"/>
          </p:cNvPicPr>
          <p:nvPr/>
        </p:nvPicPr>
        <p:blipFill>
          <a:blip r:embed="rId2" cstate="print"/>
          <a:srcRect/>
          <a:stretch>
            <a:fillRect/>
          </a:stretch>
        </p:blipFill>
        <p:spPr bwMode="auto">
          <a:xfrm>
            <a:off x="4143372" y="4915148"/>
            <a:ext cx="1896000" cy="1800000"/>
          </a:xfrm>
          <a:prstGeom prst="rect">
            <a:avLst/>
          </a:prstGeom>
          <a:noFill/>
        </p:spPr>
      </p:pic>
      <p:pic>
        <p:nvPicPr>
          <p:cNvPr id="17" name="Picture 22" descr="Я-сааааааамый больной в мире человек. а от вас хрен банки варенья дождешься."/>
          <p:cNvPicPr>
            <a:picLocks noChangeAspect="1" noChangeArrowheads="1" noCrop="1"/>
          </p:cNvPicPr>
          <p:nvPr/>
        </p:nvPicPr>
        <p:blipFill>
          <a:blip r:embed="rId2" cstate="print"/>
          <a:srcRect/>
          <a:stretch>
            <a:fillRect/>
          </a:stretch>
        </p:blipFill>
        <p:spPr bwMode="auto">
          <a:xfrm>
            <a:off x="6605090" y="4915148"/>
            <a:ext cx="1896000" cy="1800000"/>
          </a:xfrm>
          <a:prstGeom prst="rect">
            <a:avLst/>
          </a:prstGeom>
          <a:noFill/>
        </p:spPr>
      </p:pic>
      <p:sp>
        <p:nvSpPr>
          <p:cNvPr id="21" name="Прямоугольник 20"/>
          <p:cNvSpPr/>
          <p:nvPr/>
        </p:nvSpPr>
        <p:spPr>
          <a:xfrm>
            <a:off x="467544" y="2780928"/>
            <a:ext cx="1500198" cy="642942"/>
          </a:xfrm>
          <a:prstGeom prst="rect">
            <a:avLst/>
          </a:prstGeom>
          <a:solidFill>
            <a:srgbClr val="FFFF00"/>
          </a:solidFill>
          <a:ln>
            <a:solidFill>
              <a:srgbClr val="FF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FF0000"/>
                </a:solidFill>
              </a:rPr>
              <a:t>СТАРТ</a:t>
            </a:r>
            <a:endParaRPr lang="ru-RU" sz="3200" dirty="0">
              <a:solidFill>
                <a:srgbClr val="FF0000"/>
              </a:solidFill>
            </a:endParaRPr>
          </a:p>
        </p:txBody>
      </p:sp>
      <p:pic>
        <p:nvPicPr>
          <p:cNvPr id="1050" name="Picture 26" descr="Праздники в Москве. - ...ЕДИНЫЙ МИР ЛЮБВИ С РОССИЕЙ...- я.ру"/>
          <p:cNvPicPr>
            <a:picLocks noChangeAspect="1" noChangeArrowheads="1"/>
          </p:cNvPicPr>
          <p:nvPr/>
        </p:nvPicPr>
        <p:blipFill>
          <a:blip r:embed="rId4" cstate="email"/>
          <a:srcRect/>
          <a:stretch>
            <a:fillRect/>
          </a:stretch>
        </p:blipFill>
        <p:spPr bwMode="auto">
          <a:xfrm flipH="1">
            <a:off x="0" y="4786346"/>
            <a:ext cx="1411038" cy="1857364"/>
          </a:xfrm>
          <a:prstGeom prst="rect">
            <a:avLst/>
          </a:prstGeom>
          <a:noFill/>
        </p:spPr>
      </p:pic>
      <p:pic>
        <p:nvPicPr>
          <p:cNvPr id="1056" name="Picture 32" descr="Бабочки, яркие бабочки, сказочные бабочки, клипарт PNG"/>
          <p:cNvPicPr>
            <a:picLocks noChangeAspect="1" noChangeArrowheads="1"/>
          </p:cNvPicPr>
          <p:nvPr/>
        </p:nvPicPr>
        <p:blipFill>
          <a:blip r:embed="rId5"/>
          <a:srcRect/>
          <a:stretch>
            <a:fillRect/>
          </a:stretch>
        </p:blipFill>
        <p:spPr bwMode="auto">
          <a:xfrm flipH="1">
            <a:off x="5429256" y="2571744"/>
            <a:ext cx="2500330" cy="2978426"/>
          </a:xfrm>
          <a:prstGeom prst="rect">
            <a:avLst/>
          </a:prstGeom>
          <a:noFill/>
        </p:spPr>
      </p:pic>
      <p:sp>
        <p:nvSpPr>
          <p:cNvPr id="30" name="TextBox 29"/>
          <p:cNvSpPr txBox="1"/>
          <p:nvPr/>
        </p:nvSpPr>
        <p:spPr>
          <a:xfrm>
            <a:off x="1500166" y="5487431"/>
            <a:ext cx="1282723" cy="584775"/>
          </a:xfrm>
          <a:prstGeom prst="rect">
            <a:avLst/>
          </a:prstGeom>
          <a:noFill/>
        </p:spPr>
        <p:txBody>
          <a:bodyPr wrap="square" rtlCol="0">
            <a:spAutoFit/>
          </a:bodyPr>
          <a:lstStyle/>
          <a:p>
            <a:r>
              <a:rPr lang="ru-RU" sz="3200" dirty="0" smtClean="0"/>
              <a:t>1 СКЛ.</a:t>
            </a:r>
            <a:endParaRPr lang="ru-RU" sz="3200" dirty="0"/>
          </a:p>
        </p:txBody>
      </p:sp>
      <p:sp>
        <p:nvSpPr>
          <p:cNvPr id="31" name="TextBox 30"/>
          <p:cNvSpPr txBox="1"/>
          <p:nvPr/>
        </p:nvSpPr>
        <p:spPr>
          <a:xfrm>
            <a:off x="4500562" y="5500702"/>
            <a:ext cx="1282723" cy="584775"/>
          </a:xfrm>
          <a:prstGeom prst="rect">
            <a:avLst/>
          </a:prstGeom>
          <a:noFill/>
        </p:spPr>
        <p:txBody>
          <a:bodyPr wrap="square" rtlCol="0">
            <a:spAutoFit/>
          </a:bodyPr>
          <a:lstStyle/>
          <a:p>
            <a:r>
              <a:rPr lang="ru-RU" sz="3200" dirty="0" smtClean="0"/>
              <a:t>2 СКЛ.</a:t>
            </a:r>
            <a:endParaRPr lang="ru-RU" sz="3200" dirty="0"/>
          </a:p>
        </p:txBody>
      </p:sp>
      <p:pic>
        <p:nvPicPr>
          <p:cNvPr id="33" name="Picture 26" descr="Праздники в Москве. - ...ЕДИНЫЙ МИР ЛЮБВИ С РОССИЕЙ...- я.ру"/>
          <p:cNvPicPr>
            <a:picLocks noChangeAspect="1" noChangeArrowheads="1"/>
          </p:cNvPicPr>
          <p:nvPr/>
        </p:nvPicPr>
        <p:blipFill>
          <a:blip r:embed="rId4" cstate="email"/>
          <a:srcRect/>
          <a:stretch>
            <a:fillRect/>
          </a:stretch>
        </p:blipFill>
        <p:spPr bwMode="auto">
          <a:xfrm flipH="1">
            <a:off x="2857488" y="4786322"/>
            <a:ext cx="1411038" cy="1857364"/>
          </a:xfrm>
          <a:prstGeom prst="rect">
            <a:avLst/>
          </a:prstGeom>
          <a:noFill/>
        </p:spPr>
      </p:pic>
      <p:sp>
        <p:nvSpPr>
          <p:cNvPr id="34" name="TextBox 33"/>
          <p:cNvSpPr txBox="1"/>
          <p:nvPr/>
        </p:nvSpPr>
        <p:spPr>
          <a:xfrm>
            <a:off x="7000892" y="5500702"/>
            <a:ext cx="1282723" cy="584775"/>
          </a:xfrm>
          <a:prstGeom prst="rect">
            <a:avLst/>
          </a:prstGeom>
          <a:noFill/>
        </p:spPr>
        <p:txBody>
          <a:bodyPr wrap="square" rtlCol="0">
            <a:spAutoFit/>
          </a:bodyPr>
          <a:lstStyle/>
          <a:p>
            <a:r>
              <a:rPr lang="ru-RU" sz="3200" dirty="0" smtClean="0"/>
              <a:t>3 СКЛ.</a:t>
            </a:r>
            <a:endParaRPr lang="ru-RU" sz="3200" dirty="0"/>
          </a:p>
        </p:txBody>
      </p:sp>
      <p:sp>
        <p:nvSpPr>
          <p:cNvPr id="41" name="Прямоугольник 40"/>
          <p:cNvSpPr/>
          <p:nvPr/>
        </p:nvSpPr>
        <p:spPr>
          <a:xfrm>
            <a:off x="4214810" y="4929198"/>
            <a:ext cx="1571636" cy="1571636"/>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Прямоугольник 41"/>
          <p:cNvSpPr/>
          <p:nvPr/>
        </p:nvSpPr>
        <p:spPr>
          <a:xfrm>
            <a:off x="6786578" y="5000636"/>
            <a:ext cx="1571636" cy="1571636"/>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Прямоугольник 42"/>
          <p:cNvSpPr/>
          <p:nvPr/>
        </p:nvSpPr>
        <p:spPr>
          <a:xfrm>
            <a:off x="1357290" y="4929198"/>
            <a:ext cx="1571636" cy="1571636"/>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4" name="Picture 38" descr="Работа дома,заработать без вложений">
            <a:hlinkClick r:id="" action="ppaction://hlinkshowjump?jump=nextslide"/>
          </p:cNvPr>
          <p:cNvPicPr>
            <a:picLocks noChangeAspect="1" noChangeArrowheads="1" noCrop="1"/>
          </p:cNvPicPr>
          <p:nvPr/>
        </p:nvPicPr>
        <p:blipFill>
          <a:blip r:embed="rId6" cstate="email"/>
          <a:srcRect/>
          <a:stretch>
            <a:fillRect/>
          </a:stretch>
        </p:blipFill>
        <p:spPr bwMode="auto">
          <a:xfrm rot="16200000">
            <a:off x="7500958" y="2643182"/>
            <a:ext cx="1357290" cy="1357290"/>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5" presetClass="path" presetSubtype="0" fill="hold" nodeType="clickEffect">
                                  <p:stCondLst>
                                    <p:cond delay="0"/>
                                  </p:stCondLst>
                                  <p:childTnLst>
                                    <p:animMotion origin="layout" path="M -4.44444E-6 -1.11111E-6 L -1.43142 0.01134 " pathEditMode="relative" rAng="0" ptsTypes="AA">
                                      <p:cBhvr>
                                        <p:cTn id="6" dur="25000" fill="hold"/>
                                        <p:tgtEl>
                                          <p:spTgt spid="2"/>
                                        </p:tgtEl>
                                        <p:attrNameLst>
                                          <p:attrName>ppt_x</p:attrName>
                                          <p:attrName>ppt_y</p:attrName>
                                        </p:attrNameLst>
                                      </p:cBhvr>
                                      <p:rCtr x="-71580" y="556"/>
                                    </p:animMotion>
                                  </p:childTnLst>
                                </p:cTn>
                              </p:par>
                            </p:childTnLst>
                          </p:cTn>
                        </p:par>
                      </p:childTnLst>
                    </p:cTn>
                  </p:par>
                </p:childTnLst>
              </p:cTn>
              <p:nextCondLst>
                <p:cond evt="onClick" delay="0">
                  <p:tgtEl>
                    <p:spTgt spid="21"/>
                  </p:tgtEl>
                </p:cond>
              </p:nextCondLst>
            </p:seq>
            <p:seq concurrent="1" nextAc="seek">
              <p:cTn id="7" restart="whenNotActive" fill="hold" evtFilter="cancelBubble" nodeType="interactiveSeq">
                <p:stCondLst>
                  <p:cond evt="onClick" delay="0">
                    <p:tgtEl>
                      <p:spTgt spid="43"/>
                    </p:tgtEl>
                  </p:cond>
                </p:stCondLst>
                <p:endSync evt="end" delay="0">
                  <p:rtn val="all"/>
                </p:endSync>
                <p:childTnLst>
                  <p:par>
                    <p:cTn id="8" fill="hold">
                      <p:stCondLst>
                        <p:cond delay="0"/>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1050"/>
                                        </p:tgtEl>
                                        <p:attrNameLst>
                                          <p:attrName>style.visibility</p:attrName>
                                        </p:attrNameLst>
                                      </p:cBhvr>
                                      <p:to>
                                        <p:strVal val="visible"/>
                                      </p:to>
                                    </p:set>
                                    <p:anim calcmode="lin" valueType="num">
                                      <p:cBhvr>
                                        <p:cTn id="12" dur="500" fill="hold"/>
                                        <p:tgtEl>
                                          <p:spTgt spid="1050"/>
                                        </p:tgtEl>
                                        <p:attrNameLst>
                                          <p:attrName>ppt_w</p:attrName>
                                        </p:attrNameLst>
                                      </p:cBhvr>
                                      <p:tavLst>
                                        <p:tav tm="0">
                                          <p:val>
                                            <p:fltVal val="0"/>
                                          </p:val>
                                        </p:tav>
                                        <p:tav tm="100000">
                                          <p:val>
                                            <p:strVal val="#ppt_w"/>
                                          </p:val>
                                        </p:tav>
                                      </p:tavLst>
                                    </p:anim>
                                    <p:anim calcmode="lin" valueType="num">
                                      <p:cBhvr>
                                        <p:cTn id="13" dur="500" fill="hold"/>
                                        <p:tgtEl>
                                          <p:spTgt spid="1050"/>
                                        </p:tgtEl>
                                        <p:attrNameLst>
                                          <p:attrName>ppt_h</p:attrName>
                                        </p:attrNameLst>
                                      </p:cBhvr>
                                      <p:tavLst>
                                        <p:tav tm="0">
                                          <p:val>
                                            <p:fltVal val="0"/>
                                          </p:val>
                                        </p:tav>
                                        <p:tav tm="100000">
                                          <p:val>
                                            <p:strVal val="#ppt_h"/>
                                          </p:val>
                                        </p:tav>
                                      </p:tavLst>
                                    </p:anim>
                                    <p:animEffect transition="in" filter="fade">
                                      <p:cBhvr>
                                        <p:cTn id="14" dur="500"/>
                                        <p:tgtEl>
                                          <p:spTgt spid="1050"/>
                                        </p:tgtEl>
                                      </p:cBhvr>
                                    </p:animEffect>
                                  </p:childTnLst>
                                </p:cTn>
                              </p:par>
                            </p:childTnLst>
                          </p:cTn>
                        </p:par>
                      </p:childTnLst>
                    </p:cTn>
                  </p:par>
                </p:childTnLst>
              </p:cTn>
              <p:nextCondLst>
                <p:cond evt="onClick" delay="0">
                  <p:tgtEl>
                    <p:spTgt spid="43"/>
                  </p:tgtEl>
                </p:cond>
              </p:nextCondLst>
            </p:seq>
            <p:seq concurrent="1" nextAc="seek">
              <p:cTn id="15" restart="whenNotActive" fill="hold" evtFilter="cancelBubble" nodeType="interactiveSeq">
                <p:stCondLst>
                  <p:cond evt="onClick" delay="0">
                    <p:tgtEl>
                      <p:spTgt spid="41"/>
                    </p:tgtEl>
                  </p:cond>
                </p:stCondLst>
                <p:endSync evt="end" delay="0">
                  <p:rtn val="all"/>
                </p:endSync>
                <p:childTnLst>
                  <p:par>
                    <p:cTn id="16" fill="hold">
                      <p:stCondLst>
                        <p:cond delay="0"/>
                      </p:stCondLst>
                      <p:childTnLst>
                        <p:par>
                          <p:cTn id="17" fill="hold">
                            <p:stCondLst>
                              <p:cond delay="0"/>
                            </p:stCondLst>
                            <p:childTnLst>
                              <p:par>
                                <p:cTn id="18" presetID="53" presetClass="entr" presetSubtype="0" fill="hold" nodeType="click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childTnLst>
                    </p:cTn>
                  </p:par>
                </p:childTnLst>
              </p:cTn>
              <p:nextCondLst>
                <p:cond evt="onClick" delay="0">
                  <p:tgtEl>
                    <p:spTgt spid="41"/>
                  </p:tgtEl>
                </p:cond>
              </p:nextCondLst>
            </p:seq>
            <p:seq concurrent="1" nextAc="seek">
              <p:cTn id="23" restart="whenNotActive" fill="hold" evtFilter="cancelBubble" nodeType="interactiveSeq">
                <p:stCondLst>
                  <p:cond evt="onClick" delay="0">
                    <p:tgtEl>
                      <p:spTgt spid="42"/>
                    </p:tgtEl>
                  </p:cond>
                </p:stCondLst>
                <p:endSync evt="end" delay="0">
                  <p:rtn val="all"/>
                </p:endSync>
                <p:childTnLst>
                  <p:par>
                    <p:cTn id="24" fill="hold">
                      <p:stCondLst>
                        <p:cond delay="0"/>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1056"/>
                                        </p:tgtEl>
                                        <p:attrNameLst>
                                          <p:attrName>style.visibility</p:attrName>
                                        </p:attrNameLst>
                                      </p:cBhvr>
                                      <p:to>
                                        <p:strVal val="visible"/>
                                      </p:to>
                                    </p:set>
                                    <p:anim calcmode="lin" valueType="num">
                                      <p:cBhvr>
                                        <p:cTn id="28" dur="500" fill="hold"/>
                                        <p:tgtEl>
                                          <p:spTgt spid="1056"/>
                                        </p:tgtEl>
                                        <p:attrNameLst>
                                          <p:attrName>ppt_w</p:attrName>
                                        </p:attrNameLst>
                                      </p:cBhvr>
                                      <p:tavLst>
                                        <p:tav tm="0">
                                          <p:val>
                                            <p:fltVal val="0"/>
                                          </p:val>
                                        </p:tav>
                                        <p:tav tm="100000">
                                          <p:val>
                                            <p:strVal val="#ppt_w"/>
                                          </p:val>
                                        </p:tav>
                                      </p:tavLst>
                                    </p:anim>
                                    <p:anim calcmode="lin" valueType="num">
                                      <p:cBhvr>
                                        <p:cTn id="29" dur="500" fill="hold"/>
                                        <p:tgtEl>
                                          <p:spTgt spid="1056"/>
                                        </p:tgtEl>
                                        <p:attrNameLst>
                                          <p:attrName>ppt_h</p:attrName>
                                        </p:attrNameLst>
                                      </p:cBhvr>
                                      <p:tavLst>
                                        <p:tav tm="0">
                                          <p:val>
                                            <p:fltVal val="0"/>
                                          </p:val>
                                        </p:tav>
                                        <p:tav tm="100000">
                                          <p:val>
                                            <p:strVal val="#ppt_h"/>
                                          </p:val>
                                        </p:tav>
                                      </p:tavLst>
                                    </p:anim>
                                    <p:animEffect transition="in" filter="fade">
                                      <p:cBhvr>
                                        <p:cTn id="30" dur="500"/>
                                        <p:tgtEl>
                                          <p:spTgt spid="1056"/>
                                        </p:tgtEl>
                                      </p:cBhvr>
                                    </p:animEffect>
                                  </p:childTnLst>
                                </p:cTn>
                              </p:par>
                            </p:childTnLst>
                          </p:cTn>
                        </p:par>
                        <p:par>
                          <p:cTn id="31" fill="hold">
                            <p:stCondLst>
                              <p:cond delay="500"/>
                            </p:stCondLst>
                            <p:childTnLst>
                              <p:par>
                                <p:cTn id="32" presetID="1" presetClass="entr" presetSubtype="0"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childTnLst>
                                </p:cTn>
                              </p:par>
                            </p:childTnLst>
                          </p:cTn>
                        </p:par>
                      </p:childTnLst>
                    </p:cTn>
                  </p:par>
                </p:childTnLst>
              </p:cTn>
              <p:nextCondLst>
                <p:cond evt="onClick" delay="0">
                  <p:tgtEl>
                    <p:spTgt spid="42"/>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6" name="Picture 22" descr="Я-сааааааамый больной в мире человек. а от вас хрен банки варенья дождешься."/>
          <p:cNvPicPr>
            <a:picLocks noChangeAspect="1" noChangeArrowheads="1" noCrop="1"/>
          </p:cNvPicPr>
          <p:nvPr/>
        </p:nvPicPr>
        <p:blipFill>
          <a:blip r:embed="rId2" cstate="print"/>
          <a:srcRect/>
          <a:stretch>
            <a:fillRect/>
          </a:stretch>
        </p:blipFill>
        <p:spPr bwMode="auto">
          <a:xfrm>
            <a:off x="1214414" y="4915148"/>
            <a:ext cx="1896000" cy="1800000"/>
          </a:xfrm>
          <a:prstGeom prst="rect">
            <a:avLst/>
          </a:prstGeom>
          <a:noFill/>
        </p:spPr>
      </p:pic>
      <p:grpSp>
        <p:nvGrpSpPr>
          <p:cNvPr id="2" name="Группа 38"/>
          <p:cNvGrpSpPr/>
          <p:nvPr/>
        </p:nvGrpSpPr>
        <p:grpSpPr>
          <a:xfrm>
            <a:off x="9144000" y="0"/>
            <a:ext cx="3786182" cy="1866613"/>
            <a:chOff x="5357818" y="-24"/>
            <a:chExt cx="3786182" cy="1866613"/>
          </a:xfrm>
        </p:grpSpPr>
        <p:pic>
          <p:nvPicPr>
            <p:cNvPr id="1042" name="Picture 18" descr="Vtakt.ru - Твой Wap Мир!"/>
            <p:cNvPicPr>
              <a:picLocks noChangeAspect="1" noChangeArrowheads="1"/>
            </p:cNvPicPr>
            <p:nvPr/>
          </p:nvPicPr>
          <p:blipFill>
            <a:blip r:embed="rId3" cstate="email"/>
            <a:srcRect/>
            <a:stretch>
              <a:fillRect/>
            </a:stretch>
          </p:blipFill>
          <p:spPr bwMode="auto">
            <a:xfrm>
              <a:off x="5357818" y="-24"/>
              <a:ext cx="1465291" cy="1866613"/>
            </a:xfrm>
            <a:prstGeom prst="rect">
              <a:avLst/>
            </a:prstGeom>
            <a:noFill/>
          </p:spPr>
        </p:pic>
        <p:sp>
          <p:nvSpPr>
            <p:cNvPr id="13" name="Выноска-облако 12"/>
            <p:cNvSpPr/>
            <p:nvPr/>
          </p:nvSpPr>
          <p:spPr>
            <a:xfrm>
              <a:off x="6857984" y="214290"/>
              <a:ext cx="2286016" cy="1000132"/>
            </a:xfrm>
            <a:prstGeom prst="cloudCallout">
              <a:avLst>
                <a:gd name="adj1" fmla="val -68594"/>
                <a:gd name="adj2" fmla="val 2458"/>
              </a:avLst>
            </a:prstGeom>
            <a:solidFill>
              <a:schemeClr val="accent5">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700" dirty="0" smtClean="0">
                  <a:solidFill>
                    <a:srgbClr val="002060"/>
                  </a:solidFill>
                </a:rPr>
                <a:t>сосулька</a:t>
              </a:r>
              <a:endParaRPr lang="ru-RU" sz="2700" dirty="0">
                <a:solidFill>
                  <a:srgbClr val="002060"/>
                </a:solidFill>
              </a:endParaRPr>
            </a:p>
          </p:txBody>
        </p:sp>
      </p:grpSp>
      <p:pic>
        <p:nvPicPr>
          <p:cNvPr id="16" name="Picture 22" descr="Я-сааааааамый больной в мире человек. а от вас хрен банки варенья дождешься."/>
          <p:cNvPicPr>
            <a:picLocks noChangeAspect="1" noChangeArrowheads="1" noCrop="1"/>
          </p:cNvPicPr>
          <p:nvPr/>
        </p:nvPicPr>
        <p:blipFill>
          <a:blip r:embed="rId2" cstate="print"/>
          <a:srcRect/>
          <a:stretch>
            <a:fillRect/>
          </a:stretch>
        </p:blipFill>
        <p:spPr bwMode="auto">
          <a:xfrm>
            <a:off x="4143372" y="4915148"/>
            <a:ext cx="1896000" cy="1800000"/>
          </a:xfrm>
          <a:prstGeom prst="rect">
            <a:avLst/>
          </a:prstGeom>
          <a:noFill/>
        </p:spPr>
      </p:pic>
      <p:pic>
        <p:nvPicPr>
          <p:cNvPr id="17" name="Picture 22" descr="Я-сааааааамый больной в мире человек. а от вас хрен банки варенья дождешься."/>
          <p:cNvPicPr>
            <a:picLocks noChangeAspect="1" noChangeArrowheads="1" noCrop="1"/>
          </p:cNvPicPr>
          <p:nvPr/>
        </p:nvPicPr>
        <p:blipFill>
          <a:blip r:embed="rId2" cstate="print"/>
          <a:srcRect/>
          <a:stretch>
            <a:fillRect/>
          </a:stretch>
        </p:blipFill>
        <p:spPr bwMode="auto">
          <a:xfrm>
            <a:off x="6605090" y="4915148"/>
            <a:ext cx="1896000" cy="1800000"/>
          </a:xfrm>
          <a:prstGeom prst="rect">
            <a:avLst/>
          </a:prstGeom>
          <a:noFill/>
        </p:spPr>
      </p:pic>
      <p:sp>
        <p:nvSpPr>
          <p:cNvPr id="21" name="Прямоугольник 20"/>
          <p:cNvSpPr/>
          <p:nvPr/>
        </p:nvSpPr>
        <p:spPr>
          <a:xfrm>
            <a:off x="467544" y="2780928"/>
            <a:ext cx="1500198" cy="642942"/>
          </a:xfrm>
          <a:prstGeom prst="rect">
            <a:avLst/>
          </a:prstGeom>
          <a:solidFill>
            <a:srgbClr val="FFFF00"/>
          </a:solidFill>
          <a:ln>
            <a:solidFill>
              <a:srgbClr val="FF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FF0000"/>
                </a:solidFill>
              </a:rPr>
              <a:t>СТАРТ</a:t>
            </a:r>
            <a:endParaRPr lang="ru-RU" sz="3200" dirty="0">
              <a:solidFill>
                <a:srgbClr val="FF0000"/>
              </a:solidFill>
            </a:endParaRPr>
          </a:p>
        </p:txBody>
      </p:sp>
      <p:sp>
        <p:nvSpPr>
          <p:cNvPr id="30" name="TextBox 29"/>
          <p:cNvSpPr txBox="1"/>
          <p:nvPr/>
        </p:nvSpPr>
        <p:spPr>
          <a:xfrm>
            <a:off x="1500166" y="5487431"/>
            <a:ext cx="1282723" cy="584775"/>
          </a:xfrm>
          <a:prstGeom prst="rect">
            <a:avLst/>
          </a:prstGeom>
          <a:noFill/>
        </p:spPr>
        <p:txBody>
          <a:bodyPr wrap="square" rtlCol="0">
            <a:spAutoFit/>
          </a:bodyPr>
          <a:lstStyle/>
          <a:p>
            <a:r>
              <a:rPr lang="ru-RU" sz="3200" dirty="0" smtClean="0"/>
              <a:t>1 СКЛ.</a:t>
            </a:r>
            <a:endParaRPr lang="ru-RU" sz="3200" dirty="0"/>
          </a:p>
        </p:txBody>
      </p:sp>
      <p:sp>
        <p:nvSpPr>
          <p:cNvPr id="31" name="TextBox 30"/>
          <p:cNvSpPr txBox="1"/>
          <p:nvPr/>
        </p:nvSpPr>
        <p:spPr>
          <a:xfrm>
            <a:off x="4500562" y="5500702"/>
            <a:ext cx="1282723" cy="584775"/>
          </a:xfrm>
          <a:prstGeom prst="rect">
            <a:avLst/>
          </a:prstGeom>
          <a:noFill/>
        </p:spPr>
        <p:txBody>
          <a:bodyPr wrap="square" rtlCol="0">
            <a:spAutoFit/>
          </a:bodyPr>
          <a:lstStyle/>
          <a:p>
            <a:r>
              <a:rPr lang="ru-RU" sz="3200" dirty="0" smtClean="0"/>
              <a:t>2 СКЛ.</a:t>
            </a:r>
            <a:endParaRPr lang="ru-RU" sz="3200" dirty="0"/>
          </a:p>
        </p:txBody>
      </p:sp>
      <p:sp>
        <p:nvSpPr>
          <p:cNvPr id="34" name="TextBox 33"/>
          <p:cNvSpPr txBox="1"/>
          <p:nvPr/>
        </p:nvSpPr>
        <p:spPr>
          <a:xfrm>
            <a:off x="7000892" y="5500702"/>
            <a:ext cx="1282723" cy="584775"/>
          </a:xfrm>
          <a:prstGeom prst="rect">
            <a:avLst/>
          </a:prstGeom>
          <a:noFill/>
        </p:spPr>
        <p:txBody>
          <a:bodyPr wrap="square" rtlCol="0">
            <a:spAutoFit/>
          </a:bodyPr>
          <a:lstStyle/>
          <a:p>
            <a:r>
              <a:rPr lang="ru-RU" sz="3200" dirty="0" smtClean="0"/>
              <a:t>3 СКЛ.</a:t>
            </a:r>
            <a:endParaRPr lang="ru-RU" sz="3200" dirty="0"/>
          </a:p>
        </p:txBody>
      </p:sp>
      <p:sp>
        <p:nvSpPr>
          <p:cNvPr id="41" name="Прямоугольник 40"/>
          <p:cNvSpPr/>
          <p:nvPr/>
        </p:nvSpPr>
        <p:spPr>
          <a:xfrm>
            <a:off x="4214810" y="4929198"/>
            <a:ext cx="1571636" cy="1571636"/>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Прямоугольник 41"/>
          <p:cNvSpPr/>
          <p:nvPr/>
        </p:nvSpPr>
        <p:spPr>
          <a:xfrm>
            <a:off x="6786578" y="5000636"/>
            <a:ext cx="1571636" cy="1571636"/>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Прямоугольник 42"/>
          <p:cNvSpPr/>
          <p:nvPr/>
        </p:nvSpPr>
        <p:spPr>
          <a:xfrm>
            <a:off x="1357290" y="4929198"/>
            <a:ext cx="1571636" cy="1571636"/>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2" name="Picture 26" descr="Праздники в Москве. - ...ЕДИНЫЙ МИР ЛЮБВИ С РОССИЕЙ...- я.ру"/>
          <p:cNvPicPr>
            <a:picLocks noChangeAspect="1" noChangeArrowheads="1"/>
          </p:cNvPicPr>
          <p:nvPr/>
        </p:nvPicPr>
        <p:blipFill>
          <a:blip r:embed="rId4" cstate="email"/>
          <a:srcRect/>
          <a:stretch>
            <a:fillRect/>
          </a:stretch>
        </p:blipFill>
        <p:spPr bwMode="auto">
          <a:xfrm flipH="1">
            <a:off x="5500694" y="4857760"/>
            <a:ext cx="1411038" cy="1857364"/>
          </a:xfrm>
          <a:prstGeom prst="rect">
            <a:avLst/>
          </a:prstGeom>
          <a:noFill/>
        </p:spPr>
      </p:pic>
      <p:pic>
        <p:nvPicPr>
          <p:cNvPr id="23" name="Picture 32" descr="Бабочки, яркие бабочки, сказочные бабочки, клипарт PNG"/>
          <p:cNvPicPr>
            <a:picLocks noChangeAspect="1" noChangeArrowheads="1"/>
          </p:cNvPicPr>
          <p:nvPr/>
        </p:nvPicPr>
        <p:blipFill>
          <a:blip r:embed="rId5"/>
          <a:srcRect/>
          <a:stretch>
            <a:fillRect/>
          </a:stretch>
        </p:blipFill>
        <p:spPr bwMode="auto">
          <a:xfrm>
            <a:off x="0" y="3357562"/>
            <a:ext cx="2428892" cy="2978426"/>
          </a:xfrm>
          <a:prstGeom prst="rect">
            <a:avLst/>
          </a:prstGeom>
          <a:noFill/>
        </p:spPr>
      </p:pic>
      <p:pic>
        <p:nvPicPr>
          <p:cNvPr id="24" name="Picture 38" descr="Работа дома,заработать без вложений">
            <a:hlinkClick r:id="" action="ppaction://hlinkshowjump?jump=nextslide"/>
          </p:cNvPr>
          <p:cNvPicPr>
            <a:picLocks noChangeAspect="1" noChangeArrowheads="1" noCrop="1"/>
          </p:cNvPicPr>
          <p:nvPr/>
        </p:nvPicPr>
        <p:blipFill>
          <a:blip r:embed="rId6" cstate="email"/>
          <a:srcRect/>
          <a:stretch>
            <a:fillRect/>
          </a:stretch>
        </p:blipFill>
        <p:spPr bwMode="auto">
          <a:xfrm rot="16200000">
            <a:off x="7500958" y="2643182"/>
            <a:ext cx="1357290" cy="1357290"/>
          </a:xfrm>
          <a:prstGeom prst="rect">
            <a:avLst/>
          </a:prstGeom>
          <a:noFill/>
        </p:spPr>
      </p:pic>
      <p:pic>
        <p:nvPicPr>
          <p:cNvPr id="25" name="Picture 26" descr="Праздники в Москве. - ...ЕДИНЫЙ МИР ЛЮБВИ С РОССИЕЙ...- я.ру"/>
          <p:cNvPicPr>
            <a:picLocks noChangeAspect="1" noChangeArrowheads="1"/>
          </p:cNvPicPr>
          <p:nvPr/>
        </p:nvPicPr>
        <p:blipFill>
          <a:blip r:embed="rId4" cstate="email"/>
          <a:srcRect/>
          <a:stretch>
            <a:fillRect/>
          </a:stretch>
        </p:blipFill>
        <p:spPr bwMode="auto">
          <a:xfrm flipH="1">
            <a:off x="2857488" y="4857760"/>
            <a:ext cx="1411038" cy="1857364"/>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5" presetClass="path" presetSubtype="0" fill="hold" nodeType="clickEffect">
                                  <p:stCondLst>
                                    <p:cond delay="0"/>
                                  </p:stCondLst>
                                  <p:childTnLst>
                                    <p:animMotion origin="layout" path="M -4.44444E-6 -1.11111E-6 L -1.43142 0.01134 " pathEditMode="relative" rAng="0" ptsTypes="AA">
                                      <p:cBhvr>
                                        <p:cTn id="6" dur="25000" fill="hold"/>
                                        <p:tgtEl>
                                          <p:spTgt spid="2"/>
                                        </p:tgtEl>
                                        <p:attrNameLst>
                                          <p:attrName>ppt_x</p:attrName>
                                          <p:attrName>ppt_y</p:attrName>
                                        </p:attrNameLst>
                                      </p:cBhvr>
                                      <p:rCtr x="-71580" y="556"/>
                                    </p:animMotion>
                                  </p:childTnLst>
                                </p:cTn>
                              </p:par>
                            </p:childTnLst>
                          </p:cTn>
                        </p:par>
                      </p:childTnLst>
                    </p:cTn>
                  </p:par>
                </p:childTnLst>
              </p:cTn>
              <p:nextCondLst>
                <p:cond evt="onClick" delay="0">
                  <p:tgtEl>
                    <p:spTgt spid="21"/>
                  </p:tgtEl>
                </p:cond>
              </p:nextCondLst>
            </p:seq>
            <p:seq concurrent="1" nextAc="seek">
              <p:cTn id="7" restart="whenNotActive" fill="hold" evtFilter="cancelBubble" nodeType="interactiveSeq">
                <p:stCondLst>
                  <p:cond evt="onClick" delay="0">
                    <p:tgtEl>
                      <p:spTgt spid="42"/>
                    </p:tgtEl>
                  </p:cond>
                </p:stCondLst>
                <p:endSync evt="end" delay="0">
                  <p:rtn val="all"/>
                </p:endSync>
                <p:childTnLst>
                  <p:par>
                    <p:cTn id="8" fill="hold">
                      <p:stCondLst>
                        <p:cond delay="0"/>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childTnLst>
                    </p:cTn>
                  </p:par>
                </p:childTnLst>
              </p:cTn>
              <p:nextCondLst>
                <p:cond evt="onClick" delay="0">
                  <p:tgtEl>
                    <p:spTgt spid="42"/>
                  </p:tgtEl>
                </p:cond>
              </p:nextCondLst>
            </p:seq>
            <p:seq concurrent="1" nextAc="seek">
              <p:cTn id="15" restart="whenNotActive" fill="hold" evtFilter="cancelBubble" nodeType="interactiveSeq">
                <p:stCondLst>
                  <p:cond evt="onClick" delay="0">
                    <p:tgtEl>
                      <p:spTgt spid="43"/>
                    </p:tgtEl>
                  </p:cond>
                </p:stCondLst>
                <p:endSync evt="end" delay="0">
                  <p:rtn val="all"/>
                </p:endSync>
                <p:childTnLst>
                  <p:par>
                    <p:cTn id="16" fill="hold">
                      <p:stCondLst>
                        <p:cond delay="0"/>
                      </p:stCondLst>
                      <p:childTnLst>
                        <p:par>
                          <p:cTn id="17" fill="hold">
                            <p:stCondLst>
                              <p:cond delay="0"/>
                            </p:stCondLst>
                            <p:childTnLst>
                              <p:par>
                                <p:cTn id="18" presetID="53" presetClass="entr" presetSubtype="0" fill="hold" nodeType="click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500"/>
                            </p:stCondLst>
                            <p:childTnLst>
                              <p:par>
                                <p:cTn id="24" presetID="1" presetClass="entr" presetSubtype="0"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childTnLst>
                                </p:cTn>
                              </p:par>
                            </p:childTnLst>
                          </p:cTn>
                        </p:par>
                      </p:childTnLst>
                    </p:cTn>
                  </p:par>
                </p:childTnLst>
              </p:cTn>
              <p:nextCondLst>
                <p:cond evt="onClick" delay="0">
                  <p:tgtEl>
                    <p:spTgt spid="43"/>
                  </p:tgtEl>
                </p:cond>
              </p:nextCondLst>
            </p:seq>
            <p:seq concurrent="1" nextAc="seek">
              <p:cTn id="26" restart="whenNotActive" fill="hold" evtFilter="cancelBubble" nodeType="interactiveSeq">
                <p:stCondLst>
                  <p:cond evt="onClick" delay="0">
                    <p:tgtEl>
                      <p:spTgt spid="41"/>
                    </p:tgtEl>
                  </p:cond>
                </p:stCondLst>
                <p:endSync evt="end" delay="0">
                  <p:rtn val="all"/>
                </p:endSync>
                <p:childTnLst>
                  <p:par>
                    <p:cTn id="27" fill="hold">
                      <p:stCondLst>
                        <p:cond delay="0"/>
                      </p:stCondLst>
                      <p:childTnLst>
                        <p:par>
                          <p:cTn id="28" fill="hold">
                            <p:stCondLst>
                              <p:cond delay="0"/>
                            </p:stCondLst>
                            <p:childTnLst>
                              <p:par>
                                <p:cTn id="29" presetID="53"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childTnLst>
                          </p:cTn>
                        </p:par>
                      </p:childTnLst>
                    </p:cTn>
                  </p:par>
                </p:childTnLst>
              </p:cTn>
              <p:nextCondLst>
                <p:cond evt="onClick" delay="0">
                  <p:tgtEl>
                    <p:spTgt spid="41"/>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00298" y="5572140"/>
            <a:ext cx="3071834" cy="1143008"/>
          </a:xfrm>
          <a:prstGeom prst="rect">
            <a:avLst/>
          </a:prstGeom>
          <a:solidFill>
            <a:srgbClr val="FFFF00"/>
          </a:solidFill>
          <a:ln>
            <a:solidFill>
              <a:srgbClr val="FF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u-RU" sz="1400" kern="1200" dirty="0">
                <a:solidFill>
                  <a:srgbClr val="002060"/>
                </a:solidFill>
                <a:latin typeface="Times New Roman" pitchFamily="18" charset="0"/>
                <a:ea typeface="Cambria Math" pitchFamily="18" charset="0"/>
                <a:cs typeface="Times New Roman" pitchFamily="18" charset="0"/>
              </a:rPr>
              <a:t>Автор работы: </a:t>
            </a:r>
          </a:p>
          <a:p>
            <a:pPr algn="ctr" rtl="0"/>
            <a:r>
              <a:rPr lang="ru-RU" sz="1400" kern="1200" dirty="0">
                <a:solidFill>
                  <a:srgbClr val="002060"/>
                </a:solidFill>
                <a:latin typeface="Times New Roman" pitchFamily="18" charset="0"/>
                <a:ea typeface="Cambria Math" pitchFamily="18" charset="0"/>
                <a:cs typeface="Times New Roman" pitchFamily="18" charset="0"/>
              </a:rPr>
              <a:t>заместитель директора по УВР</a:t>
            </a:r>
          </a:p>
          <a:p>
            <a:pPr algn="ctr" rtl="0"/>
            <a:r>
              <a:rPr lang="ru-RU" sz="1400" kern="1200" dirty="0">
                <a:solidFill>
                  <a:srgbClr val="002060"/>
                </a:solidFill>
                <a:latin typeface="Times New Roman" pitchFamily="18" charset="0"/>
                <a:ea typeface="Cambria Math" pitchFamily="18" charset="0"/>
                <a:cs typeface="Times New Roman" pitchFamily="18" charset="0"/>
              </a:rPr>
              <a:t>МБОУ СОШ № 2</a:t>
            </a:r>
          </a:p>
          <a:p>
            <a:pPr algn="ctr" rtl="0"/>
            <a:r>
              <a:rPr lang="ru-RU" sz="1400" kern="1200" dirty="0">
                <a:solidFill>
                  <a:srgbClr val="002060"/>
                </a:solidFill>
                <a:latin typeface="Times New Roman" pitchFamily="18" charset="0"/>
                <a:ea typeface="Cambria Math" pitchFamily="18" charset="0"/>
                <a:cs typeface="Times New Roman" pitchFamily="18" charset="0"/>
              </a:rPr>
              <a:t> г. Гагарина  Смоленской области</a:t>
            </a:r>
          </a:p>
          <a:p>
            <a:pPr algn="ctr" rtl="0"/>
            <a:r>
              <a:rPr lang="ru-RU" sz="1400" kern="1200" dirty="0">
                <a:solidFill>
                  <a:srgbClr val="002060"/>
                </a:solidFill>
                <a:latin typeface="Times New Roman" pitchFamily="18" charset="0"/>
                <a:ea typeface="Cambria Math" pitchFamily="18" charset="0"/>
                <a:cs typeface="Times New Roman" pitchFamily="18" charset="0"/>
              </a:rPr>
              <a:t>Наталья Николаевна </a:t>
            </a:r>
            <a:r>
              <a:rPr lang="ru-RU" sz="1400" kern="1200" dirty="0" err="1">
                <a:solidFill>
                  <a:srgbClr val="002060"/>
                </a:solidFill>
                <a:latin typeface="Times New Roman" pitchFamily="18" charset="0"/>
                <a:ea typeface="Cambria Math" pitchFamily="18" charset="0"/>
                <a:cs typeface="Times New Roman" pitchFamily="18" charset="0"/>
              </a:rPr>
              <a:t>Покровкова</a:t>
            </a:r>
            <a:endParaRPr lang="ru-RU" sz="1400" kern="1200" dirty="0">
              <a:solidFill>
                <a:srgbClr val="002060"/>
              </a:solidFill>
              <a:latin typeface="Times New Roman" pitchFamily="18" charset="0"/>
              <a:ea typeface="Cambria Math" pitchFamily="18" charset="0"/>
              <a:cs typeface="Times New Roman" pitchFamily="18" charset="0"/>
            </a:endParaRPr>
          </a:p>
        </p:txBody>
      </p:sp>
      <p:pic>
        <p:nvPicPr>
          <p:cNvPr id="3" name="Рисунок 2" descr="master-klass.jpg">
            <a:hlinkClick r:id="rId2"/>
          </p:cNvPr>
          <p:cNvPicPr>
            <a:picLocks noChangeAspect="1"/>
          </p:cNvPicPr>
          <p:nvPr/>
        </p:nvPicPr>
        <p:blipFill>
          <a:blip r:embed="rId3" cstate="email"/>
          <a:stretch>
            <a:fillRect/>
          </a:stretch>
        </p:blipFill>
        <p:spPr>
          <a:xfrm>
            <a:off x="7715272" y="214290"/>
            <a:ext cx="1271590" cy="1686975"/>
          </a:xfrm>
          <a:prstGeom prst="rect">
            <a:avLst/>
          </a:prstGeom>
        </p:spPr>
      </p:pic>
      <p:sp>
        <p:nvSpPr>
          <p:cNvPr id="4" name="Прямоугольник 3"/>
          <p:cNvSpPr/>
          <p:nvPr/>
        </p:nvSpPr>
        <p:spPr>
          <a:xfrm>
            <a:off x="1571604" y="1857364"/>
            <a:ext cx="5214974" cy="2643206"/>
          </a:xfrm>
          <a:prstGeom prst="rect">
            <a:avLst/>
          </a:prstGeom>
          <a:solidFill>
            <a:srgbClr val="FFFF00"/>
          </a:solidFill>
          <a:ln>
            <a:solidFill>
              <a:srgbClr val="FF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u-RU" sz="2800" kern="1200" dirty="0">
                <a:solidFill>
                  <a:srgbClr val="FF0000"/>
                </a:solidFill>
                <a:latin typeface="Calibri"/>
                <a:ea typeface="+mn-ea"/>
                <a:cs typeface="+mn-cs"/>
              </a:rPr>
              <a:t>Тренажер по теме</a:t>
            </a:r>
          </a:p>
          <a:p>
            <a:pPr algn="ctr" rtl="0"/>
            <a:r>
              <a:rPr lang="ru-RU" sz="2800" kern="1200" dirty="0">
                <a:solidFill>
                  <a:srgbClr val="FF0000"/>
                </a:solidFill>
                <a:latin typeface="Calibri"/>
                <a:ea typeface="+mn-ea"/>
                <a:cs typeface="+mn-cs"/>
              </a:rPr>
              <a:t> «Имя существительное»</a:t>
            </a:r>
          </a:p>
          <a:p>
            <a:pPr algn="ctr" rtl="0"/>
            <a:r>
              <a:rPr lang="ru-RU" sz="2800" kern="1200" dirty="0">
                <a:solidFill>
                  <a:srgbClr val="FF0000"/>
                </a:solidFill>
                <a:latin typeface="Calibri"/>
                <a:ea typeface="+mn-ea"/>
                <a:cs typeface="+mn-cs"/>
              </a:rPr>
              <a:t>Русский язык,</a:t>
            </a:r>
          </a:p>
          <a:p>
            <a:pPr algn="ctr" rtl="0"/>
            <a:r>
              <a:rPr lang="ru-RU" sz="2800" kern="1200" dirty="0">
                <a:solidFill>
                  <a:srgbClr val="FF0000"/>
                </a:solidFill>
                <a:latin typeface="Calibri"/>
                <a:ea typeface="+mn-ea"/>
                <a:cs typeface="+mn-cs"/>
              </a:rPr>
              <a:t>6 </a:t>
            </a:r>
            <a:r>
              <a:rPr lang="ru-RU" sz="3200" kern="1200" dirty="0">
                <a:solidFill>
                  <a:srgbClr val="FF0000"/>
                </a:solidFill>
                <a:latin typeface="Calibri"/>
                <a:ea typeface="+mn-ea"/>
                <a:cs typeface="+mn-cs"/>
              </a:rPr>
              <a:t>класс</a:t>
            </a:r>
          </a:p>
        </p:txBody>
      </p:sp>
      <p:sp>
        <p:nvSpPr>
          <p:cNvPr id="5" name="Управляющая кнопка: сведения 4">
            <a:hlinkClick r:id="rId4" action="ppaction://hlinksldjump" highlightClick="1"/>
          </p:cNvPr>
          <p:cNvSpPr/>
          <p:nvPr/>
        </p:nvSpPr>
        <p:spPr>
          <a:xfrm>
            <a:off x="357158" y="500042"/>
            <a:ext cx="642942" cy="714380"/>
          </a:xfrm>
          <a:prstGeom prst="actionButtonInformation">
            <a:avLst/>
          </a:prstGeom>
          <a:solidFill>
            <a:srgbClr val="FFFF00"/>
          </a:solidFill>
          <a:ln>
            <a:solidFill>
              <a:srgbClr val="FF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pic>
        <p:nvPicPr>
          <p:cNvPr id="6" name="Picture 2"/>
          <p:cNvPicPr>
            <a:picLocks noChangeAspect="1" noChangeArrowheads="1"/>
          </p:cNvPicPr>
          <p:nvPr/>
        </p:nvPicPr>
        <p:blipFill>
          <a:blip r:embed="rId5" cstate="email">
            <a:clrChange>
              <a:clrFrom>
                <a:srgbClr val="000000"/>
              </a:clrFrom>
              <a:clrTo>
                <a:srgbClr val="000000">
                  <a:alpha val="0"/>
                </a:srgbClr>
              </a:clrTo>
            </a:clrChange>
          </a:blip>
          <a:srcRect/>
          <a:stretch>
            <a:fillRect/>
          </a:stretch>
        </p:blipFill>
        <p:spPr bwMode="auto">
          <a:xfrm>
            <a:off x="6165539" y="4481554"/>
            <a:ext cx="2835617" cy="2233594"/>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857224" y="500042"/>
            <a:ext cx="7786742" cy="1000132"/>
          </a:xfrm>
          <a:prstGeom prst="roundRect">
            <a:avLst/>
          </a:prstGeom>
          <a:solidFill>
            <a:srgbClr val="FFFF00"/>
          </a:solidFill>
          <a:ln w="38100">
            <a:solidFill>
              <a:srgbClr val="FF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rgbClr val="002060"/>
                </a:solidFill>
              </a:rPr>
              <a:t>В каком ряду все имена существительные разносклоняемые?</a:t>
            </a:r>
            <a:endParaRPr lang="ru-RU" sz="2800" dirty="0">
              <a:solidFill>
                <a:srgbClr val="002060"/>
              </a:solidFill>
            </a:endParaRPr>
          </a:p>
        </p:txBody>
      </p:sp>
      <p:graphicFrame>
        <p:nvGraphicFramePr>
          <p:cNvPr id="7" name="Таблица 6"/>
          <p:cNvGraphicFramePr>
            <a:graphicFrameLocks noGrp="1"/>
          </p:cNvGraphicFramePr>
          <p:nvPr/>
        </p:nvGraphicFramePr>
        <p:xfrm>
          <a:off x="357158" y="2000238"/>
          <a:ext cx="8358248" cy="2126304"/>
        </p:xfrm>
        <a:graphic>
          <a:graphicData uri="http://schemas.openxmlformats.org/drawingml/2006/table">
            <a:tbl>
              <a:tblPr firstRow="1" bandRow="1">
                <a:tableStyleId>{0505E3EF-67EA-436B-97B2-0124C06EBD24}</a:tableStyleId>
              </a:tblPr>
              <a:tblGrid>
                <a:gridCol w="2089562"/>
                <a:gridCol w="2089562"/>
                <a:gridCol w="2089562"/>
                <a:gridCol w="2089562"/>
              </a:tblGrid>
              <a:tr h="531576">
                <a:tc>
                  <a:txBody>
                    <a:bodyPr/>
                    <a:lstStyle/>
                    <a:p>
                      <a:pPr algn="ctr"/>
                      <a:r>
                        <a:rPr lang="ru-RU" sz="2400" b="0" dirty="0" smtClean="0">
                          <a:solidFill>
                            <a:srgbClr val="002060"/>
                          </a:solidFill>
                        </a:rPr>
                        <a:t>время</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бремя</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дядя</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семья</a:t>
                      </a:r>
                      <a:endParaRPr lang="ru-RU" sz="2400" b="0" dirty="0">
                        <a:solidFill>
                          <a:srgbClr val="002060"/>
                        </a:solidFill>
                      </a:endParaRPr>
                    </a:p>
                  </a:txBody>
                  <a:tcPr/>
                </a:tc>
              </a:tr>
              <a:tr h="531576">
                <a:tc>
                  <a:txBody>
                    <a:bodyPr/>
                    <a:lstStyle/>
                    <a:p>
                      <a:pPr algn="ctr"/>
                      <a:r>
                        <a:rPr lang="ru-RU" sz="2400" b="0" dirty="0" smtClean="0">
                          <a:solidFill>
                            <a:srgbClr val="002060"/>
                          </a:solidFill>
                        </a:rPr>
                        <a:t>темя</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племя</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пуля</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err="1" smtClean="0">
                          <a:solidFill>
                            <a:srgbClr val="002060"/>
                          </a:solidFill>
                          <a:latin typeface="+mn-lt"/>
                          <a:ea typeface="+mn-ea"/>
                          <a:cs typeface="+mn-cs"/>
                        </a:rPr>
                        <a:t>грязнуля</a:t>
                      </a:r>
                      <a:endParaRPr lang="ru-RU" sz="2400" b="0" dirty="0">
                        <a:solidFill>
                          <a:srgbClr val="002060"/>
                        </a:solidFill>
                      </a:endParaRPr>
                    </a:p>
                  </a:txBody>
                  <a:tcPr/>
                </a:tc>
              </a:tr>
              <a:tr h="531576">
                <a:tc>
                  <a:txBody>
                    <a:bodyPr/>
                    <a:lstStyle/>
                    <a:p>
                      <a:pPr algn="ctr"/>
                      <a:r>
                        <a:rPr lang="ru-RU" sz="2400" b="0" dirty="0" smtClean="0">
                          <a:solidFill>
                            <a:srgbClr val="002060"/>
                          </a:solidFill>
                        </a:rPr>
                        <a:t>семя</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стремя</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земля</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песня</a:t>
                      </a:r>
                      <a:endParaRPr lang="ru-RU" sz="2400" b="0" dirty="0">
                        <a:solidFill>
                          <a:srgbClr val="002060"/>
                        </a:solidFill>
                      </a:endParaRPr>
                    </a:p>
                  </a:txBody>
                  <a:tcPr/>
                </a:tc>
              </a:tr>
              <a:tr h="531576">
                <a:tc>
                  <a:txBody>
                    <a:bodyPr/>
                    <a:lstStyle/>
                    <a:p>
                      <a:pPr algn="ctr"/>
                      <a:r>
                        <a:rPr lang="ru-RU" sz="2400" b="0" dirty="0" smtClean="0">
                          <a:solidFill>
                            <a:srgbClr val="002060"/>
                          </a:solidFill>
                        </a:rPr>
                        <a:t>вымя</a:t>
                      </a:r>
                      <a:endParaRPr lang="ru-RU" sz="2400" b="0" dirty="0">
                        <a:solidFill>
                          <a:srgbClr val="002060"/>
                        </a:solidFill>
                      </a:endParaRPr>
                    </a:p>
                  </a:txBody>
                  <a:tcPr/>
                </a:tc>
                <a:tc>
                  <a:txBody>
                    <a:bodyPr/>
                    <a:lstStyle/>
                    <a:p>
                      <a:pPr algn="ctr"/>
                      <a:r>
                        <a:rPr lang="ru-RU" sz="2400" b="0" dirty="0" smtClean="0">
                          <a:solidFill>
                            <a:srgbClr val="002060"/>
                          </a:solidFill>
                        </a:rPr>
                        <a:t> путь</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знамя</a:t>
                      </a:r>
                      <a:endParaRPr lang="ru-RU" sz="2400" b="0" dirty="0">
                        <a:solidFill>
                          <a:srgbClr val="002060"/>
                        </a:solidFill>
                      </a:endParaRPr>
                    </a:p>
                  </a:txBody>
                  <a:tcPr/>
                </a:tc>
                <a:tc>
                  <a:txBody>
                    <a:bodyPr/>
                    <a:lstStyle/>
                    <a:p>
                      <a:pPr algn="ctr"/>
                      <a:r>
                        <a:rPr lang="ru-RU" sz="2400" b="0" dirty="0" smtClean="0">
                          <a:solidFill>
                            <a:srgbClr val="002060"/>
                          </a:solidFill>
                        </a:rPr>
                        <a:t>имя</a:t>
                      </a:r>
                      <a:endParaRPr lang="ru-RU" sz="2400" b="0" dirty="0">
                        <a:solidFill>
                          <a:srgbClr val="002060"/>
                        </a:solidFill>
                      </a:endParaRPr>
                    </a:p>
                  </a:txBody>
                  <a:tcPr/>
                </a:tc>
              </a:tr>
            </a:tbl>
          </a:graphicData>
        </a:graphic>
      </p:graphicFrame>
      <p:sp>
        <p:nvSpPr>
          <p:cNvPr id="9" name="TextBox 8"/>
          <p:cNvSpPr txBox="1"/>
          <p:nvPr/>
        </p:nvSpPr>
        <p:spPr>
          <a:xfrm>
            <a:off x="5429256" y="2357430"/>
            <a:ext cx="184731" cy="369332"/>
          </a:xfrm>
          <a:prstGeom prst="rect">
            <a:avLst/>
          </a:prstGeom>
          <a:noFill/>
        </p:spPr>
        <p:txBody>
          <a:bodyPr wrap="none" rtlCol="0">
            <a:spAutoFit/>
          </a:bodyPr>
          <a:lstStyle/>
          <a:p>
            <a:endParaRPr lang="ru-RU" dirty="0"/>
          </a:p>
        </p:txBody>
      </p:sp>
      <p:pic>
        <p:nvPicPr>
          <p:cNvPr id="1026" name="Picture 2"/>
          <p:cNvPicPr>
            <a:picLocks noChangeAspect="1" noChangeArrowheads="1"/>
          </p:cNvPicPr>
          <p:nvPr/>
        </p:nvPicPr>
        <p:blipFill>
          <a:blip r:embed="rId2" cstate="email">
            <a:clrChange>
              <a:clrFrom>
                <a:srgbClr val="000000"/>
              </a:clrFrom>
              <a:clrTo>
                <a:srgbClr val="000000">
                  <a:alpha val="0"/>
                </a:srgbClr>
              </a:clrTo>
            </a:clrChange>
          </a:blip>
          <a:srcRect/>
          <a:stretch>
            <a:fillRect/>
          </a:stretch>
        </p:blipFill>
        <p:spPr bwMode="auto">
          <a:xfrm>
            <a:off x="6165539" y="4357694"/>
            <a:ext cx="2835617" cy="2233594"/>
          </a:xfrm>
          <a:prstGeom prst="rect">
            <a:avLst/>
          </a:prstGeom>
          <a:noFill/>
          <a:ln w="9525">
            <a:noFill/>
            <a:miter lim="800000"/>
            <a:headEnd/>
            <a:tailEnd/>
          </a:ln>
          <a:effectLst/>
        </p:spPr>
      </p:pic>
      <p:pic>
        <p:nvPicPr>
          <p:cNvPr id="10" name="Рисунок 9" descr="75907144_reptilii5.gif">
            <a:hlinkClick r:id="" action="ppaction://hlinkshowjump?jump=nextslide"/>
          </p:cNvPr>
          <p:cNvPicPr>
            <a:picLocks noChangeAspect="1"/>
          </p:cNvPicPr>
          <p:nvPr/>
        </p:nvPicPr>
        <p:blipFill>
          <a:blip r:embed="rId3">
            <a:clrChange>
              <a:clrFrom>
                <a:srgbClr val="FFFFFF"/>
              </a:clrFrom>
              <a:clrTo>
                <a:srgbClr val="FFFFFF">
                  <a:alpha val="0"/>
                </a:srgbClr>
              </a:clrTo>
            </a:clrChange>
          </a:blip>
          <a:stretch>
            <a:fillRect/>
          </a:stretch>
        </p:blipFill>
        <p:spPr>
          <a:xfrm flipH="1">
            <a:off x="285720" y="4286256"/>
            <a:ext cx="1768103" cy="2357454"/>
          </a:xfrm>
          <a:prstGeom prst="rect">
            <a:avLst/>
          </a:prstGeom>
        </p:spPr>
      </p:pic>
      <p:sp>
        <p:nvSpPr>
          <p:cNvPr id="11" name="Прямоугольник 10"/>
          <p:cNvSpPr/>
          <p:nvPr/>
        </p:nvSpPr>
        <p:spPr>
          <a:xfrm>
            <a:off x="357158" y="2000240"/>
            <a:ext cx="8358246" cy="1571636"/>
          </a:xfrm>
          <a:prstGeom prst="rect">
            <a:avLst/>
          </a:prstGeom>
          <a:solidFill>
            <a:srgbClr val="11FBD4"/>
          </a:solidFill>
          <a:ln>
            <a:solidFill>
              <a:srgbClr val="FFFF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26"/>
                    </p:tgtEl>
                  </p:cond>
                </p:stCondLst>
                <p:endSync evt="end" delay="0">
                  <p:rtn val="all"/>
                </p:endSync>
                <p:childTnLst>
                  <p:par>
                    <p:cTn id="3" fill="hold">
                      <p:stCondLst>
                        <p:cond delay="0"/>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1026"/>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Выноска-облако 10"/>
          <p:cNvSpPr/>
          <p:nvPr/>
        </p:nvSpPr>
        <p:spPr>
          <a:xfrm>
            <a:off x="1000100" y="214290"/>
            <a:ext cx="7715304" cy="4000528"/>
          </a:xfrm>
          <a:prstGeom prst="cloudCallout">
            <a:avLst>
              <a:gd name="adj1" fmla="val -42235"/>
              <a:gd name="adj2" fmla="val 46400"/>
            </a:avLst>
          </a:prstGeom>
          <a:solidFill>
            <a:schemeClr val="accent1">
              <a:lumMod val="20000"/>
              <a:lumOff val="8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rgbClr val="002060"/>
                </a:solidFill>
              </a:rPr>
              <a:t>Дорогой друг!</a:t>
            </a:r>
          </a:p>
          <a:p>
            <a:pPr algn="ctr"/>
            <a:r>
              <a:rPr lang="ru-RU" sz="2800" dirty="0" smtClean="0">
                <a:solidFill>
                  <a:srgbClr val="002060"/>
                </a:solidFill>
              </a:rPr>
              <a:t>Предлагаю тебе проверить знания по теме «Фонетика». Прочитай вопрос, нажми на ответ. Если ты ответишь верно, откроется часть картинки.</a:t>
            </a:r>
          </a:p>
          <a:p>
            <a:pPr algn="ctr"/>
            <a:r>
              <a:rPr lang="ru-RU" sz="2800" dirty="0" smtClean="0">
                <a:solidFill>
                  <a:srgbClr val="002060"/>
                </a:solidFill>
              </a:rPr>
              <a:t>Желаю удачи!</a:t>
            </a:r>
          </a:p>
        </p:txBody>
      </p:sp>
      <p:pic>
        <p:nvPicPr>
          <p:cNvPr id="10" name="Picture 6" descr="Персонаж Шарик"/>
          <p:cNvPicPr>
            <a:picLocks noChangeAspect="1" noChangeArrowheads="1"/>
          </p:cNvPicPr>
          <p:nvPr/>
        </p:nvPicPr>
        <p:blipFill>
          <a:blip r:embed="rId2" cstate="email"/>
          <a:srcRect/>
          <a:stretch>
            <a:fillRect/>
          </a:stretch>
        </p:blipFill>
        <p:spPr bwMode="auto">
          <a:xfrm>
            <a:off x="5705475" y="2095500"/>
            <a:ext cx="3438525" cy="4762500"/>
          </a:xfrm>
          <a:prstGeom prst="rect">
            <a:avLst/>
          </a:prstGeom>
          <a:noFill/>
        </p:spPr>
      </p:pic>
      <p:pic>
        <p:nvPicPr>
          <p:cNvPr id="9" name="Picture 4" descr="Фото - Привет.ру - kot - МЕЛОЧИ ЖИВОТНЫЕ - фотографии пользователя dloriya"/>
          <p:cNvPicPr>
            <a:picLocks noChangeAspect="1" noChangeArrowheads="1" noCrop="1"/>
          </p:cNvPicPr>
          <p:nvPr/>
        </p:nvPicPr>
        <p:blipFill>
          <a:blip r:embed="rId3" cstate="email"/>
          <a:srcRect/>
          <a:stretch>
            <a:fillRect/>
          </a:stretch>
        </p:blipFill>
        <p:spPr bwMode="auto">
          <a:xfrm>
            <a:off x="0" y="3214686"/>
            <a:ext cx="2762250" cy="3467100"/>
          </a:xfrm>
          <a:prstGeom prst="rect">
            <a:avLst/>
          </a:prstGeom>
          <a:noFill/>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857224" y="500042"/>
            <a:ext cx="7786742" cy="1000132"/>
          </a:xfrm>
          <a:prstGeom prst="roundRect">
            <a:avLst/>
          </a:prstGeom>
          <a:solidFill>
            <a:srgbClr val="FFFF00"/>
          </a:solidFill>
          <a:ln w="38100">
            <a:solidFill>
              <a:srgbClr val="FF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rgbClr val="002060"/>
                </a:solidFill>
              </a:rPr>
              <a:t>В каком ряду все слова являются </a:t>
            </a:r>
          </a:p>
          <a:p>
            <a:pPr algn="ctr"/>
            <a:r>
              <a:rPr lang="ru-RU" sz="2800" dirty="0" smtClean="0">
                <a:solidFill>
                  <a:srgbClr val="002060"/>
                </a:solidFill>
              </a:rPr>
              <a:t>именами существительными?</a:t>
            </a:r>
            <a:endParaRPr lang="ru-RU" sz="2800" dirty="0">
              <a:solidFill>
                <a:srgbClr val="002060"/>
              </a:solidFill>
            </a:endParaRPr>
          </a:p>
        </p:txBody>
      </p:sp>
      <p:graphicFrame>
        <p:nvGraphicFramePr>
          <p:cNvPr id="7" name="Таблица 6"/>
          <p:cNvGraphicFramePr>
            <a:graphicFrameLocks noGrp="1"/>
          </p:cNvGraphicFramePr>
          <p:nvPr/>
        </p:nvGraphicFramePr>
        <p:xfrm>
          <a:off x="357158" y="2000238"/>
          <a:ext cx="8358248" cy="2126304"/>
        </p:xfrm>
        <a:graphic>
          <a:graphicData uri="http://schemas.openxmlformats.org/drawingml/2006/table">
            <a:tbl>
              <a:tblPr firstRow="1" bandRow="1">
                <a:tableStyleId>{0505E3EF-67EA-436B-97B2-0124C06EBD24}</a:tableStyleId>
              </a:tblPr>
              <a:tblGrid>
                <a:gridCol w="2089562"/>
                <a:gridCol w="2089562"/>
                <a:gridCol w="2089562"/>
                <a:gridCol w="2089562"/>
              </a:tblGrid>
              <a:tr h="531576">
                <a:tc>
                  <a:txBody>
                    <a:bodyPr/>
                    <a:lstStyle/>
                    <a:p>
                      <a:pPr algn="ctr"/>
                      <a:r>
                        <a:rPr lang="ru-RU" sz="2400" b="0" dirty="0" smtClean="0">
                          <a:solidFill>
                            <a:srgbClr val="002060"/>
                          </a:solidFill>
                        </a:rPr>
                        <a:t>песня</a:t>
                      </a:r>
                      <a:endParaRPr lang="ru-RU" sz="2400" b="0" dirty="0">
                        <a:solidFill>
                          <a:srgbClr val="002060"/>
                        </a:solidFill>
                      </a:endParaRPr>
                    </a:p>
                  </a:txBody>
                  <a:tcPr/>
                </a:tc>
                <a:tc>
                  <a:txBody>
                    <a:bodyPr/>
                    <a:lstStyle/>
                    <a:p>
                      <a:pPr algn="ctr"/>
                      <a:r>
                        <a:rPr lang="ru-RU" sz="2400" b="0" dirty="0" smtClean="0">
                          <a:solidFill>
                            <a:srgbClr val="002060"/>
                          </a:solidFill>
                        </a:rPr>
                        <a:t>агрессия</a:t>
                      </a:r>
                      <a:endParaRPr lang="ru-RU" sz="2400" b="0" dirty="0">
                        <a:solidFill>
                          <a:srgbClr val="002060"/>
                        </a:solidFill>
                      </a:endParaRPr>
                    </a:p>
                  </a:txBody>
                  <a:tcPr/>
                </a:tc>
                <a:tc>
                  <a:txBody>
                    <a:bodyPr/>
                    <a:lstStyle/>
                    <a:p>
                      <a:pPr algn="ctr"/>
                      <a:r>
                        <a:rPr lang="ru-RU" sz="2400" b="0" dirty="0" smtClean="0">
                          <a:solidFill>
                            <a:srgbClr val="002060"/>
                          </a:solidFill>
                        </a:rPr>
                        <a:t> белый</a:t>
                      </a:r>
                      <a:endParaRPr lang="ru-RU" sz="2400" b="0" dirty="0">
                        <a:solidFill>
                          <a:srgbClr val="002060"/>
                        </a:solidFill>
                      </a:endParaRPr>
                    </a:p>
                  </a:txBody>
                  <a:tcPr/>
                </a:tc>
                <a:tc>
                  <a:txBody>
                    <a:bodyPr/>
                    <a:lstStyle/>
                    <a:p>
                      <a:pPr algn="ctr"/>
                      <a:r>
                        <a:rPr lang="ru-RU" sz="2400" b="0" dirty="0" smtClean="0">
                          <a:solidFill>
                            <a:srgbClr val="002060"/>
                          </a:solidFill>
                        </a:rPr>
                        <a:t>кольцо</a:t>
                      </a:r>
                      <a:endParaRPr lang="ru-RU" sz="2400" b="0" dirty="0">
                        <a:solidFill>
                          <a:srgbClr val="002060"/>
                        </a:solidFill>
                      </a:endParaRPr>
                    </a:p>
                  </a:txBody>
                  <a:tcPr/>
                </a:tc>
              </a:tr>
              <a:tr h="531576">
                <a:tc>
                  <a:txBody>
                    <a:bodyPr/>
                    <a:lstStyle/>
                    <a:p>
                      <a:pPr algn="ctr"/>
                      <a:r>
                        <a:rPr lang="ru-RU" sz="2400" b="0" dirty="0" smtClean="0">
                          <a:solidFill>
                            <a:srgbClr val="002060"/>
                          </a:solidFill>
                        </a:rPr>
                        <a:t>бассейн</a:t>
                      </a:r>
                      <a:endParaRPr lang="ru-RU" sz="2400" b="0" dirty="0">
                        <a:solidFill>
                          <a:srgbClr val="002060"/>
                        </a:solidFill>
                      </a:endParaRPr>
                    </a:p>
                  </a:txBody>
                  <a:tcPr/>
                </a:tc>
                <a:tc>
                  <a:txBody>
                    <a:bodyPr/>
                    <a:lstStyle/>
                    <a:p>
                      <a:pPr algn="ctr"/>
                      <a:r>
                        <a:rPr lang="ru-RU" sz="2400" b="0" dirty="0" smtClean="0">
                          <a:solidFill>
                            <a:srgbClr val="002060"/>
                          </a:solidFill>
                        </a:rPr>
                        <a:t>лотерея</a:t>
                      </a:r>
                      <a:endParaRPr lang="ru-RU" sz="2400" b="0" dirty="0">
                        <a:solidFill>
                          <a:srgbClr val="002060"/>
                        </a:solidFill>
                      </a:endParaRPr>
                    </a:p>
                  </a:txBody>
                  <a:tcPr/>
                </a:tc>
                <a:tc>
                  <a:txBody>
                    <a:bodyPr/>
                    <a:lstStyle/>
                    <a:p>
                      <a:pPr algn="ctr"/>
                      <a:r>
                        <a:rPr lang="ru-RU" sz="2400" b="0" dirty="0" smtClean="0">
                          <a:solidFill>
                            <a:srgbClr val="002060"/>
                          </a:solidFill>
                        </a:rPr>
                        <a:t>богатый</a:t>
                      </a:r>
                      <a:endParaRPr lang="ru-RU" sz="2400" b="0" dirty="0">
                        <a:solidFill>
                          <a:srgbClr val="002060"/>
                        </a:solidFill>
                      </a:endParaRPr>
                    </a:p>
                  </a:txBody>
                  <a:tcPr/>
                </a:tc>
                <a:tc>
                  <a:txBody>
                    <a:bodyPr/>
                    <a:lstStyle/>
                    <a:p>
                      <a:pPr algn="ctr"/>
                      <a:r>
                        <a:rPr lang="ru-RU" sz="2400" b="0" dirty="0" smtClean="0">
                          <a:solidFill>
                            <a:srgbClr val="002060"/>
                          </a:solidFill>
                        </a:rPr>
                        <a:t>кладовая</a:t>
                      </a:r>
                      <a:endParaRPr lang="ru-RU" sz="2400" b="0" dirty="0">
                        <a:solidFill>
                          <a:srgbClr val="002060"/>
                        </a:solidFill>
                      </a:endParaRPr>
                    </a:p>
                  </a:txBody>
                  <a:tcPr/>
                </a:tc>
              </a:tr>
              <a:tr h="531576">
                <a:tc>
                  <a:txBody>
                    <a:bodyPr/>
                    <a:lstStyle/>
                    <a:p>
                      <a:pPr algn="ctr"/>
                      <a:r>
                        <a:rPr lang="ru-RU" sz="2400" b="0" dirty="0" smtClean="0">
                          <a:solidFill>
                            <a:srgbClr val="002060"/>
                          </a:solidFill>
                        </a:rPr>
                        <a:t>булочная</a:t>
                      </a:r>
                      <a:endParaRPr lang="ru-RU" sz="2400" b="0" dirty="0">
                        <a:solidFill>
                          <a:srgbClr val="002060"/>
                        </a:solidFill>
                      </a:endParaRPr>
                    </a:p>
                  </a:txBody>
                  <a:tcPr/>
                </a:tc>
                <a:tc>
                  <a:txBody>
                    <a:bodyPr/>
                    <a:lstStyle/>
                    <a:p>
                      <a:pPr algn="ctr"/>
                      <a:r>
                        <a:rPr lang="ru-RU" sz="2400" b="0" dirty="0" smtClean="0">
                          <a:solidFill>
                            <a:srgbClr val="002060"/>
                          </a:solidFill>
                        </a:rPr>
                        <a:t>вокзал</a:t>
                      </a:r>
                      <a:endParaRPr lang="ru-RU" sz="2400" b="0" dirty="0">
                        <a:solidFill>
                          <a:srgbClr val="002060"/>
                        </a:solidFill>
                      </a:endParaRPr>
                    </a:p>
                  </a:txBody>
                  <a:tcPr/>
                </a:tc>
                <a:tc>
                  <a:txBody>
                    <a:bodyPr/>
                    <a:lstStyle/>
                    <a:p>
                      <a:pPr algn="ctr"/>
                      <a:r>
                        <a:rPr lang="ru-RU" sz="2400" b="0" dirty="0" smtClean="0">
                          <a:solidFill>
                            <a:srgbClr val="002060"/>
                          </a:solidFill>
                        </a:rPr>
                        <a:t>ножницы</a:t>
                      </a:r>
                      <a:endParaRPr lang="ru-RU" sz="2400" b="0" dirty="0">
                        <a:solidFill>
                          <a:srgbClr val="002060"/>
                        </a:solidFill>
                      </a:endParaRPr>
                    </a:p>
                  </a:txBody>
                  <a:tcPr/>
                </a:tc>
                <a:tc>
                  <a:txBody>
                    <a:bodyPr/>
                    <a:lstStyle/>
                    <a:p>
                      <a:pPr algn="ctr"/>
                      <a:r>
                        <a:rPr lang="ru-RU" sz="2400" b="0" dirty="0" smtClean="0">
                          <a:solidFill>
                            <a:srgbClr val="002060"/>
                          </a:solidFill>
                        </a:rPr>
                        <a:t>бусы</a:t>
                      </a:r>
                      <a:endParaRPr lang="ru-RU" sz="2400" b="0" dirty="0">
                        <a:solidFill>
                          <a:srgbClr val="002060"/>
                        </a:solidFill>
                      </a:endParaRPr>
                    </a:p>
                  </a:txBody>
                  <a:tcPr/>
                </a:tc>
              </a:tr>
              <a:tr h="531576">
                <a:tc>
                  <a:txBody>
                    <a:bodyPr/>
                    <a:lstStyle/>
                    <a:p>
                      <a:pPr algn="ctr"/>
                      <a:r>
                        <a:rPr lang="ru-RU" sz="2400" b="0" dirty="0" smtClean="0">
                          <a:solidFill>
                            <a:srgbClr val="002060"/>
                          </a:solidFill>
                        </a:rPr>
                        <a:t> компьютер</a:t>
                      </a:r>
                      <a:endParaRPr lang="ru-RU" sz="2400" b="0" dirty="0">
                        <a:solidFill>
                          <a:srgbClr val="002060"/>
                        </a:solidFill>
                      </a:endParaRPr>
                    </a:p>
                  </a:txBody>
                  <a:tcPr/>
                </a:tc>
                <a:tc>
                  <a:txBody>
                    <a:bodyPr/>
                    <a:lstStyle/>
                    <a:p>
                      <a:pPr algn="ctr"/>
                      <a:r>
                        <a:rPr lang="ru-RU" sz="2400" b="0" dirty="0" smtClean="0">
                          <a:solidFill>
                            <a:srgbClr val="002060"/>
                          </a:solidFill>
                        </a:rPr>
                        <a:t>космический</a:t>
                      </a:r>
                      <a:endParaRPr lang="ru-RU" sz="2400" b="0" dirty="0">
                        <a:solidFill>
                          <a:srgbClr val="002060"/>
                        </a:solidFill>
                      </a:endParaRPr>
                    </a:p>
                  </a:txBody>
                  <a:tcPr/>
                </a:tc>
                <a:tc>
                  <a:txBody>
                    <a:bodyPr/>
                    <a:lstStyle/>
                    <a:p>
                      <a:pPr algn="ctr"/>
                      <a:r>
                        <a:rPr lang="ru-RU" sz="2400" b="0" dirty="0" smtClean="0">
                          <a:solidFill>
                            <a:srgbClr val="002060"/>
                          </a:solidFill>
                        </a:rPr>
                        <a:t>пломбировать</a:t>
                      </a:r>
                      <a:endParaRPr lang="ru-RU" sz="2400" b="0" dirty="0">
                        <a:solidFill>
                          <a:srgbClr val="002060"/>
                        </a:solidFill>
                      </a:endParaRPr>
                    </a:p>
                  </a:txBody>
                  <a:tcPr/>
                </a:tc>
                <a:tc>
                  <a:txBody>
                    <a:bodyPr/>
                    <a:lstStyle/>
                    <a:p>
                      <a:pPr algn="ctr"/>
                      <a:r>
                        <a:rPr lang="ru-RU" sz="2400" b="0" dirty="0" smtClean="0">
                          <a:solidFill>
                            <a:srgbClr val="002060"/>
                          </a:solidFill>
                        </a:rPr>
                        <a:t>гололедица</a:t>
                      </a:r>
                      <a:endParaRPr lang="ru-RU" sz="2400" b="0" dirty="0">
                        <a:solidFill>
                          <a:srgbClr val="002060"/>
                        </a:solidFill>
                      </a:endParaRPr>
                    </a:p>
                  </a:txBody>
                  <a:tcPr/>
                </a:tc>
              </a:tr>
            </a:tbl>
          </a:graphicData>
        </a:graphic>
      </p:graphicFrame>
      <p:sp>
        <p:nvSpPr>
          <p:cNvPr id="9" name="TextBox 8"/>
          <p:cNvSpPr txBox="1"/>
          <p:nvPr/>
        </p:nvSpPr>
        <p:spPr>
          <a:xfrm>
            <a:off x="5429256" y="2357430"/>
            <a:ext cx="184731" cy="369332"/>
          </a:xfrm>
          <a:prstGeom prst="rect">
            <a:avLst/>
          </a:prstGeom>
          <a:noFill/>
        </p:spPr>
        <p:txBody>
          <a:bodyPr wrap="none" rtlCol="0">
            <a:spAutoFit/>
          </a:bodyPr>
          <a:lstStyle/>
          <a:p>
            <a:endParaRPr lang="ru-RU" dirty="0"/>
          </a:p>
        </p:txBody>
      </p:sp>
      <p:pic>
        <p:nvPicPr>
          <p:cNvPr id="1026" name="Picture 2"/>
          <p:cNvPicPr>
            <a:picLocks noChangeAspect="1" noChangeArrowheads="1"/>
          </p:cNvPicPr>
          <p:nvPr/>
        </p:nvPicPr>
        <p:blipFill>
          <a:blip r:embed="rId2" cstate="email">
            <a:clrChange>
              <a:clrFrom>
                <a:srgbClr val="000000"/>
              </a:clrFrom>
              <a:clrTo>
                <a:srgbClr val="000000">
                  <a:alpha val="0"/>
                </a:srgbClr>
              </a:clrTo>
            </a:clrChange>
          </a:blip>
          <a:srcRect/>
          <a:stretch>
            <a:fillRect/>
          </a:stretch>
        </p:blipFill>
        <p:spPr bwMode="auto">
          <a:xfrm>
            <a:off x="6165539" y="4357694"/>
            <a:ext cx="2835617" cy="2233594"/>
          </a:xfrm>
          <a:prstGeom prst="rect">
            <a:avLst/>
          </a:prstGeom>
          <a:noFill/>
          <a:ln w="9525">
            <a:noFill/>
            <a:miter lim="800000"/>
            <a:headEnd/>
            <a:tailEnd/>
          </a:ln>
          <a:effectLst/>
        </p:spPr>
      </p:pic>
      <p:grpSp>
        <p:nvGrpSpPr>
          <p:cNvPr id="2" name="Группа 16"/>
          <p:cNvGrpSpPr/>
          <p:nvPr/>
        </p:nvGrpSpPr>
        <p:grpSpPr>
          <a:xfrm>
            <a:off x="357158" y="2000240"/>
            <a:ext cx="8358246" cy="2143140"/>
            <a:chOff x="357158" y="2000240"/>
            <a:chExt cx="8358246" cy="2143140"/>
          </a:xfrm>
        </p:grpSpPr>
        <p:sp>
          <p:nvSpPr>
            <p:cNvPr id="15" name="Прямоугольник 14"/>
            <p:cNvSpPr/>
            <p:nvPr/>
          </p:nvSpPr>
          <p:spPr>
            <a:xfrm>
              <a:off x="357158" y="3571876"/>
              <a:ext cx="8358246" cy="571504"/>
            </a:xfrm>
            <a:prstGeom prst="rect">
              <a:avLst/>
            </a:prstGeom>
            <a:solidFill>
              <a:srgbClr val="11FBD4"/>
            </a:solidFill>
            <a:ln>
              <a:solidFill>
                <a:srgbClr val="FFFF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357158" y="2000240"/>
              <a:ext cx="8358246" cy="1071570"/>
            </a:xfrm>
            <a:prstGeom prst="rect">
              <a:avLst/>
            </a:prstGeom>
            <a:solidFill>
              <a:srgbClr val="11FBD4"/>
            </a:solidFill>
            <a:ln>
              <a:solidFill>
                <a:srgbClr val="FFFF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pic>
        <p:nvPicPr>
          <p:cNvPr id="10" name="Рисунок 9" descr="75907144_reptilii5.gif">
            <a:hlinkClick r:id="" action="ppaction://hlinkshowjump?jump=nextslide"/>
          </p:cNvPr>
          <p:cNvPicPr>
            <a:picLocks noChangeAspect="1"/>
          </p:cNvPicPr>
          <p:nvPr/>
        </p:nvPicPr>
        <p:blipFill>
          <a:blip r:embed="rId3">
            <a:clrChange>
              <a:clrFrom>
                <a:srgbClr val="FFFFFF"/>
              </a:clrFrom>
              <a:clrTo>
                <a:srgbClr val="FFFFFF">
                  <a:alpha val="0"/>
                </a:srgbClr>
              </a:clrTo>
            </a:clrChange>
          </a:blip>
          <a:stretch>
            <a:fillRect/>
          </a:stretch>
        </p:blipFill>
        <p:spPr>
          <a:xfrm flipH="1">
            <a:off x="285720" y="4286256"/>
            <a:ext cx="1768103" cy="2357454"/>
          </a:xfrm>
          <a:prstGeom prst="rect">
            <a:avLst/>
          </a:prstGeom>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26"/>
                    </p:tgtEl>
                  </p:cond>
                </p:stCondLst>
                <p:endSync evt="end" delay="0">
                  <p:rtn val="all"/>
                </p:endSync>
                <p:childTnLst>
                  <p:par>
                    <p:cTn id="3" fill="hold">
                      <p:stCondLst>
                        <p:cond delay="0"/>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1026"/>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857224" y="500042"/>
            <a:ext cx="7786742" cy="1000132"/>
          </a:xfrm>
          <a:prstGeom prst="roundRect">
            <a:avLst/>
          </a:prstGeom>
          <a:solidFill>
            <a:srgbClr val="FFFF00"/>
          </a:solidFill>
          <a:ln w="38100">
            <a:solidFill>
              <a:srgbClr val="FF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rgbClr val="002060"/>
                </a:solidFill>
              </a:rPr>
              <a:t>В каких словах в окончании пишется буква И?</a:t>
            </a:r>
            <a:endParaRPr lang="ru-RU" sz="2800" dirty="0">
              <a:solidFill>
                <a:srgbClr val="002060"/>
              </a:solidFill>
            </a:endParaRPr>
          </a:p>
        </p:txBody>
      </p:sp>
      <p:graphicFrame>
        <p:nvGraphicFramePr>
          <p:cNvPr id="7" name="Таблица 6"/>
          <p:cNvGraphicFramePr>
            <a:graphicFrameLocks noGrp="1"/>
          </p:cNvGraphicFramePr>
          <p:nvPr/>
        </p:nvGraphicFramePr>
        <p:xfrm>
          <a:off x="357158" y="2000238"/>
          <a:ext cx="8358248" cy="2126304"/>
        </p:xfrm>
        <a:graphic>
          <a:graphicData uri="http://schemas.openxmlformats.org/drawingml/2006/table">
            <a:tbl>
              <a:tblPr firstRow="1" bandRow="1">
                <a:tableStyleId>{0505E3EF-67EA-436B-97B2-0124C06EBD24}</a:tableStyleId>
              </a:tblPr>
              <a:tblGrid>
                <a:gridCol w="2089562"/>
                <a:gridCol w="2089562"/>
                <a:gridCol w="2089562"/>
                <a:gridCol w="2089562"/>
              </a:tblGrid>
              <a:tr h="531576">
                <a:tc>
                  <a:txBody>
                    <a:bodyPr/>
                    <a:lstStyle/>
                    <a:p>
                      <a:pPr algn="ctr"/>
                      <a:r>
                        <a:rPr lang="ru-RU" sz="2400" b="0" dirty="0" smtClean="0">
                          <a:solidFill>
                            <a:srgbClr val="002060"/>
                          </a:solidFill>
                        </a:rPr>
                        <a:t>в музе..</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на улиц…</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 к </a:t>
                      </a:r>
                      <a:r>
                        <a:rPr lang="ru-RU" sz="2400" b="0" kern="1200" dirty="0" err="1" smtClean="0">
                          <a:solidFill>
                            <a:srgbClr val="002060"/>
                          </a:solidFill>
                          <a:latin typeface="+mn-lt"/>
                          <a:ea typeface="+mn-ea"/>
                          <a:cs typeface="+mn-cs"/>
                        </a:rPr>
                        <a:t>деревн</a:t>
                      </a:r>
                      <a:r>
                        <a:rPr lang="ru-RU" sz="2400" b="0" kern="1200" dirty="0" smtClean="0">
                          <a:solidFill>
                            <a:srgbClr val="002060"/>
                          </a:solidFill>
                          <a:latin typeface="+mn-lt"/>
                          <a:ea typeface="+mn-ea"/>
                          <a:cs typeface="+mn-cs"/>
                        </a:rPr>
                        <a:t>..</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в </a:t>
                      </a:r>
                      <a:r>
                        <a:rPr lang="ru-RU" sz="2400" b="0" kern="1200" dirty="0" err="1" smtClean="0">
                          <a:solidFill>
                            <a:srgbClr val="002060"/>
                          </a:solidFill>
                          <a:latin typeface="+mn-lt"/>
                          <a:ea typeface="+mn-ea"/>
                          <a:cs typeface="+mn-cs"/>
                        </a:rPr>
                        <a:t>тетрадк</a:t>
                      </a:r>
                      <a:r>
                        <a:rPr lang="ru-RU" sz="2400" b="0" kern="1200" dirty="0" smtClean="0">
                          <a:solidFill>
                            <a:srgbClr val="002060"/>
                          </a:solidFill>
                          <a:latin typeface="+mn-lt"/>
                          <a:ea typeface="+mn-ea"/>
                          <a:cs typeface="+mn-cs"/>
                        </a:rPr>
                        <a:t>..</a:t>
                      </a:r>
                      <a:endParaRPr lang="ru-RU" sz="2400" b="0" dirty="0">
                        <a:solidFill>
                          <a:srgbClr val="002060"/>
                        </a:solidFill>
                      </a:endParaRPr>
                    </a:p>
                  </a:txBody>
                  <a:tcPr/>
                </a:tc>
              </a:tr>
              <a:tr h="531576">
                <a:tc>
                  <a:txBody>
                    <a:bodyPr/>
                    <a:lstStyle/>
                    <a:p>
                      <a:pPr algn="ctr"/>
                      <a:r>
                        <a:rPr lang="ru-RU" sz="2400" b="0" dirty="0" smtClean="0">
                          <a:solidFill>
                            <a:srgbClr val="002060"/>
                          </a:solidFill>
                        </a:rPr>
                        <a:t>на </a:t>
                      </a:r>
                      <a:r>
                        <a:rPr lang="ru-RU" sz="2400" b="0" dirty="0" err="1" smtClean="0">
                          <a:solidFill>
                            <a:srgbClr val="002060"/>
                          </a:solidFill>
                        </a:rPr>
                        <a:t>площад</a:t>
                      </a:r>
                      <a:r>
                        <a:rPr lang="ru-RU" sz="2400" b="0" dirty="0" smtClean="0">
                          <a:solidFill>
                            <a:srgbClr val="002060"/>
                          </a:solidFill>
                        </a:rPr>
                        <a:t>..</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на берез..</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в </a:t>
                      </a:r>
                      <a:r>
                        <a:rPr lang="ru-RU" sz="2400" b="0" kern="1200" dirty="0" err="1" smtClean="0">
                          <a:solidFill>
                            <a:srgbClr val="002060"/>
                          </a:solidFill>
                          <a:latin typeface="+mn-lt"/>
                          <a:ea typeface="+mn-ea"/>
                          <a:cs typeface="+mn-cs"/>
                        </a:rPr>
                        <a:t>тетрад</a:t>
                      </a:r>
                      <a:r>
                        <a:rPr lang="ru-RU" sz="2400" b="0" kern="1200" dirty="0" smtClean="0">
                          <a:solidFill>
                            <a:srgbClr val="002060"/>
                          </a:solidFill>
                          <a:latin typeface="+mn-lt"/>
                          <a:ea typeface="+mn-ea"/>
                          <a:cs typeface="+mn-cs"/>
                        </a:rPr>
                        <a:t>..</a:t>
                      </a:r>
                      <a:endParaRPr lang="ru-RU" sz="2400" b="0" dirty="0">
                        <a:solidFill>
                          <a:srgbClr val="002060"/>
                        </a:solidFill>
                      </a:endParaRPr>
                    </a:p>
                  </a:txBody>
                  <a:tcPr/>
                </a:tc>
                <a:tc>
                  <a:txBody>
                    <a:bodyPr/>
                    <a:lstStyle/>
                    <a:p>
                      <a:pPr marL="0" algn="ctr" rtl="0" eaLnBrk="1" latinLnBrk="0" hangingPunct="1">
                        <a:spcBef>
                          <a:spcPts val="0"/>
                        </a:spcBef>
                        <a:spcAft>
                          <a:spcPts val="0"/>
                        </a:spcAft>
                      </a:pPr>
                      <a:r>
                        <a:rPr lang="ru-RU" sz="2400" b="0" kern="1200" dirty="0" smtClean="0">
                          <a:solidFill>
                            <a:srgbClr val="002060"/>
                          </a:solidFill>
                          <a:latin typeface="+mn-lt"/>
                          <a:ea typeface="+mn-ea"/>
                          <a:cs typeface="+mn-cs"/>
                        </a:rPr>
                        <a:t>на </a:t>
                      </a:r>
                      <a:r>
                        <a:rPr lang="ru-RU" sz="2400" b="0" kern="1200" dirty="0" err="1" smtClean="0">
                          <a:solidFill>
                            <a:srgbClr val="002060"/>
                          </a:solidFill>
                          <a:latin typeface="+mn-lt"/>
                          <a:ea typeface="+mn-ea"/>
                          <a:cs typeface="+mn-cs"/>
                        </a:rPr>
                        <a:t>площадк</a:t>
                      </a:r>
                      <a:r>
                        <a:rPr lang="ru-RU" sz="2400" b="0" kern="1200" dirty="0" smtClean="0">
                          <a:solidFill>
                            <a:srgbClr val="002060"/>
                          </a:solidFill>
                          <a:latin typeface="+mn-lt"/>
                          <a:ea typeface="+mn-ea"/>
                          <a:cs typeface="+mn-cs"/>
                        </a:rPr>
                        <a:t>..</a:t>
                      </a:r>
                    </a:p>
                  </a:txBody>
                  <a:tcPr/>
                </a:tc>
              </a:tr>
              <a:tr h="531576">
                <a:tc>
                  <a:txBody>
                    <a:bodyPr/>
                    <a:lstStyle/>
                    <a:p>
                      <a:pPr algn="ctr"/>
                      <a:r>
                        <a:rPr lang="ru-RU" sz="2400" b="0" dirty="0" smtClean="0">
                          <a:solidFill>
                            <a:srgbClr val="002060"/>
                          </a:solidFill>
                        </a:rPr>
                        <a:t>на рябин..</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по </a:t>
                      </a:r>
                      <a:r>
                        <a:rPr lang="ru-RU" sz="2400" b="0" kern="1200" dirty="0" err="1" smtClean="0">
                          <a:solidFill>
                            <a:srgbClr val="002060"/>
                          </a:solidFill>
                          <a:latin typeface="+mn-lt"/>
                          <a:ea typeface="+mn-ea"/>
                          <a:cs typeface="+mn-cs"/>
                        </a:rPr>
                        <a:t>территори</a:t>
                      </a:r>
                      <a:r>
                        <a:rPr lang="ru-RU" sz="2400" b="0" kern="1200" dirty="0" smtClean="0">
                          <a:solidFill>
                            <a:srgbClr val="002060"/>
                          </a:solidFill>
                          <a:latin typeface="+mn-lt"/>
                          <a:ea typeface="+mn-ea"/>
                          <a:cs typeface="+mn-cs"/>
                        </a:rPr>
                        <a:t>..</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у </a:t>
                      </a:r>
                      <a:r>
                        <a:rPr lang="ru-RU" sz="2400" b="0" kern="1200" dirty="0" err="1" smtClean="0">
                          <a:solidFill>
                            <a:srgbClr val="002060"/>
                          </a:solidFill>
                          <a:latin typeface="+mn-lt"/>
                          <a:ea typeface="+mn-ea"/>
                          <a:cs typeface="+mn-cs"/>
                        </a:rPr>
                        <a:t>деревн</a:t>
                      </a:r>
                      <a:r>
                        <a:rPr lang="ru-RU" sz="2400" b="0" kern="1200" dirty="0" smtClean="0">
                          <a:solidFill>
                            <a:srgbClr val="002060"/>
                          </a:solidFill>
                          <a:latin typeface="+mn-lt"/>
                          <a:ea typeface="+mn-ea"/>
                          <a:cs typeface="+mn-cs"/>
                        </a:rPr>
                        <a:t>..</a:t>
                      </a:r>
                      <a:endParaRPr lang="ru-RU" sz="2400" b="0" dirty="0">
                        <a:solidFill>
                          <a:srgbClr val="002060"/>
                        </a:solidFill>
                      </a:endParaRPr>
                    </a:p>
                  </a:txBody>
                  <a:tcPr/>
                </a:tc>
                <a:tc>
                  <a:txBody>
                    <a:bodyPr/>
                    <a:lstStyle/>
                    <a:p>
                      <a:pPr algn="ctr"/>
                      <a:r>
                        <a:rPr lang="ru-RU" sz="2400" b="0" dirty="0" smtClean="0">
                          <a:solidFill>
                            <a:srgbClr val="002060"/>
                          </a:solidFill>
                        </a:rPr>
                        <a:t>в </a:t>
                      </a:r>
                      <a:r>
                        <a:rPr lang="ru-RU" sz="2400" b="0" dirty="0" err="1" smtClean="0">
                          <a:solidFill>
                            <a:srgbClr val="002060"/>
                          </a:solidFill>
                        </a:rPr>
                        <a:t>арми</a:t>
                      </a:r>
                      <a:r>
                        <a:rPr lang="ru-RU" sz="2400" b="0" dirty="0" smtClean="0">
                          <a:solidFill>
                            <a:srgbClr val="002060"/>
                          </a:solidFill>
                        </a:rPr>
                        <a:t>..</a:t>
                      </a:r>
                      <a:endParaRPr lang="ru-RU" sz="2400" b="0" dirty="0">
                        <a:solidFill>
                          <a:srgbClr val="002060"/>
                        </a:solidFill>
                      </a:endParaRPr>
                    </a:p>
                  </a:txBody>
                  <a:tcPr/>
                </a:tc>
              </a:tr>
              <a:tr h="531576">
                <a:tc>
                  <a:txBody>
                    <a:bodyPr/>
                    <a:lstStyle/>
                    <a:p>
                      <a:pPr algn="ctr"/>
                      <a:r>
                        <a:rPr lang="ru-RU" sz="2400" b="0" dirty="0" smtClean="0">
                          <a:solidFill>
                            <a:srgbClr val="002060"/>
                          </a:solidFill>
                        </a:rPr>
                        <a:t>в </a:t>
                      </a:r>
                      <a:r>
                        <a:rPr lang="ru-RU" sz="2400" b="0" dirty="0" err="1" smtClean="0">
                          <a:solidFill>
                            <a:srgbClr val="002060"/>
                          </a:solidFill>
                        </a:rPr>
                        <a:t>планетари</a:t>
                      </a:r>
                      <a:r>
                        <a:rPr lang="ru-RU" sz="2400" b="0" dirty="0" smtClean="0">
                          <a:solidFill>
                            <a:srgbClr val="002060"/>
                          </a:solidFill>
                        </a:rPr>
                        <a:t>..</a:t>
                      </a:r>
                      <a:endParaRPr lang="ru-RU" sz="2400" b="0" dirty="0">
                        <a:solidFill>
                          <a:srgbClr val="002060"/>
                        </a:solidFill>
                      </a:endParaRPr>
                    </a:p>
                  </a:txBody>
                  <a:tcPr/>
                </a:tc>
                <a:tc>
                  <a:txBody>
                    <a:bodyPr/>
                    <a:lstStyle/>
                    <a:p>
                      <a:pPr algn="ctr"/>
                      <a:r>
                        <a:rPr lang="ru-RU" sz="2400" b="0" dirty="0" smtClean="0">
                          <a:solidFill>
                            <a:srgbClr val="002060"/>
                          </a:solidFill>
                        </a:rPr>
                        <a:t>на планет..</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к цел..</a:t>
                      </a:r>
                      <a:endParaRPr lang="ru-RU" sz="2400" b="0" dirty="0">
                        <a:solidFill>
                          <a:srgbClr val="002060"/>
                        </a:solidFill>
                      </a:endParaRPr>
                    </a:p>
                  </a:txBody>
                  <a:tcPr/>
                </a:tc>
                <a:tc>
                  <a:txBody>
                    <a:bodyPr/>
                    <a:lstStyle/>
                    <a:p>
                      <a:pPr algn="ctr"/>
                      <a:r>
                        <a:rPr lang="ru-RU" sz="2400" b="0" dirty="0" smtClean="0">
                          <a:solidFill>
                            <a:srgbClr val="002060"/>
                          </a:solidFill>
                        </a:rPr>
                        <a:t>к </a:t>
                      </a:r>
                      <a:r>
                        <a:rPr lang="ru-RU" sz="2400" b="0" dirty="0" err="1" smtClean="0">
                          <a:solidFill>
                            <a:srgbClr val="002060"/>
                          </a:solidFill>
                        </a:rPr>
                        <a:t>дедушк</a:t>
                      </a:r>
                      <a:r>
                        <a:rPr lang="ru-RU" sz="2400" b="0" dirty="0" smtClean="0">
                          <a:solidFill>
                            <a:srgbClr val="002060"/>
                          </a:solidFill>
                        </a:rPr>
                        <a:t>..</a:t>
                      </a:r>
                      <a:endParaRPr lang="ru-RU" sz="2400" b="0" dirty="0">
                        <a:solidFill>
                          <a:srgbClr val="002060"/>
                        </a:solidFill>
                      </a:endParaRPr>
                    </a:p>
                  </a:txBody>
                  <a:tcPr/>
                </a:tc>
              </a:tr>
            </a:tbl>
          </a:graphicData>
        </a:graphic>
      </p:graphicFrame>
      <p:sp>
        <p:nvSpPr>
          <p:cNvPr id="9" name="TextBox 8"/>
          <p:cNvSpPr txBox="1"/>
          <p:nvPr/>
        </p:nvSpPr>
        <p:spPr>
          <a:xfrm>
            <a:off x="5429256" y="2357430"/>
            <a:ext cx="184731" cy="369332"/>
          </a:xfrm>
          <a:prstGeom prst="rect">
            <a:avLst/>
          </a:prstGeom>
          <a:noFill/>
        </p:spPr>
        <p:txBody>
          <a:bodyPr wrap="none" rtlCol="0">
            <a:spAutoFit/>
          </a:bodyPr>
          <a:lstStyle/>
          <a:p>
            <a:endParaRPr lang="ru-RU" dirty="0"/>
          </a:p>
        </p:txBody>
      </p:sp>
      <p:pic>
        <p:nvPicPr>
          <p:cNvPr id="1026" name="Picture 2"/>
          <p:cNvPicPr>
            <a:picLocks noChangeAspect="1" noChangeArrowheads="1"/>
          </p:cNvPicPr>
          <p:nvPr/>
        </p:nvPicPr>
        <p:blipFill>
          <a:blip r:embed="rId2" cstate="email">
            <a:clrChange>
              <a:clrFrom>
                <a:srgbClr val="000000"/>
              </a:clrFrom>
              <a:clrTo>
                <a:srgbClr val="000000">
                  <a:alpha val="0"/>
                </a:srgbClr>
              </a:clrTo>
            </a:clrChange>
          </a:blip>
          <a:srcRect/>
          <a:stretch>
            <a:fillRect/>
          </a:stretch>
        </p:blipFill>
        <p:spPr bwMode="auto">
          <a:xfrm>
            <a:off x="6165539" y="4357694"/>
            <a:ext cx="2835617" cy="2233594"/>
          </a:xfrm>
          <a:prstGeom prst="rect">
            <a:avLst/>
          </a:prstGeom>
          <a:noFill/>
          <a:ln w="9525">
            <a:noFill/>
            <a:miter lim="800000"/>
            <a:headEnd/>
            <a:tailEnd/>
          </a:ln>
          <a:effectLst/>
        </p:spPr>
      </p:pic>
      <p:pic>
        <p:nvPicPr>
          <p:cNvPr id="10" name="Рисунок 9" descr="75907144_reptilii5.gif">
            <a:hlinkClick r:id="" action="ppaction://hlinkshowjump?jump=nextslide"/>
          </p:cNvPr>
          <p:cNvPicPr>
            <a:picLocks noChangeAspect="1"/>
          </p:cNvPicPr>
          <p:nvPr/>
        </p:nvPicPr>
        <p:blipFill>
          <a:blip r:embed="rId3">
            <a:clrChange>
              <a:clrFrom>
                <a:srgbClr val="FFFFFF"/>
              </a:clrFrom>
              <a:clrTo>
                <a:srgbClr val="FFFFFF">
                  <a:alpha val="0"/>
                </a:srgbClr>
              </a:clrTo>
            </a:clrChange>
          </a:blip>
          <a:stretch>
            <a:fillRect/>
          </a:stretch>
        </p:blipFill>
        <p:spPr>
          <a:xfrm flipH="1">
            <a:off x="285720" y="4286256"/>
            <a:ext cx="1768103" cy="2357454"/>
          </a:xfrm>
          <a:prstGeom prst="rect">
            <a:avLst/>
          </a:prstGeom>
        </p:spPr>
      </p:pic>
      <p:grpSp>
        <p:nvGrpSpPr>
          <p:cNvPr id="2" name="Группа 22"/>
          <p:cNvGrpSpPr/>
          <p:nvPr/>
        </p:nvGrpSpPr>
        <p:grpSpPr>
          <a:xfrm>
            <a:off x="357158" y="1996306"/>
            <a:ext cx="8358246" cy="2147074"/>
            <a:chOff x="357158" y="1996306"/>
            <a:chExt cx="8358246" cy="2147074"/>
          </a:xfrm>
        </p:grpSpPr>
        <p:sp>
          <p:nvSpPr>
            <p:cNvPr id="17" name="Прямоугольник 16"/>
            <p:cNvSpPr/>
            <p:nvPr/>
          </p:nvSpPr>
          <p:spPr>
            <a:xfrm>
              <a:off x="6643702" y="2500306"/>
              <a:ext cx="2071702" cy="540000"/>
            </a:xfrm>
            <a:prstGeom prst="rect">
              <a:avLst/>
            </a:prstGeom>
            <a:solidFill>
              <a:srgbClr val="11FBD4"/>
            </a:solidFill>
            <a:ln>
              <a:solidFill>
                <a:srgbClr val="FFFF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Прямоугольник 17"/>
            <p:cNvSpPr/>
            <p:nvPr/>
          </p:nvSpPr>
          <p:spPr>
            <a:xfrm>
              <a:off x="357158" y="1996306"/>
              <a:ext cx="8358246" cy="504000"/>
            </a:xfrm>
            <a:prstGeom prst="rect">
              <a:avLst/>
            </a:prstGeom>
            <a:solidFill>
              <a:srgbClr val="11FBD4"/>
            </a:solidFill>
            <a:ln>
              <a:solidFill>
                <a:srgbClr val="FFFF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Прямоугольник 18"/>
            <p:cNvSpPr/>
            <p:nvPr/>
          </p:nvSpPr>
          <p:spPr>
            <a:xfrm>
              <a:off x="357158" y="3071810"/>
              <a:ext cx="2071702" cy="540000"/>
            </a:xfrm>
            <a:prstGeom prst="rect">
              <a:avLst/>
            </a:prstGeom>
            <a:solidFill>
              <a:srgbClr val="11FBD4"/>
            </a:solidFill>
            <a:ln>
              <a:solidFill>
                <a:srgbClr val="FFFF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2428860" y="3603380"/>
              <a:ext cx="2071702" cy="540000"/>
            </a:xfrm>
            <a:prstGeom prst="rect">
              <a:avLst/>
            </a:prstGeom>
            <a:solidFill>
              <a:srgbClr val="11FBD4"/>
            </a:solidFill>
            <a:ln>
              <a:solidFill>
                <a:srgbClr val="FFFF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p:cNvSpPr/>
            <p:nvPr/>
          </p:nvSpPr>
          <p:spPr>
            <a:xfrm>
              <a:off x="6643702" y="3571876"/>
              <a:ext cx="2071702" cy="540000"/>
            </a:xfrm>
            <a:prstGeom prst="rect">
              <a:avLst/>
            </a:prstGeom>
            <a:solidFill>
              <a:srgbClr val="11FBD4"/>
            </a:solidFill>
            <a:ln>
              <a:solidFill>
                <a:srgbClr val="FFFF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Прямоугольник 21"/>
            <p:cNvSpPr/>
            <p:nvPr/>
          </p:nvSpPr>
          <p:spPr>
            <a:xfrm>
              <a:off x="2428860" y="2500306"/>
              <a:ext cx="2071702" cy="540000"/>
            </a:xfrm>
            <a:prstGeom prst="rect">
              <a:avLst/>
            </a:prstGeom>
            <a:solidFill>
              <a:srgbClr val="11FBD4"/>
            </a:solidFill>
            <a:ln>
              <a:solidFill>
                <a:srgbClr val="FFFF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26"/>
                    </p:tgtEl>
                  </p:cond>
                </p:stCondLst>
                <p:endSync evt="end" delay="0">
                  <p:rtn val="all"/>
                </p:endSync>
                <p:childTnLst>
                  <p:par>
                    <p:cTn id="3" fill="hold">
                      <p:stCondLst>
                        <p:cond delay="0"/>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1026"/>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857224" y="500042"/>
            <a:ext cx="7786742" cy="1000132"/>
          </a:xfrm>
          <a:prstGeom prst="roundRect">
            <a:avLst/>
          </a:prstGeom>
          <a:solidFill>
            <a:srgbClr val="FFFF00"/>
          </a:solidFill>
          <a:ln w="38100">
            <a:solidFill>
              <a:srgbClr val="FF00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rgbClr val="002060"/>
                </a:solidFill>
              </a:rPr>
              <a:t> В каких  словах пишется  мягкий знак?</a:t>
            </a:r>
            <a:endParaRPr lang="ru-RU" sz="2800" dirty="0">
              <a:solidFill>
                <a:srgbClr val="002060"/>
              </a:solidFill>
            </a:endParaRPr>
          </a:p>
        </p:txBody>
      </p:sp>
      <p:graphicFrame>
        <p:nvGraphicFramePr>
          <p:cNvPr id="7" name="Таблица 6"/>
          <p:cNvGraphicFramePr>
            <a:graphicFrameLocks noGrp="1"/>
          </p:cNvGraphicFramePr>
          <p:nvPr/>
        </p:nvGraphicFramePr>
        <p:xfrm>
          <a:off x="357158" y="2000238"/>
          <a:ext cx="8358248" cy="2126304"/>
        </p:xfrm>
        <a:graphic>
          <a:graphicData uri="http://schemas.openxmlformats.org/drawingml/2006/table">
            <a:tbl>
              <a:tblPr firstRow="1" bandRow="1">
                <a:tableStyleId>{0505E3EF-67EA-436B-97B2-0124C06EBD24}</a:tableStyleId>
              </a:tblPr>
              <a:tblGrid>
                <a:gridCol w="2089562"/>
                <a:gridCol w="2089562"/>
                <a:gridCol w="2089562"/>
                <a:gridCol w="2089562"/>
              </a:tblGrid>
              <a:tr h="5315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dirty="0" smtClean="0">
                          <a:solidFill>
                            <a:srgbClr val="002060"/>
                          </a:solidFill>
                        </a:rPr>
                        <a:t>нож..</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мяч..</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dirty="0" err="1" smtClean="0">
                          <a:solidFill>
                            <a:srgbClr val="002060"/>
                          </a:solidFill>
                        </a:rPr>
                        <a:t>реч</a:t>
                      </a:r>
                      <a:r>
                        <a:rPr lang="ru-RU" sz="2400" b="0" dirty="0" smtClean="0">
                          <a:solidFill>
                            <a:srgbClr val="002060"/>
                          </a:solidFill>
                        </a:rPr>
                        <a:t>..</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много туч..</a:t>
                      </a:r>
                      <a:endParaRPr lang="ru-RU" sz="2400" b="0" dirty="0">
                        <a:solidFill>
                          <a:srgbClr val="002060"/>
                        </a:solidFill>
                      </a:endParaRPr>
                    </a:p>
                  </a:txBody>
                  <a:tcPr/>
                </a:tc>
              </a:tr>
              <a:tr h="5315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err="1" smtClean="0">
                          <a:solidFill>
                            <a:srgbClr val="002060"/>
                          </a:solidFill>
                          <a:latin typeface="+mn-lt"/>
                          <a:ea typeface="+mn-ea"/>
                          <a:cs typeface="+mn-cs"/>
                        </a:rPr>
                        <a:t>помощ</a:t>
                      </a:r>
                      <a:r>
                        <a:rPr lang="ru-RU" sz="2400" b="0" kern="1200" dirty="0" smtClean="0">
                          <a:solidFill>
                            <a:srgbClr val="002060"/>
                          </a:solidFill>
                          <a:latin typeface="+mn-lt"/>
                          <a:ea typeface="+mn-ea"/>
                          <a:cs typeface="+mn-cs"/>
                        </a:rPr>
                        <a:t>..</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ключ…</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dirty="0" err="1" smtClean="0">
                          <a:solidFill>
                            <a:srgbClr val="002060"/>
                          </a:solidFill>
                        </a:rPr>
                        <a:t>ноч</a:t>
                      </a:r>
                      <a:r>
                        <a:rPr lang="ru-RU" sz="2400" b="0" dirty="0" smtClean="0">
                          <a:solidFill>
                            <a:srgbClr val="002060"/>
                          </a:solidFill>
                        </a:rPr>
                        <a:t>..</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err="1" smtClean="0">
                          <a:solidFill>
                            <a:srgbClr val="002060"/>
                          </a:solidFill>
                          <a:latin typeface="+mn-lt"/>
                          <a:ea typeface="+mn-ea"/>
                          <a:cs typeface="+mn-cs"/>
                        </a:rPr>
                        <a:t>печ</a:t>
                      </a:r>
                      <a:r>
                        <a:rPr lang="ru-RU" sz="2400" b="0" kern="1200" dirty="0" smtClean="0">
                          <a:solidFill>
                            <a:srgbClr val="002060"/>
                          </a:solidFill>
                          <a:latin typeface="+mn-lt"/>
                          <a:ea typeface="+mn-ea"/>
                          <a:cs typeface="+mn-cs"/>
                        </a:rPr>
                        <a:t>..</a:t>
                      </a:r>
                      <a:r>
                        <a:rPr lang="ru-RU" sz="2400" b="0" kern="1200" dirty="0" err="1" smtClean="0">
                          <a:solidFill>
                            <a:srgbClr val="002060"/>
                          </a:solidFill>
                          <a:latin typeface="+mn-lt"/>
                          <a:ea typeface="+mn-ea"/>
                          <a:cs typeface="+mn-cs"/>
                        </a:rPr>
                        <a:t>ка</a:t>
                      </a:r>
                      <a:endParaRPr lang="ru-RU" sz="2400" b="0" dirty="0">
                        <a:solidFill>
                          <a:srgbClr val="002060"/>
                        </a:solidFill>
                      </a:endParaRPr>
                    </a:p>
                  </a:txBody>
                  <a:tcPr/>
                </a:tc>
              </a:tr>
              <a:tr h="5315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dirty="0" err="1" smtClean="0">
                          <a:solidFill>
                            <a:srgbClr val="002060"/>
                          </a:solidFill>
                        </a:rPr>
                        <a:t>мыш</a:t>
                      </a:r>
                      <a:r>
                        <a:rPr lang="ru-RU" sz="2400" b="0" dirty="0" smtClean="0">
                          <a:solidFill>
                            <a:srgbClr val="002060"/>
                          </a:solidFill>
                        </a:rPr>
                        <a:t>..</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err="1" smtClean="0">
                          <a:solidFill>
                            <a:srgbClr val="002060"/>
                          </a:solidFill>
                          <a:latin typeface="+mn-lt"/>
                          <a:ea typeface="+mn-ea"/>
                          <a:cs typeface="+mn-cs"/>
                        </a:rPr>
                        <a:t>мелоч</a:t>
                      </a:r>
                      <a:r>
                        <a:rPr lang="ru-RU" sz="2400" b="0" kern="1200" dirty="0" smtClean="0">
                          <a:solidFill>
                            <a:srgbClr val="002060"/>
                          </a:solidFill>
                          <a:latin typeface="+mn-lt"/>
                          <a:ea typeface="+mn-ea"/>
                          <a:cs typeface="+mn-cs"/>
                        </a:rPr>
                        <a:t>..</a:t>
                      </a:r>
                      <a:endParaRPr lang="ru-RU" sz="2400" b="0" dirty="0">
                        <a:solidFill>
                          <a:srgbClr val="002060"/>
                        </a:solidFill>
                      </a:endParaRPr>
                    </a:p>
                  </a:txBody>
                  <a:tcPr/>
                </a:tc>
                <a:tc>
                  <a:txBody>
                    <a:bodyPr/>
                    <a:lstStyle/>
                    <a:p>
                      <a:pPr algn="ctr"/>
                      <a:r>
                        <a:rPr lang="ru-RU" sz="2400" b="0" dirty="0" err="1" smtClean="0">
                          <a:solidFill>
                            <a:srgbClr val="002060"/>
                          </a:solidFill>
                        </a:rPr>
                        <a:t>ноч</a:t>
                      </a:r>
                      <a:r>
                        <a:rPr lang="ru-RU" sz="2400" b="0" dirty="0" smtClean="0">
                          <a:solidFill>
                            <a:srgbClr val="002060"/>
                          </a:solidFill>
                        </a:rPr>
                        <a:t>..</a:t>
                      </a:r>
                      <a:r>
                        <a:rPr lang="ru-RU" sz="2400" b="0" dirty="0" err="1" smtClean="0">
                          <a:solidFill>
                            <a:srgbClr val="002060"/>
                          </a:solidFill>
                        </a:rPr>
                        <a:t>ка</a:t>
                      </a:r>
                      <a:endParaRPr lang="ru-RU" sz="2400" b="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smtClean="0">
                          <a:solidFill>
                            <a:srgbClr val="002060"/>
                          </a:solidFill>
                          <a:latin typeface="+mn-lt"/>
                          <a:ea typeface="+mn-ea"/>
                          <a:cs typeface="+mn-cs"/>
                        </a:rPr>
                        <a:t>рож..</a:t>
                      </a:r>
                      <a:endParaRPr lang="ru-RU" sz="2400" b="0" dirty="0">
                        <a:solidFill>
                          <a:srgbClr val="002060"/>
                        </a:solidFill>
                      </a:endParaRPr>
                    </a:p>
                  </a:txBody>
                  <a:tcPr/>
                </a:tc>
              </a:tr>
              <a:tr h="5315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400" b="0" kern="1200" dirty="0" err="1" smtClean="0">
                          <a:solidFill>
                            <a:srgbClr val="002060"/>
                          </a:solidFill>
                          <a:latin typeface="+mn-lt"/>
                          <a:ea typeface="+mn-ea"/>
                          <a:cs typeface="+mn-cs"/>
                        </a:rPr>
                        <a:t>печ</a:t>
                      </a:r>
                      <a:r>
                        <a:rPr lang="ru-RU" sz="2400" b="0" kern="1200" dirty="0" smtClean="0">
                          <a:solidFill>
                            <a:srgbClr val="002060"/>
                          </a:solidFill>
                          <a:latin typeface="+mn-lt"/>
                          <a:ea typeface="+mn-ea"/>
                          <a:cs typeface="+mn-cs"/>
                        </a:rPr>
                        <a:t>..</a:t>
                      </a:r>
                      <a:endParaRPr lang="ru-RU" sz="2400" b="0" dirty="0">
                        <a:solidFill>
                          <a:srgbClr val="002060"/>
                        </a:solidFill>
                      </a:endParaRPr>
                    </a:p>
                  </a:txBody>
                  <a:tcPr/>
                </a:tc>
                <a:tc>
                  <a:txBody>
                    <a:bodyPr/>
                    <a:lstStyle/>
                    <a:p>
                      <a:pPr algn="ctr"/>
                      <a:r>
                        <a:rPr lang="ru-RU" sz="2400" b="0" dirty="0" err="1" smtClean="0">
                          <a:solidFill>
                            <a:srgbClr val="002060"/>
                          </a:solidFill>
                        </a:rPr>
                        <a:t>дич</a:t>
                      </a:r>
                      <a:r>
                        <a:rPr lang="ru-RU" sz="2400" b="0" dirty="0" smtClean="0">
                          <a:solidFill>
                            <a:srgbClr val="002060"/>
                          </a:solidFill>
                        </a:rPr>
                        <a:t>..</a:t>
                      </a:r>
                      <a:endParaRPr lang="ru-RU" sz="2400" b="0" dirty="0">
                        <a:solidFill>
                          <a:srgbClr val="002060"/>
                        </a:solidFill>
                      </a:endParaRPr>
                    </a:p>
                  </a:txBody>
                  <a:tcPr/>
                </a:tc>
                <a:tc>
                  <a:txBody>
                    <a:bodyPr/>
                    <a:lstStyle/>
                    <a:p>
                      <a:pPr algn="ctr"/>
                      <a:r>
                        <a:rPr lang="ru-RU" sz="2400" b="0" dirty="0" err="1" smtClean="0">
                          <a:solidFill>
                            <a:srgbClr val="002060"/>
                          </a:solidFill>
                        </a:rPr>
                        <a:t>доч</a:t>
                      </a:r>
                      <a:r>
                        <a:rPr lang="ru-RU" sz="2400" b="0" dirty="0" smtClean="0">
                          <a:solidFill>
                            <a:srgbClr val="002060"/>
                          </a:solidFill>
                        </a:rPr>
                        <a:t>..</a:t>
                      </a:r>
                      <a:r>
                        <a:rPr lang="ru-RU" sz="2400" b="0" dirty="0" err="1" smtClean="0">
                          <a:solidFill>
                            <a:srgbClr val="002060"/>
                          </a:solidFill>
                        </a:rPr>
                        <a:t>ка</a:t>
                      </a:r>
                      <a:endParaRPr lang="ru-RU" sz="2400" b="0" dirty="0">
                        <a:solidFill>
                          <a:srgbClr val="002060"/>
                        </a:solidFill>
                      </a:endParaRPr>
                    </a:p>
                  </a:txBody>
                  <a:tcPr/>
                </a:tc>
                <a:tc>
                  <a:txBody>
                    <a:bodyPr/>
                    <a:lstStyle/>
                    <a:p>
                      <a:pPr algn="ctr"/>
                      <a:r>
                        <a:rPr lang="ru-RU" sz="2400" b="0" dirty="0" err="1" smtClean="0">
                          <a:solidFill>
                            <a:srgbClr val="002060"/>
                          </a:solidFill>
                        </a:rPr>
                        <a:t>доч</a:t>
                      </a:r>
                      <a:r>
                        <a:rPr lang="ru-RU" sz="2400" b="0" dirty="0" smtClean="0">
                          <a:solidFill>
                            <a:srgbClr val="002060"/>
                          </a:solidFill>
                        </a:rPr>
                        <a:t>..</a:t>
                      </a:r>
                      <a:endParaRPr lang="ru-RU" sz="2400" b="0" dirty="0">
                        <a:solidFill>
                          <a:srgbClr val="002060"/>
                        </a:solidFill>
                      </a:endParaRPr>
                    </a:p>
                  </a:txBody>
                  <a:tcPr/>
                </a:tc>
              </a:tr>
            </a:tbl>
          </a:graphicData>
        </a:graphic>
      </p:graphicFrame>
      <p:sp>
        <p:nvSpPr>
          <p:cNvPr id="9" name="TextBox 8"/>
          <p:cNvSpPr txBox="1"/>
          <p:nvPr/>
        </p:nvSpPr>
        <p:spPr>
          <a:xfrm>
            <a:off x="5429256" y="2357430"/>
            <a:ext cx="184731" cy="369332"/>
          </a:xfrm>
          <a:prstGeom prst="rect">
            <a:avLst/>
          </a:prstGeom>
          <a:noFill/>
        </p:spPr>
        <p:txBody>
          <a:bodyPr wrap="none" rtlCol="0">
            <a:spAutoFit/>
          </a:bodyPr>
          <a:lstStyle/>
          <a:p>
            <a:endParaRPr lang="ru-RU" dirty="0"/>
          </a:p>
        </p:txBody>
      </p:sp>
      <p:pic>
        <p:nvPicPr>
          <p:cNvPr id="1026" name="Picture 2"/>
          <p:cNvPicPr>
            <a:picLocks noChangeAspect="1" noChangeArrowheads="1"/>
          </p:cNvPicPr>
          <p:nvPr/>
        </p:nvPicPr>
        <p:blipFill>
          <a:blip r:embed="rId2" cstate="email">
            <a:clrChange>
              <a:clrFrom>
                <a:srgbClr val="000000"/>
              </a:clrFrom>
              <a:clrTo>
                <a:srgbClr val="000000">
                  <a:alpha val="0"/>
                </a:srgbClr>
              </a:clrTo>
            </a:clrChange>
          </a:blip>
          <a:srcRect/>
          <a:stretch>
            <a:fillRect/>
          </a:stretch>
        </p:blipFill>
        <p:spPr bwMode="auto">
          <a:xfrm>
            <a:off x="6165539" y="4357694"/>
            <a:ext cx="2835617" cy="2233594"/>
          </a:xfrm>
          <a:prstGeom prst="rect">
            <a:avLst/>
          </a:prstGeom>
          <a:noFill/>
          <a:ln w="9525">
            <a:noFill/>
            <a:miter lim="800000"/>
            <a:headEnd/>
            <a:tailEnd/>
          </a:ln>
          <a:effectLst/>
        </p:spPr>
      </p:pic>
      <p:pic>
        <p:nvPicPr>
          <p:cNvPr id="10" name="Рисунок 9" descr="75907144_reptilii5.gif">
            <a:hlinkClick r:id="" action="ppaction://hlinkshowjump?jump=nextslide"/>
          </p:cNvPr>
          <p:cNvPicPr>
            <a:picLocks noChangeAspect="1"/>
          </p:cNvPicPr>
          <p:nvPr/>
        </p:nvPicPr>
        <p:blipFill>
          <a:blip r:embed="rId3">
            <a:clrChange>
              <a:clrFrom>
                <a:srgbClr val="FFFFFF"/>
              </a:clrFrom>
              <a:clrTo>
                <a:srgbClr val="FFFFFF">
                  <a:alpha val="0"/>
                </a:srgbClr>
              </a:clrTo>
            </a:clrChange>
          </a:blip>
          <a:stretch>
            <a:fillRect/>
          </a:stretch>
        </p:blipFill>
        <p:spPr>
          <a:xfrm flipH="1">
            <a:off x="285720" y="4286256"/>
            <a:ext cx="1768103" cy="2357454"/>
          </a:xfrm>
          <a:prstGeom prst="rect">
            <a:avLst/>
          </a:prstGeom>
        </p:spPr>
      </p:pic>
      <p:grpSp>
        <p:nvGrpSpPr>
          <p:cNvPr id="2" name="Группа 20"/>
          <p:cNvGrpSpPr/>
          <p:nvPr/>
        </p:nvGrpSpPr>
        <p:grpSpPr>
          <a:xfrm>
            <a:off x="357158" y="1960306"/>
            <a:ext cx="8358246" cy="2151570"/>
            <a:chOff x="357158" y="1960306"/>
            <a:chExt cx="8358246" cy="2151570"/>
          </a:xfrm>
        </p:grpSpPr>
        <p:sp>
          <p:nvSpPr>
            <p:cNvPr id="14" name="Прямоугольник 13"/>
            <p:cNvSpPr/>
            <p:nvPr/>
          </p:nvSpPr>
          <p:spPr>
            <a:xfrm>
              <a:off x="2428860" y="2500306"/>
              <a:ext cx="2088000" cy="540000"/>
            </a:xfrm>
            <a:prstGeom prst="rect">
              <a:avLst/>
            </a:prstGeom>
            <a:solidFill>
              <a:srgbClr val="11FBD4"/>
            </a:solidFill>
            <a:ln>
              <a:solidFill>
                <a:srgbClr val="FFFF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Прямоугольник 17"/>
            <p:cNvSpPr/>
            <p:nvPr/>
          </p:nvSpPr>
          <p:spPr>
            <a:xfrm>
              <a:off x="4572000" y="3071810"/>
              <a:ext cx="2071702" cy="1040066"/>
            </a:xfrm>
            <a:prstGeom prst="rect">
              <a:avLst/>
            </a:prstGeom>
            <a:solidFill>
              <a:srgbClr val="11FBD4"/>
            </a:solidFill>
            <a:ln>
              <a:solidFill>
                <a:srgbClr val="FFFF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Прямоугольник 18"/>
            <p:cNvSpPr/>
            <p:nvPr/>
          </p:nvSpPr>
          <p:spPr>
            <a:xfrm>
              <a:off x="357158" y="1960306"/>
              <a:ext cx="4159702" cy="540000"/>
            </a:xfrm>
            <a:prstGeom prst="rect">
              <a:avLst/>
            </a:prstGeom>
            <a:solidFill>
              <a:srgbClr val="11FBD4"/>
            </a:solidFill>
            <a:ln>
              <a:solidFill>
                <a:srgbClr val="FFFF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6627404" y="1960306"/>
              <a:ext cx="2088000" cy="1111504"/>
            </a:xfrm>
            <a:prstGeom prst="rect">
              <a:avLst/>
            </a:prstGeom>
            <a:solidFill>
              <a:srgbClr val="11FBD4"/>
            </a:solidFill>
            <a:ln>
              <a:solidFill>
                <a:srgbClr val="FFFF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26"/>
                    </p:tgtEl>
                  </p:cond>
                </p:stCondLst>
                <p:endSync evt="end" delay="0">
                  <p:rtn val="all"/>
                </p:endSync>
                <p:childTnLst>
                  <p:par>
                    <p:cTn id="3" fill="hold">
                      <p:stCondLst>
                        <p:cond delay="0"/>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1026"/>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Наклейки на клавиатуру смешарики - фото-приколы"/>
          <p:cNvPicPr>
            <a:picLocks noChangeAspect="1" noChangeArrowheads="1"/>
          </p:cNvPicPr>
          <p:nvPr/>
        </p:nvPicPr>
        <p:blipFill>
          <a:blip r:embed="rId3" cstate="email"/>
          <a:srcRect/>
          <a:stretch>
            <a:fillRect/>
          </a:stretch>
        </p:blipFill>
        <p:spPr bwMode="auto">
          <a:xfrm>
            <a:off x="2071670" y="3214686"/>
            <a:ext cx="3857652" cy="3459441"/>
          </a:xfrm>
          <a:prstGeom prst="rect">
            <a:avLst/>
          </a:prstGeom>
          <a:noFill/>
        </p:spPr>
      </p:pic>
      <p:sp>
        <p:nvSpPr>
          <p:cNvPr id="13" name="Управляющая кнопка: сведения 12">
            <a:hlinkClick r:id="rId4" action="ppaction://hlinksldjump" highlightClick="1"/>
          </p:cNvPr>
          <p:cNvSpPr/>
          <p:nvPr/>
        </p:nvSpPr>
        <p:spPr>
          <a:xfrm>
            <a:off x="214282" y="285728"/>
            <a:ext cx="571504" cy="642938"/>
          </a:xfrm>
          <a:prstGeom prst="actionButtonInformation">
            <a:avLst/>
          </a:prstGeom>
          <a:solidFill>
            <a:srgbClr val="92D050"/>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kern="1200">
              <a:solidFill>
                <a:prstClr val="white"/>
              </a:solidFill>
              <a:latin typeface="Calibri"/>
              <a:ea typeface="+mn-ea"/>
              <a:cs typeface="+mn-cs"/>
            </a:endParaRPr>
          </a:p>
        </p:txBody>
      </p:sp>
      <p:sp>
        <p:nvSpPr>
          <p:cNvPr id="14" name="Заголовок 13"/>
          <p:cNvSpPr>
            <a:spLocks noGrp="1"/>
          </p:cNvSpPr>
          <p:nvPr>
            <p:ph type="ctrTitle"/>
          </p:nvPr>
        </p:nvSpPr>
        <p:spPr>
          <a:xfrm>
            <a:off x="785786" y="2285992"/>
            <a:ext cx="7772400" cy="1470025"/>
          </a:xfrm>
        </p:spPr>
        <p:txBody>
          <a:bodyPr>
            <a:normAutofit fontScale="90000"/>
          </a:bodyPr>
          <a:lstStyle/>
          <a:p>
            <a:r>
              <a:rPr lang="ru-RU" sz="8000" b="1" dirty="0" smtClean="0">
                <a:solidFill>
                  <a:srgbClr val="002060"/>
                </a:solidFill>
                <a:latin typeface="Calibri Light" pitchFamily="34" charset="0"/>
                <a:cs typeface="Times New Roman" pitchFamily="18" charset="0"/>
              </a:rPr>
              <a:t>Русский язык</a:t>
            </a:r>
            <a:br>
              <a:rPr lang="ru-RU" sz="8000" b="1" dirty="0" smtClean="0">
                <a:solidFill>
                  <a:srgbClr val="002060"/>
                </a:solidFill>
                <a:latin typeface="Calibri Light" pitchFamily="34" charset="0"/>
                <a:cs typeface="Times New Roman" pitchFamily="18" charset="0"/>
              </a:rPr>
            </a:br>
            <a:r>
              <a:rPr lang="ru-RU" sz="8000" b="1" dirty="0" smtClean="0">
                <a:solidFill>
                  <a:srgbClr val="002060"/>
                </a:solidFill>
                <a:latin typeface="Calibri Light" pitchFamily="34" charset="0"/>
                <a:cs typeface="Times New Roman" pitchFamily="18" charset="0"/>
              </a:rPr>
              <a:t>со </a:t>
            </a:r>
            <a:r>
              <a:rPr lang="ru-RU" sz="8000" b="1" dirty="0" err="1" smtClean="0">
                <a:solidFill>
                  <a:srgbClr val="002060"/>
                </a:solidFill>
                <a:latin typeface="Calibri Light" pitchFamily="34" charset="0"/>
                <a:cs typeface="Times New Roman" pitchFamily="18" charset="0"/>
              </a:rPr>
              <a:t>Смешариками</a:t>
            </a:r>
            <a:r>
              <a:rPr lang="ru-RU" dirty="0" smtClean="0">
                <a:solidFill>
                  <a:srgbClr val="002060"/>
                </a:solidFill>
                <a:latin typeface="Times New Roman" pitchFamily="18" charset="0"/>
                <a:cs typeface="Times New Roman" pitchFamily="18" charset="0"/>
              </a:rPr>
              <a:t/>
            </a:r>
            <a:br>
              <a:rPr lang="ru-RU" dirty="0" smtClean="0">
                <a:solidFill>
                  <a:srgbClr val="002060"/>
                </a:solidFill>
                <a:latin typeface="Times New Roman" pitchFamily="18" charset="0"/>
                <a:cs typeface="Times New Roman" pitchFamily="18" charset="0"/>
              </a:rPr>
            </a:br>
            <a:endParaRPr lang="ru-RU" dirty="0"/>
          </a:p>
        </p:txBody>
      </p:sp>
      <p:sp>
        <p:nvSpPr>
          <p:cNvPr id="15" name="Подзаголовок 14"/>
          <p:cNvSpPr>
            <a:spLocks noGrp="1"/>
          </p:cNvSpPr>
          <p:nvPr>
            <p:ph type="subTitle" idx="1"/>
          </p:nvPr>
        </p:nvSpPr>
        <p:spPr>
          <a:xfrm>
            <a:off x="4572000" y="4857760"/>
            <a:ext cx="4286280" cy="1752600"/>
          </a:xfrm>
        </p:spPr>
        <p:txBody>
          <a:bodyPr>
            <a:normAutofit lnSpcReduction="10000"/>
          </a:bodyPr>
          <a:lstStyle/>
          <a:p>
            <a:endParaRPr lang="ru-RU" sz="2400" b="1" dirty="0" smtClean="0">
              <a:solidFill>
                <a:srgbClr val="002060"/>
              </a:solidFill>
              <a:latin typeface="Arial" pitchFamily="34" charset="0"/>
              <a:cs typeface="Arial" pitchFamily="34" charset="0"/>
            </a:endParaRPr>
          </a:p>
          <a:p>
            <a:r>
              <a:rPr lang="ru-RU" sz="2400" b="1" dirty="0" smtClean="0">
                <a:solidFill>
                  <a:srgbClr val="002060"/>
                </a:solidFill>
                <a:latin typeface="Arial" pitchFamily="34" charset="0"/>
                <a:cs typeface="Arial" pitchFamily="34" charset="0"/>
              </a:rPr>
              <a:t>Н. Н. </a:t>
            </a:r>
            <a:r>
              <a:rPr lang="ru-RU" sz="2400" b="1" dirty="0" err="1" smtClean="0">
                <a:solidFill>
                  <a:srgbClr val="002060"/>
                </a:solidFill>
                <a:latin typeface="Arial" pitchFamily="34" charset="0"/>
                <a:cs typeface="Arial" pitchFamily="34" charset="0"/>
              </a:rPr>
              <a:t>Покровкова</a:t>
            </a:r>
            <a:endParaRPr lang="ru-RU" sz="2400" b="1" dirty="0" smtClean="0">
              <a:solidFill>
                <a:srgbClr val="002060"/>
              </a:solidFill>
              <a:latin typeface="Arial" pitchFamily="34" charset="0"/>
              <a:cs typeface="Arial" pitchFamily="34" charset="0"/>
            </a:endParaRPr>
          </a:p>
          <a:p>
            <a:r>
              <a:rPr lang="ru-RU" sz="2400" b="1" dirty="0" smtClean="0">
                <a:solidFill>
                  <a:srgbClr val="002060"/>
                </a:solidFill>
                <a:latin typeface="Arial" pitchFamily="34" charset="0"/>
                <a:cs typeface="Arial" pitchFamily="34" charset="0"/>
              </a:rPr>
              <a:t>г. Гагарин </a:t>
            </a:r>
          </a:p>
          <a:p>
            <a:r>
              <a:rPr lang="ru-RU" sz="2400" b="1" dirty="0" smtClean="0">
                <a:solidFill>
                  <a:srgbClr val="002060"/>
                </a:solidFill>
                <a:latin typeface="Arial" pitchFamily="34" charset="0"/>
                <a:cs typeface="Arial" pitchFamily="34" charset="0"/>
              </a:rPr>
              <a:t>2015 г.</a:t>
            </a:r>
          </a:p>
          <a:p>
            <a:endParaRPr lang="ru-RU" dirty="0"/>
          </a:p>
        </p:txBody>
      </p:sp>
      <p:pic>
        <p:nvPicPr>
          <p:cNvPr id="9" name="Рисунок 8" descr="31b9fe3d67914c7625ed091fa53c192f.png"/>
          <p:cNvPicPr>
            <a:picLocks noChangeAspect="1"/>
          </p:cNvPicPr>
          <p:nvPr/>
        </p:nvPicPr>
        <p:blipFill>
          <a:blip r:embed="rId5">
            <a:clrChange>
              <a:clrFrom>
                <a:srgbClr val="FFFFFF"/>
              </a:clrFrom>
              <a:clrTo>
                <a:srgbClr val="FFFFFF">
                  <a:alpha val="0"/>
                </a:srgbClr>
              </a:clrTo>
            </a:clrChange>
          </a:blip>
          <a:stretch>
            <a:fillRect/>
          </a:stretch>
        </p:blipFill>
        <p:spPr>
          <a:xfrm flipH="1">
            <a:off x="-71494" y="3929066"/>
            <a:ext cx="2928982" cy="3286124"/>
          </a:xfrm>
          <a:prstGeom prst="rect">
            <a:avLst/>
          </a:prstGeom>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Наклейки на клавиатуру смешарики - фото-приколы"/>
          <p:cNvPicPr>
            <a:picLocks noChangeAspect="1" noChangeArrowheads="1"/>
          </p:cNvPicPr>
          <p:nvPr/>
        </p:nvPicPr>
        <p:blipFill>
          <a:blip r:embed="rId2" cstate="email"/>
          <a:srcRect/>
          <a:stretch>
            <a:fillRect/>
          </a:stretch>
        </p:blipFill>
        <p:spPr bwMode="auto">
          <a:xfrm flipH="1">
            <a:off x="0" y="3014177"/>
            <a:ext cx="4643438" cy="3843823"/>
          </a:xfrm>
          <a:prstGeom prst="rect">
            <a:avLst/>
          </a:prstGeom>
          <a:noFill/>
        </p:spPr>
      </p:pic>
      <p:sp>
        <p:nvSpPr>
          <p:cNvPr id="5" name="Скругленная прямоугольная выноска 4"/>
          <p:cNvSpPr/>
          <p:nvPr/>
        </p:nvSpPr>
        <p:spPr>
          <a:xfrm>
            <a:off x="3500430" y="5072074"/>
            <a:ext cx="5357850" cy="1500198"/>
          </a:xfrm>
          <a:prstGeom prst="wedgeRoundRectCallout">
            <a:avLst>
              <a:gd name="adj1" fmla="val -66348"/>
              <a:gd name="adj2" fmla="val -30007"/>
              <a:gd name="adj3" fmla="val 16667"/>
            </a:avLst>
          </a:prstGeom>
          <a:solidFill>
            <a:srgbClr val="A5F418"/>
          </a:solidFill>
          <a:ln>
            <a:solidFill>
              <a:srgbClr val="FFFF00"/>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srgbClr val="002060"/>
                </a:solidFill>
              </a:rPr>
              <a:t>Укажи слова, в которых звуков больше, чем букв</a:t>
            </a:r>
            <a:endParaRPr lang="ru-RU" sz="3600" dirty="0">
              <a:solidFill>
                <a:srgbClr val="002060"/>
              </a:solidFill>
            </a:endParaRPr>
          </a:p>
        </p:txBody>
      </p:sp>
      <p:graphicFrame>
        <p:nvGraphicFramePr>
          <p:cNvPr id="6" name="Таблица 5"/>
          <p:cNvGraphicFramePr>
            <a:graphicFrameLocks noGrp="1"/>
          </p:cNvGraphicFramePr>
          <p:nvPr/>
        </p:nvGraphicFramePr>
        <p:xfrm>
          <a:off x="714348" y="571480"/>
          <a:ext cx="7858184" cy="2857520"/>
        </p:xfrm>
        <a:graphic>
          <a:graphicData uri="http://schemas.openxmlformats.org/drawingml/2006/table">
            <a:tbl>
              <a:tblPr firstRow="1" bandRow="1">
                <a:tableStyleId>{21E4AEA4-8DFA-4A89-87EB-49C32662AFE0}</a:tableStyleId>
              </a:tblPr>
              <a:tblGrid>
                <a:gridCol w="1964546"/>
                <a:gridCol w="1964546"/>
                <a:gridCol w="1964546"/>
                <a:gridCol w="1964546"/>
              </a:tblGrid>
              <a:tr h="1428760">
                <a:tc>
                  <a:txBody>
                    <a:bodyPr/>
                    <a:lstStyle/>
                    <a:p>
                      <a:pPr algn="ctr"/>
                      <a:endParaRPr lang="ru-RU" sz="2800" b="0" i="0" u="none" strike="noStrike" kern="1200" dirty="0" smtClean="0">
                        <a:solidFill>
                          <a:schemeClr val="lt1"/>
                        </a:solidFill>
                        <a:latin typeface="+mn-lt"/>
                        <a:ea typeface="+mn-ea"/>
                        <a:cs typeface="+mn-cs"/>
                      </a:endParaRPr>
                    </a:p>
                    <a:p>
                      <a:pPr algn="ctr"/>
                      <a:r>
                        <a:rPr lang="ru-RU" sz="2800" b="0" i="0" u="none" strike="noStrike" kern="1200" dirty="0" smtClean="0">
                          <a:solidFill>
                            <a:schemeClr val="lt1"/>
                          </a:solidFill>
                          <a:latin typeface="+mn-lt"/>
                          <a:ea typeface="+mn-ea"/>
                          <a:cs typeface="+mn-cs"/>
                        </a:rPr>
                        <a:t>мясо</a:t>
                      </a:r>
                      <a:endParaRPr lang="ru-RU"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F418"/>
                    </a:solidFill>
                  </a:tcPr>
                </a:tc>
                <a:tc>
                  <a:txBody>
                    <a:bodyPr/>
                    <a:lstStyle/>
                    <a:p>
                      <a:pPr algn="ctr"/>
                      <a:endParaRPr lang="ru-RU" sz="2800" b="0" i="0" u="none" strike="noStrike" kern="1200" dirty="0" smtClean="0">
                        <a:solidFill>
                          <a:schemeClr val="lt1"/>
                        </a:solidFill>
                        <a:latin typeface="+mn-lt"/>
                        <a:ea typeface="+mn-ea"/>
                        <a:cs typeface="+mn-cs"/>
                      </a:endParaRPr>
                    </a:p>
                    <a:p>
                      <a:pPr algn="ctr"/>
                      <a:r>
                        <a:rPr lang="ru-RU" sz="2800" b="0" i="0" u="none" strike="noStrike" kern="1200" dirty="0" smtClean="0">
                          <a:solidFill>
                            <a:schemeClr val="lt1"/>
                          </a:solidFill>
                          <a:latin typeface="+mn-lt"/>
                          <a:ea typeface="+mn-ea"/>
                          <a:cs typeface="+mn-cs"/>
                        </a:rPr>
                        <a:t>мячик</a:t>
                      </a:r>
                      <a:endParaRPr lang="ru-RU"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F418"/>
                    </a:solidFill>
                  </a:tcPr>
                </a:tc>
                <a:tc>
                  <a:txBody>
                    <a:bodyPr/>
                    <a:lstStyle/>
                    <a:p>
                      <a:pPr algn="ctr"/>
                      <a:endParaRPr lang="ru-RU" sz="2800" b="0" i="0" u="none" strike="noStrike" kern="1200" dirty="0" smtClean="0">
                        <a:solidFill>
                          <a:schemeClr val="lt1"/>
                        </a:solidFill>
                        <a:latin typeface="+mn-lt"/>
                        <a:ea typeface="+mn-ea"/>
                        <a:cs typeface="+mn-cs"/>
                      </a:endParaRPr>
                    </a:p>
                    <a:p>
                      <a:pPr algn="ctr"/>
                      <a:r>
                        <a:rPr lang="ru-RU" sz="2800" b="0" i="0" u="none" strike="noStrike" kern="1200" dirty="0" smtClean="0">
                          <a:solidFill>
                            <a:schemeClr val="lt1"/>
                          </a:solidFill>
                          <a:latin typeface="+mn-lt"/>
                          <a:ea typeface="+mn-ea"/>
                          <a:cs typeface="+mn-cs"/>
                        </a:rPr>
                        <a:t>яблоко</a:t>
                      </a:r>
                      <a:endParaRPr lang="ru-RU"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F418"/>
                    </a:solidFill>
                  </a:tcPr>
                </a:tc>
                <a:tc>
                  <a:txBody>
                    <a:bodyPr/>
                    <a:lstStyle/>
                    <a:p>
                      <a:pPr algn="ctr"/>
                      <a:endParaRPr lang="ru-RU" sz="2800" b="0" i="0" u="none" strike="noStrike" kern="1200" dirty="0" smtClean="0">
                        <a:solidFill>
                          <a:schemeClr val="lt1"/>
                        </a:solidFill>
                        <a:latin typeface="+mn-lt"/>
                        <a:ea typeface="+mn-ea"/>
                        <a:cs typeface="+mn-cs"/>
                      </a:endParaRPr>
                    </a:p>
                    <a:p>
                      <a:pPr algn="ctr"/>
                      <a:r>
                        <a:rPr lang="ru-RU" sz="2800" b="0" i="0" u="none" strike="noStrike" kern="1200" dirty="0" smtClean="0">
                          <a:solidFill>
                            <a:schemeClr val="lt1"/>
                          </a:solidFill>
                          <a:latin typeface="+mn-lt"/>
                          <a:ea typeface="+mn-ea"/>
                          <a:cs typeface="+mn-cs"/>
                        </a:rPr>
                        <a:t>пятак</a:t>
                      </a:r>
                      <a:endParaRPr lang="ru-RU"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F418"/>
                    </a:solidFill>
                  </a:tcPr>
                </a:tc>
              </a:tr>
              <a:tr h="1428760">
                <a:tc>
                  <a:txBody>
                    <a:bodyPr/>
                    <a:lstStyle/>
                    <a:p>
                      <a:pPr algn="ctr"/>
                      <a:endParaRPr lang="ru-RU" sz="2800" b="0" i="0" u="none" strike="noStrike" kern="1200" dirty="0" smtClean="0">
                        <a:solidFill>
                          <a:schemeClr val="dk1"/>
                        </a:solidFill>
                        <a:latin typeface="+mn-lt"/>
                        <a:ea typeface="+mn-ea"/>
                        <a:cs typeface="+mn-cs"/>
                      </a:endParaRPr>
                    </a:p>
                    <a:p>
                      <a:pPr algn="ctr"/>
                      <a:r>
                        <a:rPr lang="ru-RU" sz="2800" b="0" i="0" u="none" strike="noStrike" kern="1200" dirty="0" smtClean="0">
                          <a:solidFill>
                            <a:schemeClr val="dk1"/>
                          </a:solidFill>
                          <a:latin typeface="+mn-lt"/>
                          <a:ea typeface="+mn-ea"/>
                          <a:cs typeface="+mn-cs"/>
                        </a:rPr>
                        <a:t>съел</a:t>
                      </a:r>
                      <a:endParaRPr lang="ru-RU"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F418"/>
                    </a:solidFill>
                  </a:tcPr>
                </a:tc>
                <a:tc>
                  <a:txBody>
                    <a:bodyPr/>
                    <a:lstStyle/>
                    <a:p>
                      <a:pPr algn="ctr"/>
                      <a:endParaRPr lang="ru-RU" sz="2800" b="0" i="0" u="none" strike="noStrike" kern="1200" dirty="0" smtClean="0">
                        <a:solidFill>
                          <a:schemeClr val="dk1"/>
                        </a:solidFill>
                        <a:latin typeface="+mn-lt"/>
                        <a:ea typeface="+mn-ea"/>
                        <a:cs typeface="+mn-cs"/>
                      </a:endParaRPr>
                    </a:p>
                    <a:p>
                      <a:pPr algn="ctr"/>
                      <a:r>
                        <a:rPr lang="ru-RU" sz="2800" b="0" i="0" u="none" strike="noStrike" kern="1200" dirty="0" smtClean="0">
                          <a:solidFill>
                            <a:schemeClr val="dk1"/>
                          </a:solidFill>
                          <a:latin typeface="+mn-lt"/>
                          <a:ea typeface="+mn-ea"/>
                          <a:cs typeface="+mn-cs"/>
                        </a:rPr>
                        <a:t>ёж</a:t>
                      </a:r>
                      <a:endParaRPr lang="ru-RU"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F418"/>
                    </a:solidFill>
                  </a:tcPr>
                </a:tc>
                <a:tc>
                  <a:txBody>
                    <a:bodyPr/>
                    <a:lstStyle/>
                    <a:p>
                      <a:pPr algn="ctr"/>
                      <a:endParaRPr lang="ru-RU" sz="2800" b="0" i="0" u="none" strike="noStrike" kern="1200" dirty="0" smtClean="0">
                        <a:solidFill>
                          <a:schemeClr val="dk1"/>
                        </a:solidFill>
                        <a:latin typeface="+mn-lt"/>
                        <a:ea typeface="+mn-ea"/>
                        <a:cs typeface="+mn-cs"/>
                      </a:endParaRPr>
                    </a:p>
                    <a:p>
                      <a:pPr algn="ctr"/>
                      <a:r>
                        <a:rPr lang="ru-RU" sz="2800" b="0" i="0" u="none" strike="noStrike" kern="1200" dirty="0" smtClean="0">
                          <a:solidFill>
                            <a:schemeClr val="dk1"/>
                          </a:solidFill>
                          <a:latin typeface="+mn-lt"/>
                          <a:ea typeface="+mn-ea"/>
                          <a:cs typeface="+mn-cs"/>
                        </a:rPr>
                        <a:t>юла</a:t>
                      </a:r>
                      <a:endParaRPr lang="ru-RU"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F418"/>
                    </a:solidFill>
                  </a:tcPr>
                </a:tc>
                <a:tc>
                  <a:txBody>
                    <a:bodyPr/>
                    <a:lstStyle/>
                    <a:p>
                      <a:pPr algn="ctr"/>
                      <a:endParaRPr lang="ru-RU" sz="2800" b="0" i="0" u="none" strike="noStrike" kern="1200" dirty="0" smtClean="0">
                        <a:solidFill>
                          <a:schemeClr val="dk1"/>
                        </a:solidFill>
                        <a:latin typeface="+mn-lt"/>
                        <a:ea typeface="+mn-ea"/>
                        <a:cs typeface="+mn-cs"/>
                      </a:endParaRPr>
                    </a:p>
                    <a:p>
                      <a:pPr algn="ctr"/>
                      <a:r>
                        <a:rPr lang="ru-RU" sz="2800" b="0" i="0" u="none" strike="noStrike" kern="1200" dirty="0" smtClean="0">
                          <a:solidFill>
                            <a:schemeClr val="dk1"/>
                          </a:solidFill>
                          <a:latin typeface="+mn-lt"/>
                          <a:ea typeface="+mn-ea"/>
                          <a:cs typeface="+mn-cs"/>
                        </a:rPr>
                        <a:t>воробей</a:t>
                      </a:r>
                      <a:endParaRPr lang="ru-RU"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F418"/>
                    </a:solidFill>
                  </a:tcPr>
                </a:tc>
              </a:tr>
            </a:tbl>
          </a:graphicData>
        </a:graphic>
      </p:graphicFrame>
      <p:grpSp>
        <p:nvGrpSpPr>
          <p:cNvPr id="2" name="Группа 15"/>
          <p:cNvGrpSpPr/>
          <p:nvPr/>
        </p:nvGrpSpPr>
        <p:grpSpPr>
          <a:xfrm>
            <a:off x="714348" y="571480"/>
            <a:ext cx="7873354" cy="2857520"/>
            <a:chOff x="714348" y="571480"/>
            <a:chExt cx="7873354" cy="2857520"/>
          </a:xfrm>
        </p:grpSpPr>
        <p:sp>
          <p:nvSpPr>
            <p:cNvPr id="11" name="Прямоугольник 10"/>
            <p:cNvSpPr/>
            <p:nvPr/>
          </p:nvSpPr>
          <p:spPr>
            <a:xfrm>
              <a:off x="714348" y="571480"/>
              <a:ext cx="1944000" cy="14287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2699438" y="571480"/>
              <a:ext cx="1944000" cy="14287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6643702" y="571480"/>
              <a:ext cx="1944000" cy="14287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714348" y="2000240"/>
              <a:ext cx="1944000" cy="14287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6643702" y="2000240"/>
              <a:ext cx="1944000" cy="14287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pic>
        <p:nvPicPr>
          <p:cNvPr id="17410" name="Picture 2" descr="символ стрелка вниз">
            <a:hlinkClick r:id="" action="ppaction://hlinkshowjump?jump=nextslide"/>
          </p:cNvPr>
          <p:cNvPicPr>
            <a:picLocks noChangeAspect="1" noChangeArrowheads="1"/>
          </p:cNvPicPr>
          <p:nvPr/>
        </p:nvPicPr>
        <p:blipFill>
          <a:blip r:embed="rId3" cstate="email"/>
          <a:srcRect/>
          <a:stretch>
            <a:fillRect/>
          </a:stretch>
        </p:blipFill>
        <p:spPr bwMode="auto">
          <a:xfrm rot="16200000">
            <a:off x="7506260" y="3566574"/>
            <a:ext cx="1346701" cy="1357305"/>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076"/>
                    </p:tgtEl>
                  </p:cond>
                </p:stCondLst>
                <p:endSync evt="end" delay="0">
                  <p:rtn val="all"/>
                </p:endSync>
                <p:childTnLst>
                  <p:par>
                    <p:cTn id="3" fill="hold">
                      <p:stCondLst>
                        <p:cond delay="0"/>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17410"/>
                                        </p:tgtEl>
                                        <p:attrNameLst>
                                          <p:attrName>style.visibility</p:attrName>
                                        </p:attrNameLst>
                                      </p:cBhvr>
                                      <p:to>
                                        <p:strVal val="visible"/>
                                      </p:to>
                                    </p:set>
                                  </p:childTnLst>
                                </p:cTn>
                              </p:par>
                            </p:childTnLst>
                          </p:cTn>
                        </p:par>
                      </p:childTnLst>
                    </p:cTn>
                  </p:par>
                </p:childTnLst>
              </p:cTn>
              <p:nextCondLst>
                <p:cond evt="onClick" delay="0">
                  <p:tgtEl>
                    <p:spTgt spid="3076"/>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714348" y="571480"/>
          <a:ext cx="7858184" cy="2857520"/>
        </p:xfrm>
        <a:graphic>
          <a:graphicData uri="http://schemas.openxmlformats.org/drawingml/2006/table">
            <a:tbl>
              <a:tblPr firstRow="1" bandRow="1">
                <a:tableStyleId>{21E4AEA4-8DFA-4A89-87EB-49C32662AFE0}</a:tableStyleId>
              </a:tblPr>
              <a:tblGrid>
                <a:gridCol w="1964546"/>
                <a:gridCol w="1964546"/>
                <a:gridCol w="1964546"/>
                <a:gridCol w="1964546"/>
              </a:tblGrid>
              <a:tr h="1428760">
                <a:tc>
                  <a:txBody>
                    <a:bodyPr/>
                    <a:lstStyle/>
                    <a:p>
                      <a:pPr algn="ctr"/>
                      <a:endParaRPr lang="ru-RU" sz="2800" b="0" i="0" u="none" strike="noStrike" kern="1200" dirty="0" smtClean="0">
                        <a:solidFill>
                          <a:schemeClr val="lt1"/>
                        </a:solidFill>
                        <a:latin typeface="+mn-lt"/>
                        <a:ea typeface="+mn-ea"/>
                        <a:cs typeface="+mn-cs"/>
                      </a:endParaRPr>
                    </a:p>
                    <a:p>
                      <a:pPr algn="ctr"/>
                      <a:r>
                        <a:rPr lang="ru-RU" sz="2800" b="0" i="0" u="none" strike="noStrike" kern="1200" dirty="0" err="1" smtClean="0">
                          <a:solidFill>
                            <a:schemeClr val="lt1"/>
                          </a:solidFill>
                          <a:latin typeface="+mn-lt"/>
                          <a:ea typeface="+mn-ea"/>
                          <a:cs typeface="+mn-cs"/>
                        </a:rPr>
                        <a:t>ру</a:t>
                      </a:r>
                      <a:r>
                        <a:rPr lang="ru-RU" sz="2800" b="0" i="0" u="none" strike="noStrike" kern="1200" dirty="0" smtClean="0">
                          <a:solidFill>
                            <a:schemeClr val="lt1"/>
                          </a:solidFill>
                          <a:latin typeface="+mn-lt"/>
                          <a:ea typeface="+mn-ea"/>
                          <a:cs typeface="+mn-cs"/>
                        </a:rPr>
                        <a:t>…кий</a:t>
                      </a:r>
                      <a:endParaRPr lang="ru-RU"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F418"/>
                    </a:solidFill>
                  </a:tcPr>
                </a:tc>
                <a:tc>
                  <a:txBody>
                    <a:bodyPr/>
                    <a:lstStyle/>
                    <a:p>
                      <a:pPr algn="ctr"/>
                      <a:endParaRPr lang="ru-RU" sz="2800" b="0" i="0" u="none" strike="noStrike" kern="1200" dirty="0" smtClean="0">
                        <a:solidFill>
                          <a:schemeClr val="lt1"/>
                        </a:solidFill>
                        <a:latin typeface="+mn-lt"/>
                        <a:ea typeface="+mn-ea"/>
                        <a:cs typeface="+mn-cs"/>
                      </a:endParaRPr>
                    </a:p>
                    <a:p>
                      <a:pPr algn="ctr"/>
                      <a:r>
                        <a:rPr lang="ru-RU" sz="2800" b="0" i="0" u="none" strike="noStrike" kern="1200" dirty="0" smtClean="0">
                          <a:solidFill>
                            <a:schemeClr val="lt1"/>
                          </a:solidFill>
                          <a:latin typeface="+mn-lt"/>
                          <a:ea typeface="+mn-ea"/>
                          <a:cs typeface="+mn-cs"/>
                        </a:rPr>
                        <a:t>чуде…</a:t>
                      </a:r>
                      <a:r>
                        <a:rPr lang="ru-RU" sz="2800" b="0" i="0" u="none" strike="noStrike" kern="1200" dirty="0" err="1" smtClean="0">
                          <a:solidFill>
                            <a:schemeClr val="lt1"/>
                          </a:solidFill>
                          <a:latin typeface="+mn-lt"/>
                          <a:ea typeface="+mn-ea"/>
                          <a:cs typeface="+mn-cs"/>
                        </a:rPr>
                        <a:t>ный</a:t>
                      </a:r>
                      <a:endParaRPr lang="ru-RU"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F418"/>
                    </a:solidFill>
                  </a:tcPr>
                </a:tc>
                <a:tc>
                  <a:txBody>
                    <a:bodyPr/>
                    <a:lstStyle/>
                    <a:p>
                      <a:pPr algn="ctr"/>
                      <a:endParaRPr lang="ru-RU" sz="2800" b="0" i="0" u="none" strike="noStrike" kern="1200" dirty="0" smtClean="0">
                        <a:solidFill>
                          <a:schemeClr val="lt1"/>
                        </a:solidFill>
                        <a:latin typeface="+mn-lt"/>
                        <a:ea typeface="+mn-ea"/>
                        <a:cs typeface="+mn-cs"/>
                      </a:endParaRPr>
                    </a:p>
                    <a:p>
                      <a:pPr algn="ctr"/>
                      <a:r>
                        <a:rPr lang="ru-RU" sz="2800" b="0" i="0" u="none" strike="noStrike" kern="1200" dirty="0" smtClean="0">
                          <a:solidFill>
                            <a:schemeClr val="lt1"/>
                          </a:solidFill>
                          <a:latin typeface="+mn-lt"/>
                          <a:ea typeface="+mn-ea"/>
                          <a:cs typeface="+mn-cs"/>
                        </a:rPr>
                        <a:t>по…троить</a:t>
                      </a:r>
                      <a:endParaRPr lang="ru-RU"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F418"/>
                    </a:solidFill>
                  </a:tcPr>
                </a:tc>
                <a:tc>
                  <a:txBody>
                    <a:bodyPr/>
                    <a:lstStyle/>
                    <a:p>
                      <a:pPr algn="ctr"/>
                      <a:endParaRPr lang="ru-RU" sz="2800" b="0" i="0" u="none" strike="noStrike" kern="1200" dirty="0" smtClean="0">
                        <a:solidFill>
                          <a:schemeClr val="lt1"/>
                        </a:solidFill>
                        <a:latin typeface="+mn-lt"/>
                        <a:ea typeface="+mn-ea"/>
                        <a:cs typeface="+mn-cs"/>
                      </a:endParaRPr>
                    </a:p>
                    <a:p>
                      <a:pPr algn="ctr"/>
                      <a:r>
                        <a:rPr lang="ru-RU" sz="2800" b="0" i="0" u="none" strike="noStrike" kern="1200" dirty="0" smtClean="0">
                          <a:solidFill>
                            <a:schemeClr val="lt1"/>
                          </a:solidFill>
                          <a:latin typeface="+mn-lt"/>
                          <a:ea typeface="+mn-ea"/>
                          <a:cs typeface="+mn-cs"/>
                        </a:rPr>
                        <a:t>ли…он</a:t>
                      </a:r>
                      <a:endParaRPr lang="ru-RU"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F418"/>
                    </a:solidFill>
                  </a:tcPr>
                </a:tc>
              </a:tr>
              <a:tr h="1428760">
                <a:tc>
                  <a:txBody>
                    <a:bodyPr/>
                    <a:lstStyle/>
                    <a:p>
                      <a:pPr algn="ctr"/>
                      <a:endParaRPr lang="ru-RU" sz="2800" b="0" i="0" u="none" strike="noStrike" kern="1200" dirty="0" smtClean="0">
                        <a:solidFill>
                          <a:schemeClr val="dk1"/>
                        </a:solidFill>
                        <a:latin typeface="+mn-lt"/>
                        <a:ea typeface="+mn-ea"/>
                        <a:cs typeface="+mn-cs"/>
                      </a:endParaRPr>
                    </a:p>
                    <a:p>
                      <a:pPr algn="ctr"/>
                      <a:r>
                        <a:rPr lang="ru-RU" sz="2800" b="0" i="0" u="none" strike="noStrike" kern="1200" dirty="0" smtClean="0">
                          <a:solidFill>
                            <a:schemeClr val="dk1"/>
                          </a:solidFill>
                          <a:latin typeface="+mn-lt"/>
                          <a:ea typeface="+mn-ea"/>
                          <a:cs typeface="+mn-cs"/>
                        </a:rPr>
                        <a:t>грам…</a:t>
                      </a:r>
                      <a:r>
                        <a:rPr lang="ru-RU" sz="2800" b="0" i="0" u="none" strike="noStrike" kern="1200" dirty="0" err="1" smtClean="0">
                          <a:solidFill>
                            <a:schemeClr val="dk1"/>
                          </a:solidFill>
                          <a:latin typeface="+mn-lt"/>
                          <a:ea typeface="+mn-ea"/>
                          <a:cs typeface="+mn-cs"/>
                        </a:rPr>
                        <a:t>ота</a:t>
                      </a:r>
                      <a:endParaRPr lang="ru-RU" sz="2800" b="0" i="0" u="none" strike="noStrike" kern="1200" dirty="0" smtClean="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F418"/>
                    </a:solidFill>
                  </a:tcPr>
                </a:tc>
                <a:tc>
                  <a:txBody>
                    <a:bodyPr/>
                    <a:lstStyle/>
                    <a:p>
                      <a:pPr algn="ctr"/>
                      <a:endParaRPr lang="ru-RU" sz="2800" b="0" i="0" u="none" strike="noStrike" kern="1200" dirty="0" smtClean="0">
                        <a:solidFill>
                          <a:schemeClr val="dk1"/>
                        </a:solidFill>
                        <a:latin typeface="+mn-lt"/>
                        <a:ea typeface="+mn-ea"/>
                        <a:cs typeface="+mn-cs"/>
                      </a:endParaRPr>
                    </a:p>
                    <a:p>
                      <a:pPr algn="ctr"/>
                      <a:r>
                        <a:rPr lang="ru-RU" sz="2800" b="0" i="0" u="none" strike="noStrike" kern="1200" dirty="0" smtClean="0">
                          <a:solidFill>
                            <a:schemeClr val="dk1"/>
                          </a:solidFill>
                          <a:latin typeface="+mn-lt"/>
                          <a:ea typeface="+mn-ea"/>
                          <a:cs typeface="+mn-cs"/>
                        </a:rPr>
                        <a:t>ал…</a:t>
                      </a:r>
                      <a:r>
                        <a:rPr lang="ru-RU" sz="2800" b="0" i="0" u="none" strike="noStrike" kern="1200" dirty="0" err="1" smtClean="0">
                          <a:solidFill>
                            <a:schemeClr val="dk1"/>
                          </a:solidFill>
                          <a:latin typeface="+mn-lt"/>
                          <a:ea typeface="+mn-ea"/>
                          <a:cs typeface="+mn-cs"/>
                        </a:rPr>
                        <a:t>ея</a:t>
                      </a:r>
                      <a:endParaRPr lang="ru-RU" sz="2800" b="0" i="0" u="none" strike="noStrike" kern="1200" dirty="0" smtClean="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F418"/>
                    </a:solidFill>
                  </a:tcPr>
                </a:tc>
                <a:tc>
                  <a:txBody>
                    <a:bodyPr/>
                    <a:lstStyle/>
                    <a:p>
                      <a:pPr algn="ctr"/>
                      <a:endParaRPr lang="ru-RU" sz="2800" b="0" i="0" u="none" strike="noStrike" kern="1200" dirty="0" smtClean="0">
                        <a:solidFill>
                          <a:schemeClr val="dk1"/>
                        </a:solidFill>
                        <a:latin typeface="+mn-lt"/>
                        <a:ea typeface="+mn-ea"/>
                        <a:cs typeface="+mn-cs"/>
                      </a:endParaRPr>
                    </a:p>
                    <a:p>
                      <a:pPr algn="ctr"/>
                      <a:r>
                        <a:rPr lang="ru-RU" sz="2800" b="0" i="0" u="none" strike="noStrike" kern="1200" dirty="0" err="1" smtClean="0">
                          <a:solidFill>
                            <a:schemeClr val="dk1"/>
                          </a:solidFill>
                          <a:latin typeface="+mn-lt"/>
                          <a:ea typeface="+mn-ea"/>
                          <a:cs typeface="+mn-cs"/>
                        </a:rPr>
                        <a:t>кор</a:t>
                      </a:r>
                      <a:r>
                        <a:rPr lang="ru-RU" sz="2800" b="0" i="0" u="none" strike="noStrike" kern="1200" dirty="0" smtClean="0">
                          <a:solidFill>
                            <a:schemeClr val="dk1"/>
                          </a:solidFill>
                          <a:latin typeface="+mn-lt"/>
                          <a:ea typeface="+mn-ea"/>
                          <a:cs typeface="+mn-cs"/>
                        </a:rPr>
                        <a:t>…</a:t>
                      </a:r>
                      <a:r>
                        <a:rPr lang="ru-RU" sz="2800" b="0" i="0" u="none" strike="noStrike" kern="1200" dirty="0" err="1" smtClean="0">
                          <a:solidFill>
                            <a:schemeClr val="dk1"/>
                          </a:solidFill>
                          <a:latin typeface="+mn-lt"/>
                          <a:ea typeface="+mn-ea"/>
                          <a:cs typeface="+mn-cs"/>
                        </a:rPr>
                        <a:t>идор</a:t>
                      </a:r>
                      <a:endParaRPr lang="ru-RU" sz="2800" b="0" i="0" u="none" strike="noStrike" kern="1200" dirty="0" smtClean="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F418"/>
                    </a:solidFill>
                  </a:tcPr>
                </a:tc>
                <a:tc>
                  <a:txBody>
                    <a:bodyPr/>
                    <a:lstStyle/>
                    <a:p>
                      <a:pPr algn="ctr"/>
                      <a:endParaRPr lang="ru-RU" sz="2800" b="0" i="0" u="none" strike="noStrike" kern="1200" dirty="0" smtClean="0">
                        <a:solidFill>
                          <a:schemeClr val="dk1"/>
                        </a:solidFill>
                        <a:latin typeface="+mn-lt"/>
                        <a:ea typeface="+mn-ea"/>
                        <a:cs typeface="+mn-cs"/>
                      </a:endParaRPr>
                    </a:p>
                    <a:p>
                      <a:pPr algn="ctr"/>
                      <a:r>
                        <a:rPr lang="ru-RU" sz="2800" b="0" i="0" u="none" strike="noStrike" kern="1200" dirty="0" smtClean="0">
                          <a:solidFill>
                            <a:schemeClr val="dk1"/>
                          </a:solidFill>
                          <a:latin typeface="+mn-lt"/>
                          <a:ea typeface="+mn-ea"/>
                          <a:cs typeface="+mn-cs"/>
                        </a:rPr>
                        <a:t>ал…</a:t>
                      </a:r>
                      <a:r>
                        <a:rPr lang="ru-RU" sz="2800" b="0" i="0" u="none" strike="noStrike" kern="1200" dirty="0" err="1" smtClean="0">
                          <a:solidFill>
                            <a:schemeClr val="dk1"/>
                          </a:solidFill>
                          <a:latin typeface="+mn-lt"/>
                          <a:ea typeface="+mn-ea"/>
                          <a:cs typeface="+mn-cs"/>
                        </a:rPr>
                        <a:t>ый</a:t>
                      </a:r>
                      <a:endParaRPr lang="ru-RU" sz="2800" b="0" i="0" u="none" strike="noStrike" kern="1200" dirty="0" smtClean="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F418"/>
                    </a:solidFill>
                  </a:tcPr>
                </a:tc>
              </a:tr>
            </a:tbl>
          </a:graphicData>
        </a:graphic>
      </p:graphicFrame>
      <p:pic>
        <p:nvPicPr>
          <p:cNvPr id="5" name="Picture 2" descr="символ стрелка вниз">
            <a:hlinkClick r:id="" action="ppaction://hlinkshowjump?jump=nextslide"/>
          </p:cNvPr>
          <p:cNvPicPr>
            <a:picLocks noChangeAspect="1" noChangeArrowheads="1"/>
          </p:cNvPicPr>
          <p:nvPr/>
        </p:nvPicPr>
        <p:blipFill>
          <a:blip r:embed="rId2" cstate="email"/>
          <a:srcRect/>
          <a:stretch>
            <a:fillRect/>
          </a:stretch>
        </p:blipFill>
        <p:spPr bwMode="auto">
          <a:xfrm rot="16200000">
            <a:off x="7506260" y="3566574"/>
            <a:ext cx="1346701" cy="1357305"/>
          </a:xfrm>
          <a:prstGeom prst="rect">
            <a:avLst/>
          </a:prstGeom>
          <a:noFill/>
        </p:spPr>
      </p:pic>
      <p:pic>
        <p:nvPicPr>
          <p:cNvPr id="27650" name="Picture 2" descr="Статистика теста &quot;Кто ты из Смешариков?"/>
          <p:cNvPicPr>
            <a:picLocks noChangeAspect="1" noChangeArrowheads="1"/>
          </p:cNvPicPr>
          <p:nvPr/>
        </p:nvPicPr>
        <p:blipFill>
          <a:blip r:embed="rId3" cstate="email"/>
          <a:srcRect/>
          <a:stretch>
            <a:fillRect/>
          </a:stretch>
        </p:blipFill>
        <p:spPr bwMode="auto">
          <a:xfrm>
            <a:off x="142844" y="3500438"/>
            <a:ext cx="3165918" cy="3143272"/>
          </a:xfrm>
          <a:prstGeom prst="rect">
            <a:avLst/>
          </a:prstGeom>
          <a:noFill/>
        </p:spPr>
      </p:pic>
      <p:grpSp>
        <p:nvGrpSpPr>
          <p:cNvPr id="2" name="Группа 25"/>
          <p:cNvGrpSpPr/>
          <p:nvPr/>
        </p:nvGrpSpPr>
        <p:grpSpPr>
          <a:xfrm>
            <a:off x="714348" y="571480"/>
            <a:ext cx="7837916" cy="2868760"/>
            <a:chOff x="714348" y="571480"/>
            <a:chExt cx="7837916" cy="2868760"/>
          </a:xfrm>
        </p:grpSpPr>
        <p:sp>
          <p:nvSpPr>
            <p:cNvPr id="13" name="Прямоугольник 12"/>
            <p:cNvSpPr/>
            <p:nvPr/>
          </p:nvSpPr>
          <p:spPr>
            <a:xfrm>
              <a:off x="6572264" y="571480"/>
              <a:ext cx="1980000" cy="1440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4643438" y="571480"/>
              <a:ext cx="1980000" cy="1440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Прямоугольник 21"/>
            <p:cNvSpPr/>
            <p:nvPr/>
          </p:nvSpPr>
          <p:spPr>
            <a:xfrm>
              <a:off x="2663438" y="571480"/>
              <a:ext cx="1980000" cy="1440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рямоугольник 22"/>
            <p:cNvSpPr/>
            <p:nvPr/>
          </p:nvSpPr>
          <p:spPr>
            <a:xfrm>
              <a:off x="714348" y="2000240"/>
              <a:ext cx="1980000" cy="1440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рямоугольник 23"/>
            <p:cNvSpPr/>
            <p:nvPr/>
          </p:nvSpPr>
          <p:spPr>
            <a:xfrm>
              <a:off x="4643438" y="2000240"/>
              <a:ext cx="1980000" cy="1440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Прямоугольник 24"/>
            <p:cNvSpPr/>
            <p:nvPr/>
          </p:nvSpPr>
          <p:spPr>
            <a:xfrm>
              <a:off x="6572264" y="2000240"/>
              <a:ext cx="1980000" cy="1440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 name="Скругленная прямоугольная выноска 2"/>
          <p:cNvSpPr/>
          <p:nvPr/>
        </p:nvSpPr>
        <p:spPr>
          <a:xfrm>
            <a:off x="3500430" y="5072074"/>
            <a:ext cx="5357850" cy="1500198"/>
          </a:xfrm>
          <a:prstGeom prst="wedgeRoundRectCallout">
            <a:avLst>
              <a:gd name="adj1" fmla="val -76105"/>
              <a:gd name="adj2" fmla="val -52779"/>
              <a:gd name="adj3" fmla="val 16667"/>
            </a:avLst>
          </a:prstGeom>
          <a:solidFill>
            <a:srgbClr val="A5F418"/>
          </a:solidFill>
          <a:ln>
            <a:solidFill>
              <a:srgbClr val="FFFF00"/>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srgbClr val="002060"/>
                </a:solidFill>
              </a:rPr>
              <a:t>Укажи слова, в которых пропущены удвоенные согласные буквы </a:t>
            </a:r>
            <a:endParaRPr lang="ru-RU" sz="3600" dirty="0">
              <a:solidFill>
                <a:srgbClr val="002060"/>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7650"/>
                    </p:tgtEl>
                  </p:cond>
                </p:stCondLst>
                <p:endSync evt="end" delay="0">
                  <p:rtn val="all"/>
                </p:endSync>
                <p:childTnLst>
                  <p:par>
                    <p:cTn id="3" fill="hold">
                      <p:stCondLst>
                        <p:cond delay="0"/>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nextCondLst>
                <p:cond evt="onClick" delay="0">
                  <p:tgtEl>
                    <p:spTgt spid="27650"/>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166390" y="57164"/>
            <a:ext cx="8691890" cy="4943472"/>
          </a:xfrm>
          <a:prstGeom prst="rect">
            <a:avLst/>
          </a:prstGeom>
          <a:solidFill>
            <a:schemeClr val="accent3">
              <a:lumMod val="75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indent="360000" algn="just">
              <a:spcAft>
                <a:spcPts val="600"/>
              </a:spcAft>
            </a:pPr>
            <a:endParaRPr lang="ru-RU" sz="2800" b="1" dirty="0">
              <a:solidFill>
                <a:schemeClr val="tx1"/>
              </a:solidFill>
            </a:endParaRPr>
          </a:p>
        </p:txBody>
      </p:sp>
      <p:pic>
        <p:nvPicPr>
          <p:cNvPr id="29698" name="Picture 2" descr="Geekpic: изображение 4LBS.gif 4LBSXX"/>
          <p:cNvPicPr>
            <a:picLocks noChangeAspect="1" noChangeArrowheads="1"/>
          </p:cNvPicPr>
          <p:nvPr/>
        </p:nvPicPr>
        <p:blipFill>
          <a:blip r:embed="rId2" cstate="email"/>
          <a:srcRect/>
          <a:stretch>
            <a:fillRect/>
          </a:stretch>
        </p:blipFill>
        <p:spPr bwMode="auto">
          <a:xfrm>
            <a:off x="214282" y="4576542"/>
            <a:ext cx="2281457" cy="2281458"/>
          </a:xfrm>
          <a:prstGeom prst="rect">
            <a:avLst/>
          </a:prstGeom>
          <a:noFill/>
        </p:spPr>
      </p:pic>
      <p:sp>
        <p:nvSpPr>
          <p:cNvPr id="3" name="Скругленная прямоугольная выноска 2"/>
          <p:cNvSpPr/>
          <p:nvPr/>
        </p:nvSpPr>
        <p:spPr>
          <a:xfrm>
            <a:off x="3500430" y="5661248"/>
            <a:ext cx="5357850" cy="911024"/>
          </a:xfrm>
          <a:prstGeom prst="wedgeRoundRectCallout">
            <a:avLst>
              <a:gd name="adj1" fmla="val -69659"/>
              <a:gd name="adj2" fmla="val -39142"/>
              <a:gd name="adj3" fmla="val 16667"/>
            </a:avLst>
          </a:prstGeom>
          <a:solidFill>
            <a:srgbClr val="A5F418"/>
          </a:solidFill>
          <a:ln>
            <a:solidFill>
              <a:srgbClr val="FFFF00"/>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2060"/>
                </a:solidFill>
              </a:rPr>
              <a:t>Расставь знаки препинания</a:t>
            </a:r>
            <a:endParaRPr lang="ru-RU" sz="3200" dirty="0">
              <a:solidFill>
                <a:srgbClr val="002060"/>
              </a:solidFill>
            </a:endParaRPr>
          </a:p>
        </p:txBody>
      </p:sp>
      <p:sp>
        <p:nvSpPr>
          <p:cNvPr id="6" name="Прямоугольник 5"/>
          <p:cNvSpPr/>
          <p:nvPr/>
        </p:nvSpPr>
        <p:spPr>
          <a:xfrm>
            <a:off x="381844" y="409250"/>
            <a:ext cx="8438628" cy="4315894"/>
          </a:xfrm>
          <a:prstGeom prst="rect">
            <a:avLst/>
          </a:prstGeom>
          <a:noFill/>
          <a:ln>
            <a:noFill/>
          </a:ln>
          <a:effectLst>
            <a:glow rad="228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indent="360000">
              <a:spcAft>
                <a:spcPts val="600"/>
              </a:spcAft>
            </a:pPr>
            <a:r>
              <a:rPr lang="ru-RU" sz="4000" b="1" dirty="0" smtClean="0">
                <a:solidFill>
                  <a:schemeClr val="tx1"/>
                </a:solidFill>
              </a:rPr>
              <a:t>Пришла весна. Солнце светит ярко</a:t>
            </a:r>
            <a:r>
              <a:rPr lang="ru-RU" sz="4000" b="1" dirty="0" smtClean="0">
                <a:solidFill>
                  <a:schemeClr val="bg1"/>
                </a:solidFill>
              </a:rPr>
              <a:t>,</a:t>
            </a:r>
            <a:r>
              <a:rPr lang="ru-RU" sz="4000" b="1" dirty="0" smtClean="0">
                <a:solidFill>
                  <a:schemeClr val="tx1"/>
                </a:solidFill>
              </a:rPr>
              <a:t> с крыш чистая капель падает. На земле разлились огромные лужи.  А что это за шум  доносится из сквера? Да это воробьи расселись по веткам</a:t>
            </a:r>
            <a:r>
              <a:rPr lang="ru-RU" sz="4000" b="1" dirty="0" smtClean="0">
                <a:solidFill>
                  <a:schemeClr val="bg1"/>
                </a:solidFill>
              </a:rPr>
              <a:t>,</a:t>
            </a:r>
            <a:r>
              <a:rPr lang="ru-RU" sz="4000" b="1" dirty="0" smtClean="0">
                <a:solidFill>
                  <a:schemeClr val="tx1"/>
                </a:solidFill>
              </a:rPr>
              <a:t> крылышки топорщат</a:t>
            </a:r>
            <a:r>
              <a:rPr lang="ru-RU" sz="4000" b="1" dirty="0" smtClean="0">
                <a:solidFill>
                  <a:schemeClr val="bg1"/>
                </a:solidFill>
              </a:rPr>
              <a:t>,</a:t>
            </a:r>
            <a:r>
              <a:rPr lang="ru-RU" sz="4000" b="1" dirty="0" smtClean="0">
                <a:solidFill>
                  <a:schemeClr val="tx1"/>
                </a:solidFill>
              </a:rPr>
              <a:t> наскакивают друг на друга</a:t>
            </a:r>
            <a:r>
              <a:rPr lang="ru-RU" sz="4000" b="1" dirty="0" smtClean="0">
                <a:solidFill>
                  <a:schemeClr val="bg1"/>
                </a:solidFill>
              </a:rPr>
              <a:t>,</a:t>
            </a:r>
            <a:r>
              <a:rPr lang="ru-RU" sz="4000" b="1" dirty="0" smtClean="0">
                <a:solidFill>
                  <a:schemeClr val="tx1"/>
                </a:solidFill>
              </a:rPr>
              <a:t> чирикают.</a:t>
            </a:r>
            <a:endParaRPr lang="ru-RU" sz="4000" b="1" dirty="0">
              <a:solidFill>
                <a:schemeClr val="tx1"/>
              </a:solidFill>
            </a:endParaRPr>
          </a:p>
        </p:txBody>
      </p:sp>
      <p:pic>
        <p:nvPicPr>
          <p:cNvPr id="5" name="Picture 2" descr="символ стрелка вниз">
            <a:hlinkClick r:id="" action="ppaction://hlinkshowjump?jump=nextslide"/>
          </p:cNvPr>
          <p:cNvPicPr>
            <a:picLocks noChangeAspect="1" noChangeArrowheads="1"/>
          </p:cNvPicPr>
          <p:nvPr/>
        </p:nvPicPr>
        <p:blipFill>
          <a:blip r:embed="rId3" cstate="email"/>
          <a:srcRect/>
          <a:stretch>
            <a:fillRect/>
          </a:stretch>
        </p:blipFill>
        <p:spPr bwMode="auto">
          <a:xfrm rot="16200000">
            <a:off x="7744906" y="4571989"/>
            <a:ext cx="1156712" cy="1165820"/>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9698"/>
                    </p:tgtEl>
                  </p:cond>
                </p:stCondLst>
                <p:endSync evt="end" delay="0">
                  <p:rtn val="all"/>
                </p:endSync>
                <p:childTnLst>
                  <p:par>
                    <p:cTn id="3" fill="hold">
                      <p:stCondLst>
                        <p:cond delay="0"/>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nextCondLst>
                <p:cond evt="onClick" delay="0">
                  <p:tgtEl>
                    <p:spTgt spid="29698"/>
                  </p:tgtEl>
                </p:cond>
              </p:nextCondLst>
            </p:seq>
          </p:childTnLst>
        </p:cTn>
      </p:par>
    </p:tnLst>
    <p:bldLst>
      <p:bldP spid="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0"/>
            <a:ext cx="8691890" cy="4943472"/>
          </a:xfrm>
          <a:prstGeom prst="rect">
            <a:avLst/>
          </a:prstGeom>
          <a:solidFill>
            <a:schemeClr val="accent3">
              <a:lumMod val="75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indent="360000" algn="just">
              <a:spcAft>
                <a:spcPts val="600"/>
              </a:spcAft>
            </a:pPr>
            <a:endParaRPr lang="ru-RU" sz="2800" b="1" dirty="0">
              <a:solidFill>
                <a:schemeClr val="tx1"/>
              </a:solidFill>
            </a:endParaRPr>
          </a:p>
        </p:txBody>
      </p:sp>
      <p:pic>
        <p:nvPicPr>
          <p:cNvPr id="29698" name="Picture 2" descr="Geekpic: изображение 4LBS.gif 4LBSXX"/>
          <p:cNvPicPr>
            <a:picLocks noChangeAspect="1" noChangeArrowheads="1"/>
          </p:cNvPicPr>
          <p:nvPr/>
        </p:nvPicPr>
        <p:blipFill>
          <a:blip r:embed="rId2" cstate="email"/>
          <a:stretch>
            <a:fillRect/>
          </a:stretch>
        </p:blipFill>
        <p:spPr bwMode="auto">
          <a:xfrm>
            <a:off x="214282" y="4660077"/>
            <a:ext cx="2357454" cy="2048355"/>
          </a:xfrm>
          <a:prstGeom prst="rect">
            <a:avLst/>
          </a:prstGeom>
          <a:noFill/>
        </p:spPr>
      </p:pic>
      <p:sp>
        <p:nvSpPr>
          <p:cNvPr id="3" name="Скругленная прямоугольная выноска 2"/>
          <p:cNvSpPr/>
          <p:nvPr/>
        </p:nvSpPr>
        <p:spPr>
          <a:xfrm>
            <a:off x="3500430" y="5661248"/>
            <a:ext cx="5357850" cy="911024"/>
          </a:xfrm>
          <a:prstGeom prst="wedgeRoundRectCallout">
            <a:avLst>
              <a:gd name="adj1" fmla="val -73335"/>
              <a:gd name="adj2" fmla="val -32965"/>
              <a:gd name="adj3" fmla="val 16667"/>
            </a:avLst>
          </a:prstGeom>
          <a:solidFill>
            <a:srgbClr val="A5F418"/>
          </a:solidFill>
          <a:ln>
            <a:solidFill>
              <a:srgbClr val="FFFF00"/>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2060"/>
                </a:solidFill>
              </a:rPr>
              <a:t>Расставь знаки препинания</a:t>
            </a:r>
            <a:endParaRPr lang="ru-RU" sz="3200" dirty="0">
              <a:solidFill>
                <a:srgbClr val="002060"/>
              </a:solidFill>
            </a:endParaRPr>
          </a:p>
        </p:txBody>
      </p:sp>
      <p:sp>
        <p:nvSpPr>
          <p:cNvPr id="6" name="Прямоугольник 5"/>
          <p:cNvSpPr/>
          <p:nvPr/>
        </p:nvSpPr>
        <p:spPr>
          <a:xfrm>
            <a:off x="381844" y="409250"/>
            <a:ext cx="8438628" cy="4315894"/>
          </a:xfrm>
          <a:prstGeom prst="rect">
            <a:avLst/>
          </a:prstGeom>
          <a:noFill/>
          <a:ln>
            <a:noFill/>
          </a:ln>
          <a:effectLst>
            <a:glow rad="228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indent="360000">
              <a:spcAft>
                <a:spcPts val="600"/>
              </a:spcAft>
            </a:pPr>
            <a:r>
              <a:rPr lang="ru-RU" sz="3800" b="1" dirty="0" smtClean="0">
                <a:solidFill>
                  <a:schemeClr val="tx1"/>
                </a:solidFill>
              </a:rPr>
              <a:t> Однажды на птичьей кормушке появилась белка. Она села на задние лапки</a:t>
            </a:r>
            <a:r>
              <a:rPr lang="ru-RU" sz="3800" b="1" dirty="0" smtClean="0">
                <a:solidFill>
                  <a:schemeClr val="bg1"/>
                </a:solidFill>
              </a:rPr>
              <a:t>,</a:t>
            </a:r>
            <a:r>
              <a:rPr lang="ru-RU" sz="3800" b="1" dirty="0" smtClean="0">
                <a:solidFill>
                  <a:schemeClr val="tx1"/>
                </a:solidFill>
              </a:rPr>
              <a:t> взяла в передние кисточку сухой рябины и начала ловко объедать ягоды. Потом зверёк схватил в зубы другую гроздь</a:t>
            </a:r>
            <a:r>
              <a:rPr lang="ru-RU" sz="3800" b="1" dirty="0" smtClean="0">
                <a:solidFill>
                  <a:schemeClr val="bg1"/>
                </a:solidFill>
              </a:rPr>
              <a:t>, </a:t>
            </a:r>
            <a:r>
              <a:rPr lang="ru-RU" sz="3800" b="1" dirty="0" smtClean="0">
                <a:solidFill>
                  <a:schemeClr val="tx1"/>
                </a:solidFill>
              </a:rPr>
              <a:t>прыгнул на сук и исчез в густых ветвях. </a:t>
            </a:r>
            <a:endParaRPr lang="ru-RU" sz="3800" b="1" dirty="0">
              <a:solidFill>
                <a:schemeClr val="tx1"/>
              </a:solidFill>
            </a:endParaRPr>
          </a:p>
        </p:txBody>
      </p:sp>
      <p:pic>
        <p:nvPicPr>
          <p:cNvPr id="5" name="Picture 2" descr="символ стрелка вниз">
            <a:hlinkClick r:id="" action="ppaction://hlinkshowjump?jump=nextslide"/>
          </p:cNvPr>
          <p:cNvPicPr>
            <a:picLocks noChangeAspect="1" noChangeArrowheads="1"/>
          </p:cNvPicPr>
          <p:nvPr/>
        </p:nvPicPr>
        <p:blipFill>
          <a:blip r:embed="rId3" cstate="email"/>
          <a:srcRect/>
          <a:stretch>
            <a:fillRect/>
          </a:stretch>
        </p:blipFill>
        <p:spPr bwMode="auto">
          <a:xfrm rot="16200000">
            <a:off x="7744906" y="4571989"/>
            <a:ext cx="1156712" cy="1165820"/>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9698"/>
                    </p:tgtEl>
                  </p:cond>
                </p:stCondLst>
                <p:endSync evt="end" delay="0">
                  <p:rtn val="all"/>
                </p:endSync>
                <p:childTnLst>
                  <p:par>
                    <p:cTn id="3" fill="hold">
                      <p:stCondLst>
                        <p:cond delay="0"/>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nextCondLst>
                <p:cond evt="onClick" delay="0">
                  <p:tgtEl>
                    <p:spTgt spid="29698"/>
                  </p:tgtEl>
                </p:cond>
              </p:nextCondLst>
            </p:seq>
          </p:childTnLst>
        </p:cTn>
      </p:par>
    </p:tnLst>
    <p:bldLst>
      <p:bldP spid="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Подзаголовок 14"/>
          <p:cNvSpPr>
            <a:spLocks noGrp="1"/>
          </p:cNvSpPr>
          <p:nvPr>
            <p:ph type="subTitle" idx="1"/>
          </p:nvPr>
        </p:nvSpPr>
        <p:spPr>
          <a:xfrm>
            <a:off x="2357422" y="5105400"/>
            <a:ext cx="4286280" cy="1752600"/>
          </a:xfrm>
        </p:spPr>
        <p:txBody>
          <a:bodyPr>
            <a:normAutofit lnSpcReduction="10000"/>
          </a:bodyPr>
          <a:lstStyle/>
          <a:p>
            <a:endParaRPr lang="ru-RU" sz="2400" b="1" dirty="0" smtClean="0">
              <a:solidFill>
                <a:srgbClr val="002060"/>
              </a:solidFill>
              <a:latin typeface="Arial" pitchFamily="34" charset="0"/>
              <a:cs typeface="Arial" pitchFamily="34" charset="0"/>
            </a:endParaRPr>
          </a:p>
          <a:p>
            <a:r>
              <a:rPr lang="ru-RU" sz="2400" dirty="0" smtClean="0">
                <a:solidFill>
                  <a:schemeClr val="tx1"/>
                </a:solidFill>
                <a:latin typeface="Arial" pitchFamily="34" charset="0"/>
                <a:cs typeface="Arial" pitchFamily="34" charset="0"/>
              </a:rPr>
              <a:t>Н. Н. </a:t>
            </a:r>
            <a:r>
              <a:rPr lang="ru-RU" sz="2400" dirty="0" err="1" smtClean="0">
                <a:solidFill>
                  <a:schemeClr val="tx1"/>
                </a:solidFill>
                <a:latin typeface="Arial" pitchFamily="34" charset="0"/>
                <a:cs typeface="Arial" pitchFamily="34" charset="0"/>
              </a:rPr>
              <a:t>Покровкова</a:t>
            </a:r>
            <a:endParaRPr lang="ru-RU" sz="2400" dirty="0" smtClean="0">
              <a:solidFill>
                <a:schemeClr val="tx1"/>
              </a:solidFill>
              <a:latin typeface="Arial" pitchFamily="34" charset="0"/>
              <a:cs typeface="Arial" pitchFamily="34" charset="0"/>
            </a:endParaRPr>
          </a:p>
          <a:p>
            <a:r>
              <a:rPr lang="ru-RU" sz="2400" dirty="0" smtClean="0">
                <a:solidFill>
                  <a:schemeClr val="tx1"/>
                </a:solidFill>
                <a:latin typeface="Arial" pitchFamily="34" charset="0"/>
                <a:cs typeface="Arial" pitchFamily="34" charset="0"/>
              </a:rPr>
              <a:t>г. Гагарин </a:t>
            </a:r>
          </a:p>
          <a:p>
            <a:r>
              <a:rPr lang="ru-RU" sz="2400" dirty="0" smtClean="0">
                <a:solidFill>
                  <a:schemeClr val="tx1"/>
                </a:solidFill>
                <a:latin typeface="Arial" pitchFamily="34" charset="0"/>
                <a:cs typeface="Arial" pitchFamily="34" charset="0"/>
              </a:rPr>
              <a:t>2015 г.</a:t>
            </a:r>
          </a:p>
          <a:p>
            <a:endParaRPr lang="ru-RU" dirty="0"/>
          </a:p>
        </p:txBody>
      </p:sp>
      <p:sp>
        <p:nvSpPr>
          <p:cNvPr id="9" name="Табличка 8"/>
          <p:cNvSpPr/>
          <p:nvPr/>
        </p:nvSpPr>
        <p:spPr>
          <a:xfrm>
            <a:off x="1214414" y="2071678"/>
            <a:ext cx="7500990" cy="2357454"/>
          </a:xfrm>
          <a:prstGeom prst="plaque">
            <a:avLst/>
          </a:prstGeom>
          <a:solidFill>
            <a:schemeClr val="accent5">
              <a:lumMod val="60000"/>
              <a:lumOff val="40000"/>
            </a:schemeClr>
          </a:solidFill>
          <a:ln w="38100">
            <a:solidFill>
              <a:schemeClr val="accent1"/>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u-RU" sz="3200" b="1" kern="1200" dirty="0">
                <a:ln w="11430"/>
                <a:solidFill>
                  <a:srgbClr val="002060"/>
                </a:solidFill>
                <a:effectLst>
                  <a:outerShdw blurRad="50800" dist="39000" dir="5460000" algn="tl">
                    <a:srgbClr val="000000">
                      <a:alpha val="38000"/>
                    </a:srgbClr>
                  </a:outerShdw>
                </a:effectLst>
                <a:latin typeface="Calibri Light" pitchFamily="34" charset="0"/>
                <a:ea typeface="+mn-ea"/>
                <a:cs typeface="Times New Roman" pitchFamily="18" charset="0"/>
              </a:rPr>
              <a:t>Словосочетание. </a:t>
            </a:r>
            <a:r>
              <a:rPr lang="ru-RU" sz="1050" b="1" kern="1200" dirty="0">
                <a:ln w="11430"/>
                <a:solidFill>
                  <a:srgbClr val="002060"/>
                </a:solidFill>
                <a:effectLst>
                  <a:outerShdw blurRad="50800" dist="39000" dir="5460000" algn="tl">
                    <a:srgbClr val="000000">
                      <a:alpha val="38000"/>
                    </a:srgbClr>
                  </a:outerShdw>
                </a:effectLst>
                <a:latin typeface="Calibri"/>
                <a:ea typeface="+mn-ea"/>
                <a:cs typeface="+mn-cs"/>
              </a:rPr>
              <a:t/>
            </a:r>
            <a:br>
              <a:rPr lang="ru-RU" sz="1050" b="1" kern="1200" dirty="0">
                <a:ln w="11430"/>
                <a:solidFill>
                  <a:srgbClr val="002060"/>
                </a:solidFill>
                <a:effectLst>
                  <a:outerShdw blurRad="50800" dist="39000" dir="5460000" algn="tl">
                    <a:srgbClr val="000000">
                      <a:alpha val="38000"/>
                    </a:srgbClr>
                  </a:outerShdw>
                </a:effectLst>
                <a:latin typeface="Calibri"/>
                <a:ea typeface="+mn-ea"/>
                <a:cs typeface="+mn-cs"/>
              </a:rPr>
            </a:br>
            <a:r>
              <a:rPr lang="ru-RU" sz="3200" b="1" kern="1200" dirty="0">
                <a:ln w="11430"/>
                <a:solidFill>
                  <a:srgbClr val="002060"/>
                </a:solidFill>
                <a:effectLst>
                  <a:outerShdw blurRad="50800" dist="39000" dir="5460000" algn="tl">
                    <a:srgbClr val="000000">
                      <a:alpha val="38000"/>
                    </a:srgbClr>
                  </a:outerShdw>
                </a:effectLst>
                <a:latin typeface="Calibri Light" pitchFamily="34" charset="0"/>
                <a:ea typeface="+mn-ea"/>
                <a:cs typeface="Times New Roman" pitchFamily="18" charset="0"/>
              </a:rPr>
              <a:t> Способы связи слов </a:t>
            </a:r>
            <a:endParaRPr lang="ru-RU" sz="3200" b="1" kern="1200" dirty="0" smtClean="0">
              <a:ln w="11430"/>
              <a:solidFill>
                <a:srgbClr val="002060"/>
              </a:solidFill>
              <a:effectLst>
                <a:outerShdw blurRad="50800" dist="39000" dir="5460000" algn="tl">
                  <a:srgbClr val="000000">
                    <a:alpha val="38000"/>
                  </a:srgbClr>
                </a:outerShdw>
              </a:effectLst>
              <a:latin typeface="Calibri Light" pitchFamily="34" charset="0"/>
              <a:ea typeface="+mn-ea"/>
              <a:cs typeface="Times New Roman" pitchFamily="18" charset="0"/>
            </a:endParaRPr>
          </a:p>
          <a:p>
            <a:pPr algn="ctr" rtl="0"/>
            <a:r>
              <a:rPr lang="ru-RU" sz="3200" b="1" kern="1200" dirty="0" smtClean="0">
                <a:ln w="11430"/>
                <a:solidFill>
                  <a:srgbClr val="002060"/>
                </a:solidFill>
                <a:effectLst>
                  <a:outerShdw blurRad="50800" dist="39000" dir="5460000" algn="tl">
                    <a:srgbClr val="000000">
                      <a:alpha val="38000"/>
                    </a:srgbClr>
                  </a:outerShdw>
                </a:effectLst>
                <a:latin typeface="Calibri Light" pitchFamily="34" charset="0"/>
                <a:ea typeface="+mn-ea"/>
                <a:cs typeface="Times New Roman" pitchFamily="18" charset="0"/>
              </a:rPr>
              <a:t>в </a:t>
            </a:r>
            <a:r>
              <a:rPr lang="ru-RU" sz="3200" b="1" kern="1200" dirty="0">
                <a:ln w="11430"/>
                <a:solidFill>
                  <a:srgbClr val="002060"/>
                </a:solidFill>
                <a:effectLst>
                  <a:outerShdw blurRad="50800" dist="39000" dir="5460000" algn="tl">
                    <a:srgbClr val="000000">
                      <a:alpha val="38000"/>
                    </a:srgbClr>
                  </a:outerShdw>
                </a:effectLst>
                <a:latin typeface="Calibri Light" pitchFamily="34" charset="0"/>
                <a:ea typeface="+mn-ea"/>
                <a:cs typeface="Times New Roman" pitchFamily="18" charset="0"/>
              </a:rPr>
              <a:t>словосочетании.</a:t>
            </a:r>
          </a:p>
          <a:p>
            <a:pPr algn="ctr" rtl="0"/>
            <a:r>
              <a:rPr lang="ru-RU" sz="3200" b="1" kern="1200" dirty="0">
                <a:ln w="11430"/>
                <a:solidFill>
                  <a:srgbClr val="002060"/>
                </a:solidFill>
                <a:effectLst>
                  <a:outerShdw blurRad="50800" dist="39000" dir="5460000" algn="tl">
                    <a:srgbClr val="000000">
                      <a:alpha val="38000"/>
                    </a:srgbClr>
                  </a:outerShdw>
                </a:effectLst>
                <a:latin typeface="Calibri Light" pitchFamily="34" charset="0"/>
                <a:ea typeface="+mn-ea"/>
                <a:cs typeface="Times New Roman" pitchFamily="18" charset="0"/>
              </a:rPr>
              <a:t>Русский язык, 8 </a:t>
            </a:r>
            <a:r>
              <a:rPr lang="ru-RU" sz="3200" b="1" kern="1200" dirty="0" err="1">
                <a:ln w="11430"/>
                <a:solidFill>
                  <a:srgbClr val="002060"/>
                </a:solidFill>
                <a:effectLst>
                  <a:outerShdw blurRad="50800" dist="39000" dir="5460000" algn="tl">
                    <a:srgbClr val="000000">
                      <a:alpha val="38000"/>
                    </a:srgbClr>
                  </a:outerShdw>
                </a:effectLst>
                <a:latin typeface="Calibri Light" pitchFamily="34" charset="0"/>
                <a:ea typeface="+mn-ea"/>
                <a:cs typeface="Times New Roman" pitchFamily="18" charset="0"/>
              </a:rPr>
              <a:t>кл</a:t>
            </a:r>
            <a:r>
              <a:rPr lang="ru-RU" sz="3200" b="1" kern="1200" dirty="0">
                <a:ln w="11430"/>
                <a:solidFill>
                  <a:srgbClr val="002060"/>
                </a:solidFill>
                <a:effectLst>
                  <a:outerShdw blurRad="50800" dist="39000" dir="5460000" algn="tl">
                    <a:srgbClr val="000000">
                      <a:alpha val="38000"/>
                    </a:srgbClr>
                  </a:outerShdw>
                </a:effectLst>
                <a:latin typeface="Calibri Light" pitchFamily="34" charset="0"/>
                <a:ea typeface="+mn-ea"/>
                <a:cs typeface="Times New Roman" pitchFamily="18" charset="0"/>
              </a:rPr>
              <a:t>.</a:t>
            </a:r>
            <a:endParaRPr lang="ru-RU" sz="3200" kern="1200" dirty="0">
              <a:solidFill>
                <a:srgbClr val="002060"/>
              </a:solidFill>
              <a:latin typeface="Calibri"/>
              <a:ea typeface="+mn-ea"/>
              <a:cs typeface="+mn-cs"/>
            </a:endParaRPr>
          </a:p>
        </p:txBody>
      </p:sp>
      <p:pic>
        <p:nvPicPr>
          <p:cNvPr id="10" name="Picture 2" descr="Точка зрения детей: здоровье - это - Картинка 7129/22">
            <a:hlinkClick r:id="rId3" action="ppaction://hlinksldjump"/>
          </p:cNvPr>
          <p:cNvPicPr>
            <a:picLocks noChangeAspect="1" noChangeArrowheads="1" noCrop="1"/>
          </p:cNvPicPr>
          <p:nvPr/>
        </p:nvPicPr>
        <p:blipFill>
          <a:blip r:embed="rId4"/>
          <a:srcRect/>
          <a:stretch>
            <a:fillRect/>
          </a:stretch>
        </p:blipFill>
        <p:spPr bwMode="auto">
          <a:xfrm>
            <a:off x="-32" y="2999466"/>
            <a:ext cx="1785950" cy="3858534"/>
          </a:xfrm>
          <a:prstGeom prst="rect">
            <a:avLst/>
          </a:prstGeom>
          <a:noFill/>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4719966" y="4120226"/>
            <a:ext cx="3924000" cy="523220"/>
          </a:xfrm>
          <a:prstGeom prst="rect">
            <a:avLst/>
          </a:prstGeom>
          <a:solidFill>
            <a:schemeClr val="accent5">
              <a:lumMod val="20000"/>
              <a:lumOff val="80000"/>
            </a:schemeClr>
          </a:solidFill>
          <a:ln w="38100">
            <a:solidFill>
              <a:srgbClr val="0070C0"/>
            </a:solidFill>
          </a:ln>
          <a:scene3d>
            <a:camera prst="orthographicFront"/>
            <a:lightRig rig="threePt" dir="t"/>
          </a:scene3d>
          <a:sp3d>
            <a:bevelT prst="convex"/>
          </a:sp3d>
        </p:spPr>
        <p:txBody>
          <a:bodyPr wrap="square" rtlCol="0">
            <a:spAutoFit/>
          </a:bodyPr>
          <a:lstStyle/>
          <a:p>
            <a:pPr algn="ctr"/>
            <a:r>
              <a:rPr lang="ru-RU" sz="2800" dirty="0" smtClean="0"/>
              <a:t>выглядеть прекрасно</a:t>
            </a:r>
            <a:endParaRPr lang="ru-RU" sz="2800" dirty="0"/>
          </a:p>
        </p:txBody>
      </p:sp>
      <p:sp>
        <p:nvSpPr>
          <p:cNvPr id="21" name="TextBox 20"/>
          <p:cNvSpPr txBox="1"/>
          <p:nvPr/>
        </p:nvSpPr>
        <p:spPr>
          <a:xfrm>
            <a:off x="4719966" y="3334408"/>
            <a:ext cx="3924000" cy="523220"/>
          </a:xfrm>
          <a:prstGeom prst="rect">
            <a:avLst/>
          </a:prstGeom>
          <a:solidFill>
            <a:schemeClr val="accent5">
              <a:lumMod val="20000"/>
              <a:lumOff val="80000"/>
            </a:schemeClr>
          </a:solidFill>
          <a:ln w="38100">
            <a:solidFill>
              <a:srgbClr val="0070C0"/>
            </a:solidFill>
          </a:ln>
          <a:scene3d>
            <a:camera prst="orthographicFront"/>
            <a:lightRig rig="threePt" dir="t"/>
          </a:scene3d>
          <a:sp3d>
            <a:bevelT prst="convex"/>
          </a:sp3d>
        </p:spPr>
        <p:txBody>
          <a:bodyPr wrap="square" rtlCol="0">
            <a:spAutoFit/>
          </a:bodyPr>
          <a:lstStyle/>
          <a:p>
            <a:pPr algn="ctr"/>
            <a:r>
              <a:rPr lang="ru-RU" sz="2800" dirty="0" smtClean="0"/>
              <a:t>дождаться утра</a:t>
            </a:r>
            <a:endParaRPr lang="ru-RU" sz="2800" dirty="0"/>
          </a:p>
        </p:txBody>
      </p:sp>
      <p:sp>
        <p:nvSpPr>
          <p:cNvPr id="22" name="TextBox 21"/>
          <p:cNvSpPr txBox="1"/>
          <p:nvPr/>
        </p:nvSpPr>
        <p:spPr>
          <a:xfrm>
            <a:off x="4719966" y="5715016"/>
            <a:ext cx="3924000" cy="523220"/>
          </a:xfrm>
          <a:prstGeom prst="rect">
            <a:avLst/>
          </a:prstGeom>
          <a:solidFill>
            <a:schemeClr val="accent5">
              <a:lumMod val="20000"/>
              <a:lumOff val="80000"/>
            </a:schemeClr>
          </a:solidFill>
          <a:ln w="38100">
            <a:solidFill>
              <a:srgbClr val="0070C0"/>
            </a:solidFill>
          </a:ln>
          <a:scene3d>
            <a:camera prst="orthographicFront"/>
            <a:lightRig rig="threePt" dir="t"/>
          </a:scene3d>
          <a:sp3d>
            <a:bevelT prst="convex"/>
          </a:sp3d>
        </p:spPr>
        <p:txBody>
          <a:bodyPr wrap="square" rtlCol="0">
            <a:spAutoFit/>
          </a:bodyPr>
          <a:lstStyle/>
          <a:p>
            <a:pPr algn="ctr"/>
            <a:r>
              <a:rPr lang="ru-RU" sz="2800" dirty="0" smtClean="0"/>
              <a:t>зимнее утро</a:t>
            </a:r>
            <a:endParaRPr lang="ru-RU" sz="2800" dirty="0"/>
          </a:p>
        </p:txBody>
      </p:sp>
      <p:sp>
        <p:nvSpPr>
          <p:cNvPr id="23" name="TextBox 22"/>
          <p:cNvSpPr txBox="1"/>
          <p:nvPr/>
        </p:nvSpPr>
        <p:spPr>
          <a:xfrm>
            <a:off x="4719966" y="4906044"/>
            <a:ext cx="3924000" cy="523220"/>
          </a:xfrm>
          <a:prstGeom prst="rect">
            <a:avLst/>
          </a:prstGeom>
          <a:solidFill>
            <a:schemeClr val="accent5">
              <a:lumMod val="20000"/>
              <a:lumOff val="80000"/>
            </a:schemeClr>
          </a:solidFill>
          <a:ln w="38100">
            <a:solidFill>
              <a:srgbClr val="0070C0"/>
            </a:solidFill>
          </a:ln>
          <a:scene3d>
            <a:camera prst="orthographicFront"/>
            <a:lightRig rig="threePt" dir="t"/>
          </a:scene3d>
          <a:sp3d>
            <a:bevelT prst="convex"/>
          </a:sp3d>
        </p:spPr>
        <p:txBody>
          <a:bodyPr wrap="square" rtlCol="0">
            <a:spAutoFit/>
          </a:bodyPr>
          <a:lstStyle/>
          <a:p>
            <a:pPr algn="ctr"/>
            <a:r>
              <a:rPr lang="ru-RU" sz="2800" dirty="0" smtClean="0"/>
              <a:t>наступило утро</a:t>
            </a:r>
            <a:endParaRPr lang="ru-RU" sz="2800" dirty="0"/>
          </a:p>
        </p:txBody>
      </p:sp>
      <p:sp>
        <p:nvSpPr>
          <p:cNvPr id="24" name="TextBox 23"/>
          <p:cNvSpPr txBox="1"/>
          <p:nvPr/>
        </p:nvSpPr>
        <p:spPr>
          <a:xfrm>
            <a:off x="4719966" y="2548590"/>
            <a:ext cx="3924000" cy="523220"/>
          </a:xfrm>
          <a:prstGeom prst="rect">
            <a:avLst/>
          </a:prstGeom>
          <a:solidFill>
            <a:schemeClr val="accent5">
              <a:lumMod val="20000"/>
              <a:lumOff val="80000"/>
            </a:schemeClr>
          </a:solidFill>
          <a:ln w="38100">
            <a:solidFill>
              <a:srgbClr val="0070C0"/>
            </a:solidFill>
          </a:ln>
          <a:scene3d>
            <a:camera prst="orthographicFront"/>
            <a:lightRig rig="threePt" dir="t"/>
          </a:scene3d>
          <a:sp3d>
            <a:bevelT prst="convex"/>
          </a:sp3d>
        </p:spPr>
        <p:txBody>
          <a:bodyPr wrap="square" rtlCol="0">
            <a:spAutoFit/>
          </a:bodyPr>
          <a:lstStyle/>
          <a:p>
            <a:pPr algn="ctr"/>
            <a:r>
              <a:rPr lang="ru-RU" sz="2800" dirty="0" smtClean="0"/>
              <a:t>рано утром</a:t>
            </a:r>
            <a:endParaRPr lang="ru-RU" sz="2800" dirty="0"/>
          </a:p>
        </p:txBody>
      </p:sp>
      <p:pic>
        <p:nvPicPr>
          <p:cNvPr id="12" name="Picture 2" descr="Точка зрения детей: здоровье - это - Картинка 7129/22"/>
          <p:cNvPicPr>
            <a:picLocks noChangeAspect="1" noChangeArrowheads="1" noCrop="1"/>
          </p:cNvPicPr>
          <p:nvPr/>
        </p:nvPicPr>
        <p:blipFill>
          <a:blip r:embed="rId4"/>
          <a:srcRect/>
          <a:stretch>
            <a:fillRect/>
          </a:stretch>
        </p:blipFill>
        <p:spPr bwMode="auto">
          <a:xfrm>
            <a:off x="-32" y="2999466"/>
            <a:ext cx="1785950" cy="3858534"/>
          </a:xfrm>
          <a:prstGeom prst="rect">
            <a:avLst/>
          </a:prstGeom>
          <a:noFill/>
        </p:spPr>
      </p:pic>
      <p:sp>
        <p:nvSpPr>
          <p:cNvPr id="10" name="Прямоугольник 9">
            <a:hlinkClick r:id="" action="ppaction://noaction">
              <a:snd r:embed="rId5" name="Смс - Звук Смс У Меня На Мобилке.wav"/>
            </a:hlinkClick>
          </p:cNvPr>
          <p:cNvSpPr/>
          <p:nvPr/>
        </p:nvSpPr>
        <p:spPr>
          <a:xfrm>
            <a:off x="4572000" y="2309932"/>
            <a:ext cx="4214842" cy="4143404"/>
          </a:xfrm>
          <a:prstGeom prst="rect">
            <a:avLst/>
          </a:prstGeom>
          <a:solidFill>
            <a:schemeClr val="accent1">
              <a:alpha val="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Выноска-облако 10"/>
          <p:cNvSpPr/>
          <p:nvPr/>
        </p:nvSpPr>
        <p:spPr>
          <a:xfrm>
            <a:off x="500034" y="1785926"/>
            <a:ext cx="4572032" cy="1143008"/>
          </a:xfrm>
          <a:prstGeom prst="cloudCallout">
            <a:avLst>
              <a:gd name="adj1" fmla="val -36034"/>
              <a:gd name="adj2" fmla="val 157355"/>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FFFF00"/>
                </a:solidFill>
              </a:rPr>
              <a:t>Подумай</a:t>
            </a:r>
            <a:r>
              <a:rPr lang="ru-RU" sz="2800" dirty="0" smtClean="0">
                <a:solidFill>
                  <a:srgbClr val="FFFF00"/>
                </a:solidFill>
              </a:rPr>
              <a:t>…</a:t>
            </a:r>
            <a:endParaRPr lang="ru-RU" sz="2800" dirty="0">
              <a:solidFill>
                <a:srgbClr val="FFFF00"/>
              </a:solidFill>
            </a:endParaRPr>
          </a:p>
        </p:txBody>
      </p:sp>
      <p:pic>
        <p:nvPicPr>
          <p:cNvPr id="21514" name="Picture 10" descr="voronina00 - альбом &quot;Клипарты на прозрачном фоне / зайчики, кошки, белки, ежики,мышки&quot; на Яндекс.Фотках">
            <a:hlinkClick r:id="" action="ppaction://hlinkshowjump?jump=nextslide"/>
          </p:cNvPr>
          <p:cNvPicPr>
            <a:picLocks noChangeAspect="1" noChangeArrowheads="1"/>
          </p:cNvPicPr>
          <p:nvPr/>
        </p:nvPicPr>
        <p:blipFill>
          <a:blip r:embed="rId6" cstate="email">
            <a:clrChange>
              <a:clrFrom>
                <a:srgbClr val="FFFFFF"/>
              </a:clrFrom>
              <a:clrTo>
                <a:srgbClr val="FFFFFF">
                  <a:alpha val="0"/>
                </a:srgbClr>
              </a:clrTo>
            </a:clrChange>
          </a:blip>
          <a:stretch>
            <a:fillRect/>
          </a:stretch>
        </p:blipFill>
        <p:spPr bwMode="auto">
          <a:xfrm>
            <a:off x="1500166" y="4771419"/>
            <a:ext cx="2500330" cy="1875247"/>
          </a:xfrm>
          <a:prstGeom prst="rect">
            <a:avLst/>
          </a:prstGeom>
          <a:noFill/>
        </p:spPr>
      </p:pic>
      <p:sp>
        <p:nvSpPr>
          <p:cNvPr id="19" name="Выноска-облако 18"/>
          <p:cNvSpPr/>
          <p:nvPr/>
        </p:nvSpPr>
        <p:spPr>
          <a:xfrm>
            <a:off x="504024" y="1785926"/>
            <a:ext cx="4572032" cy="1143008"/>
          </a:xfrm>
          <a:prstGeom prst="cloudCallout">
            <a:avLst>
              <a:gd name="adj1" fmla="val -36649"/>
              <a:gd name="adj2" fmla="val 159818"/>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FF0000"/>
                </a:solidFill>
              </a:rPr>
              <a:t>Молодец!</a:t>
            </a:r>
            <a:endParaRPr lang="ru-RU" sz="2800" dirty="0">
              <a:solidFill>
                <a:srgbClr val="FFFF00"/>
              </a:solidFill>
            </a:endParaRPr>
          </a:p>
        </p:txBody>
      </p:sp>
      <p:sp>
        <p:nvSpPr>
          <p:cNvPr id="20" name="Прямоугольник 19">
            <a:hlinkClick r:id="" action="ppaction://noaction">
              <a:snd r:embed="rId7" name="volshebstvo.wav"/>
            </a:hlinkClick>
          </p:cNvPr>
          <p:cNvSpPr/>
          <p:nvPr/>
        </p:nvSpPr>
        <p:spPr>
          <a:xfrm>
            <a:off x="4572000" y="5572140"/>
            <a:ext cx="4143404" cy="78581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Табличка 13"/>
          <p:cNvSpPr/>
          <p:nvPr/>
        </p:nvSpPr>
        <p:spPr>
          <a:xfrm>
            <a:off x="500034" y="285728"/>
            <a:ext cx="8286808" cy="1214446"/>
          </a:xfrm>
          <a:prstGeom prst="plaque">
            <a:avLst/>
          </a:prstGeom>
          <a:solidFill>
            <a:schemeClr val="accent5">
              <a:lumMod val="60000"/>
              <a:lumOff val="40000"/>
            </a:schemeClr>
          </a:solidFill>
          <a:ln w="38100">
            <a:solidFill>
              <a:schemeClr val="accent1"/>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2060"/>
                </a:solidFill>
              </a:rPr>
              <a:t>Укажи словосочетание со связью "согласование"</a:t>
            </a:r>
            <a:endParaRPr lang="ru-RU" sz="3200" dirty="0">
              <a:solidFill>
                <a:srgbClr val="002060"/>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par>
                          <p:cTn id="7" fill="hold">
                            <p:stCondLst>
                              <p:cond delay="0"/>
                            </p:stCondLst>
                            <p:childTnLst>
                              <p:par>
                                <p:cTn id="8" presetID="1" presetClass="exit" presetSubtype="0" fill="hold" nodeType="afterEffect">
                                  <p:stCondLst>
                                    <p:cond delay="2000"/>
                                  </p:stCondLst>
                                  <p:childTnLst>
                                    <p:set>
                                      <p:cBhvr>
                                        <p:cTn id="9"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0" restart="whenNotActive" fill="hold" evtFilter="cancelBubble" nodeType="interactiveSeq">
                <p:stCondLst>
                  <p:cond evt="onClick" delay="0">
                    <p:tgtEl>
                      <p:spTgt spid="20"/>
                    </p:tgtEl>
                  </p:cond>
                </p:stCondLst>
                <p:endSync evt="end" delay="0">
                  <p:rtn val="all"/>
                </p:endSync>
                <p:childTnLst>
                  <p:par>
                    <p:cTn id="11" fill="hold">
                      <p:stCondLst>
                        <p:cond delay="0"/>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subTnLst>
                                    <p:audio>
                                      <p:cMediaNode>
                                        <p:cTn display="0" masterRel="sameClick">
                                          <p:stCondLst>
                                            <p:cond evt="begin" delay="0">
                                              <p:tn val="13"/>
                                            </p:cond>
                                          </p:stCondLst>
                                          <p:endCondLst>
                                            <p:cond evt="onStopAudio" delay="0">
                                              <p:tgtEl>
                                                <p:sldTgt/>
                                              </p:tgtEl>
                                            </p:cond>
                                          </p:endCondLst>
                                        </p:cTn>
                                        <p:tgtEl>
                                          <p:sndTgt r:embed="rId3" name="chimes.wav" builtIn="1"/>
                                        </p:tgtEl>
                                      </p:cMediaNode>
                                    </p:audio>
                                  </p:subTnLst>
                                </p:cTn>
                              </p:par>
                            </p:childTnLst>
                          </p:cTn>
                        </p:par>
                        <p:par>
                          <p:cTn id="15" fill="hold">
                            <p:stCondLst>
                              <p:cond delay="0"/>
                            </p:stCondLst>
                            <p:childTnLst>
                              <p:par>
                                <p:cTn id="16" presetID="53" presetClass="entr" presetSubtype="0" fill="hold" nodeType="afterEffect">
                                  <p:stCondLst>
                                    <p:cond delay="0"/>
                                  </p:stCondLst>
                                  <p:childTnLst>
                                    <p:set>
                                      <p:cBhvr>
                                        <p:cTn id="17" dur="1" fill="hold">
                                          <p:stCondLst>
                                            <p:cond delay="0"/>
                                          </p:stCondLst>
                                        </p:cTn>
                                        <p:tgtEl>
                                          <p:spTgt spid="21514"/>
                                        </p:tgtEl>
                                        <p:attrNameLst>
                                          <p:attrName>style.visibility</p:attrName>
                                        </p:attrNameLst>
                                      </p:cBhvr>
                                      <p:to>
                                        <p:strVal val="visible"/>
                                      </p:to>
                                    </p:set>
                                    <p:anim calcmode="lin" valueType="num">
                                      <p:cBhvr>
                                        <p:cTn id="18" dur="500" fill="hold"/>
                                        <p:tgtEl>
                                          <p:spTgt spid="21514"/>
                                        </p:tgtEl>
                                        <p:attrNameLst>
                                          <p:attrName>ppt_w</p:attrName>
                                        </p:attrNameLst>
                                      </p:cBhvr>
                                      <p:tavLst>
                                        <p:tav tm="0">
                                          <p:val>
                                            <p:fltVal val="0"/>
                                          </p:val>
                                        </p:tav>
                                        <p:tav tm="100000">
                                          <p:val>
                                            <p:strVal val="#ppt_w"/>
                                          </p:val>
                                        </p:tav>
                                      </p:tavLst>
                                    </p:anim>
                                    <p:anim calcmode="lin" valueType="num">
                                      <p:cBhvr>
                                        <p:cTn id="19" dur="500" fill="hold"/>
                                        <p:tgtEl>
                                          <p:spTgt spid="21514"/>
                                        </p:tgtEl>
                                        <p:attrNameLst>
                                          <p:attrName>ppt_h</p:attrName>
                                        </p:attrNameLst>
                                      </p:cBhvr>
                                      <p:tavLst>
                                        <p:tav tm="0">
                                          <p:val>
                                            <p:fltVal val="0"/>
                                          </p:val>
                                        </p:tav>
                                        <p:tav tm="100000">
                                          <p:val>
                                            <p:strVal val="#ppt_h"/>
                                          </p:val>
                                        </p:tav>
                                      </p:tavLst>
                                    </p:anim>
                                    <p:animEffect transition="in" filter="fade">
                                      <p:cBhvr>
                                        <p:cTn id="20" dur="500"/>
                                        <p:tgtEl>
                                          <p:spTgt spid="21514"/>
                                        </p:tgtEl>
                                      </p:cBhvr>
                                    </p:animEffect>
                                  </p:childTnLst>
                                </p:cTn>
                              </p:par>
                            </p:childTnLst>
                          </p:cTn>
                        </p:par>
                      </p:childTnLst>
                    </p:cTn>
                  </p:par>
                </p:childTnLst>
              </p:cTn>
              <p:nextCondLst>
                <p:cond evt="onClick" delay="0">
                  <p:tgtEl>
                    <p:spTgt spid="20"/>
                  </p:tgtEl>
                </p:cond>
              </p:nextCondLst>
            </p:seq>
          </p:childTnLst>
        </p:cTn>
      </p:par>
    </p:tnLst>
    <p:bldLst>
      <p:bldP spid="11"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Скругленный прямоугольник 16"/>
          <p:cNvSpPr/>
          <p:nvPr/>
        </p:nvSpPr>
        <p:spPr>
          <a:xfrm>
            <a:off x="428596" y="357166"/>
            <a:ext cx="8286776" cy="1071570"/>
          </a:xfrm>
          <a:prstGeom prst="roundRect">
            <a:avLst/>
          </a:prstGeom>
          <a:gradFill flip="none" rotWithShape="1">
            <a:gsLst>
              <a:gs pos="0">
                <a:srgbClr val="43EB77">
                  <a:tint val="66000"/>
                  <a:satMod val="160000"/>
                </a:srgbClr>
              </a:gs>
              <a:gs pos="50000">
                <a:srgbClr val="43EB77">
                  <a:tint val="44500"/>
                  <a:satMod val="160000"/>
                </a:srgbClr>
              </a:gs>
              <a:gs pos="100000">
                <a:srgbClr val="43EB77">
                  <a:tint val="23500"/>
                  <a:satMod val="160000"/>
                </a:srgbClr>
              </a:gs>
            </a:gsLst>
            <a:path path="circle">
              <a:fillToRect l="50000" t="50000" r="50000" b="50000"/>
            </a:path>
            <a:tileRect/>
          </a:gra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srgbClr val="002060"/>
                </a:solidFill>
              </a:rPr>
              <a:t>Что изучает фонетика?</a:t>
            </a:r>
            <a:endParaRPr lang="ru-RU" sz="3600" dirty="0">
              <a:solidFill>
                <a:srgbClr val="002060"/>
              </a:solidFill>
            </a:endParaRPr>
          </a:p>
        </p:txBody>
      </p:sp>
      <p:sp>
        <p:nvSpPr>
          <p:cNvPr id="18" name="Скругленный прямоугольник 17"/>
          <p:cNvSpPr/>
          <p:nvPr/>
        </p:nvSpPr>
        <p:spPr>
          <a:xfrm>
            <a:off x="6572264" y="1785926"/>
            <a:ext cx="2357454" cy="1071570"/>
          </a:xfrm>
          <a:prstGeom prst="roundRect">
            <a:avLst/>
          </a:prstGeom>
          <a:gradFill flip="none" rotWithShape="1">
            <a:gsLst>
              <a:gs pos="0">
                <a:srgbClr val="43EB77">
                  <a:tint val="66000"/>
                  <a:satMod val="160000"/>
                </a:srgbClr>
              </a:gs>
              <a:gs pos="50000">
                <a:srgbClr val="43EB77">
                  <a:tint val="44500"/>
                  <a:satMod val="160000"/>
                </a:srgbClr>
              </a:gs>
              <a:gs pos="100000">
                <a:srgbClr val="43EB77">
                  <a:tint val="23500"/>
                  <a:satMod val="160000"/>
                </a:srgbClr>
              </a:gs>
            </a:gsLst>
            <a:path path="circle">
              <a:fillToRect l="50000" t="50000" r="50000" b="50000"/>
            </a:path>
            <a:tileRect/>
          </a:gra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2060"/>
                </a:solidFill>
              </a:rPr>
              <a:t>слова</a:t>
            </a:r>
            <a:endParaRPr lang="ru-RU" sz="3200" dirty="0">
              <a:solidFill>
                <a:srgbClr val="002060"/>
              </a:solidFill>
            </a:endParaRPr>
          </a:p>
        </p:txBody>
      </p:sp>
      <p:sp>
        <p:nvSpPr>
          <p:cNvPr id="20" name="Скругленный прямоугольник 19"/>
          <p:cNvSpPr/>
          <p:nvPr/>
        </p:nvSpPr>
        <p:spPr>
          <a:xfrm>
            <a:off x="6572264" y="4357694"/>
            <a:ext cx="2357454" cy="1071570"/>
          </a:xfrm>
          <a:prstGeom prst="roundRect">
            <a:avLst/>
          </a:prstGeom>
          <a:gradFill flip="none" rotWithShape="1">
            <a:gsLst>
              <a:gs pos="0">
                <a:srgbClr val="43EB77">
                  <a:tint val="66000"/>
                  <a:satMod val="160000"/>
                </a:srgbClr>
              </a:gs>
              <a:gs pos="50000">
                <a:srgbClr val="43EB77">
                  <a:tint val="44500"/>
                  <a:satMod val="160000"/>
                </a:srgbClr>
              </a:gs>
              <a:gs pos="100000">
                <a:srgbClr val="43EB77">
                  <a:tint val="23500"/>
                  <a:satMod val="160000"/>
                </a:srgbClr>
              </a:gs>
            </a:gsLst>
            <a:path path="circle">
              <a:fillToRect l="50000" t="50000" r="50000" b="50000"/>
            </a:path>
            <a:tileRect/>
          </a:gra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2060"/>
                </a:solidFill>
              </a:rPr>
              <a:t>буквы</a:t>
            </a:r>
            <a:endParaRPr lang="ru-RU" sz="3200" dirty="0">
              <a:solidFill>
                <a:srgbClr val="002060"/>
              </a:solidFill>
            </a:endParaRPr>
          </a:p>
        </p:txBody>
      </p:sp>
      <p:pic>
        <p:nvPicPr>
          <p:cNvPr id="2050" name="Picture 2" descr="Все товары - Интернет-магазин розыгрышей">
            <a:hlinkClick r:id="" action="ppaction://hlinkshowjump?jump=nextslide"/>
          </p:cNvPr>
          <p:cNvPicPr>
            <a:picLocks noChangeAspect="1" noChangeArrowheads="1"/>
          </p:cNvPicPr>
          <p:nvPr/>
        </p:nvPicPr>
        <p:blipFill>
          <a:blip r:embed="rId4" cstate="email"/>
          <a:srcRect/>
          <a:stretch>
            <a:fillRect/>
          </a:stretch>
        </p:blipFill>
        <p:spPr bwMode="auto">
          <a:xfrm>
            <a:off x="7715272" y="5572140"/>
            <a:ext cx="1128674" cy="1128674"/>
          </a:xfrm>
          <a:prstGeom prst="rect">
            <a:avLst/>
          </a:prstGeom>
          <a:noFill/>
        </p:spPr>
      </p:pic>
      <p:sp useBgFill="1">
        <p:nvSpPr>
          <p:cNvPr id="24" name="Freeform 15"/>
          <p:cNvSpPr>
            <a:spLocks/>
          </p:cNvSpPr>
          <p:nvPr/>
        </p:nvSpPr>
        <p:spPr bwMode="auto">
          <a:xfrm>
            <a:off x="500034" y="1714488"/>
            <a:ext cx="1973884" cy="1157635"/>
          </a:xfrm>
          <a:custGeom>
            <a:avLst/>
            <a:gdLst>
              <a:gd name="T0" fmla="*/ 675 w 677"/>
              <a:gd name="T1" fmla="*/ 195 h 521"/>
              <a:gd name="T2" fmla="*/ 669 w 677"/>
              <a:gd name="T3" fmla="*/ 207 h 521"/>
              <a:gd name="T4" fmla="*/ 661 w 677"/>
              <a:gd name="T5" fmla="*/ 213 h 521"/>
              <a:gd name="T6" fmla="*/ 650 w 677"/>
              <a:gd name="T7" fmla="*/ 212 h 521"/>
              <a:gd name="T8" fmla="*/ 634 w 677"/>
              <a:gd name="T9" fmla="*/ 202 h 521"/>
              <a:gd name="T10" fmla="*/ 615 w 677"/>
              <a:gd name="T11" fmla="*/ 188 h 521"/>
              <a:gd name="T12" fmla="*/ 601 w 677"/>
              <a:gd name="T13" fmla="*/ 183 h 521"/>
              <a:gd name="T14" fmla="*/ 589 w 677"/>
              <a:gd name="T15" fmla="*/ 181 h 521"/>
              <a:gd name="T16" fmla="*/ 578 w 677"/>
              <a:gd name="T17" fmla="*/ 183 h 521"/>
              <a:gd name="T18" fmla="*/ 566 w 677"/>
              <a:gd name="T19" fmla="*/ 189 h 521"/>
              <a:gd name="T20" fmla="*/ 556 w 677"/>
              <a:gd name="T21" fmla="*/ 197 h 521"/>
              <a:gd name="T22" fmla="*/ 542 w 677"/>
              <a:gd name="T23" fmla="*/ 222 h 521"/>
              <a:gd name="T24" fmla="*/ 537 w 677"/>
              <a:gd name="T25" fmla="*/ 241 h 521"/>
              <a:gd name="T26" fmla="*/ 535 w 677"/>
              <a:gd name="T27" fmla="*/ 272 h 521"/>
              <a:gd name="T28" fmla="*/ 539 w 677"/>
              <a:gd name="T29" fmla="*/ 293 h 521"/>
              <a:gd name="T30" fmla="*/ 548 w 677"/>
              <a:gd name="T31" fmla="*/ 311 h 521"/>
              <a:gd name="T32" fmla="*/ 562 w 677"/>
              <a:gd name="T33" fmla="*/ 330 h 521"/>
              <a:gd name="T34" fmla="*/ 577 w 677"/>
              <a:gd name="T35" fmla="*/ 338 h 521"/>
              <a:gd name="T36" fmla="*/ 590 w 677"/>
              <a:gd name="T37" fmla="*/ 340 h 521"/>
              <a:gd name="T38" fmla="*/ 603 w 677"/>
              <a:gd name="T39" fmla="*/ 337 h 521"/>
              <a:gd name="T40" fmla="*/ 619 w 677"/>
              <a:gd name="T41" fmla="*/ 329 h 521"/>
              <a:gd name="T42" fmla="*/ 650 w 677"/>
              <a:gd name="T43" fmla="*/ 307 h 521"/>
              <a:gd name="T44" fmla="*/ 658 w 677"/>
              <a:gd name="T45" fmla="*/ 305 h 521"/>
              <a:gd name="T46" fmla="*/ 666 w 677"/>
              <a:gd name="T47" fmla="*/ 307 h 521"/>
              <a:gd name="T48" fmla="*/ 673 w 677"/>
              <a:gd name="T49" fmla="*/ 316 h 521"/>
              <a:gd name="T50" fmla="*/ 405 w 677"/>
              <a:gd name="T51" fmla="*/ 521 h 521"/>
              <a:gd name="T52" fmla="*/ 388 w 677"/>
              <a:gd name="T53" fmla="*/ 512 h 521"/>
              <a:gd name="T54" fmla="*/ 383 w 677"/>
              <a:gd name="T55" fmla="*/ 505 h 521"/>
              <a:gd name="T56" fmla="*/ 385 w 677"/>
              <a:gd name="T57" fmla="*/ 494 h 521"/>
              <a:gd name="T58" fmla="*/ 406 w 677"/>
              <a:gd name="T59" fmla="*/ 462 h 521"/>
              <a:gd name="T60" fmla="*/ 416 w 677"/>
              <a:gd name="T61" fmla="*/ 440 h 521"/>
              <a:gd name="T62" fmla="*/ 417 w 677"/>
              <a:gd name="T63" fmla="*/ 428 h 521"/>
              <a:gd name="T64" fmla="*/ 414 w 677"/>
              <a:gd name="T65" fmla="*/ 417 h 521"/>
              <a:gd name="T66" fmla="*/ 407 w 677"/>
              <a:gd name="T67" fmla="*/ 405 h 521"/>
              <a:gd name="T68" fmla="*/ 392 w 677"/>
              <a:gd name="T69" fmla="*/ 392 h 521"/>
              <a:gd name="T70" fmla="*/ 377 w 677"/>
              <a:gd name="T71" fmla="*/ 385 h 521"/>
              <a:gd name="T72" fmla="*/ 355 w 677"/>
              <a:gd name="T73" fmla="*/ 380 h 521"/>
              <a:gd name="T74" fmla="*/ 325 w 677"/>
              <a:gd name="T75" fmla="*/ 380 h 521"/>
              <a:gd name="T76" fmla="*/ 296 w 677"/>
              <a:gd name="T77" fmla="*/ 387 h 521"/>
              <a:gd name="T78" fmla="*/ 281 w 677"/>
              <a:gd name="T79" fmla="*/ 396 h 521"/>
              <a:gd name="T80" fmla="*/ 269 w 677"/>
              <a:gd name="T81" fmla="*/ 408 h 521"/>
              <a:gd name="T82" fmla="*/ 261 w 677"/>
              <a:gd name="T83" fmla="*/ 422 h 521"/>
              <a:gd name="T84" fmla="*/ 259 w 677"/>
              <a:gd name="T85" fmla="*/ 435 h 521"/>
              <a:gd name="T86" fmla="*/ 262 w 677"/>
              <a:gd name="T87" fmla="*/ 447 h 521"/>
              <a:gd name="T88" fmla="*/ 274 w 677"/>
              <a:gd name="T89" fmla="*/ 471 h 521"/>
              <a:gd name="T90" fmla="*/ 288 w 677"/>
              <a:gd name="T91" fmla="*/ 491 h 521"/>
              <a:gd name="T92" fmla="*/ 291 w 677"/>
              <a:gd name="T93" fmla="*/ 502 h 521"/>
              <a:gd name="T94" fmla="*/ 289 w 677"/>
              <a:gd name="T95" fmla="*/ 510 h 521"/>
              <a:gd name="T96" fmla="*/ 280 w 677"/>
              <a:gd name="T97" fmla="*/ 516 h 521"/>
              <a:gd name="T98" fmla="*/ 0 w 677"/>
              <a:gd name="T99" fmla="*/ 521 h 5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77"/>
              <a:gd name="T151" fmla="*/ 0 h 521"/>
              <a:gd name="T152" fmla="*/ 677 w 677"/>
              <a:gd name="T153" fmla="*/ 521 h 5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77" h="521">
                <a:moveTo>
                  <a:pt x="677" y="0"/>
                </a:moveTo>
                <a:lnTo>
                  <a:pt x="677" y="192"/>
                </a:lnTo>
                <a:lnTo>
                  <a:pt x="675" y="195"/>
                </a:lnTo>
                <a:lnTo>
                  <a:pt x="674" y="200"/>
                </a:lnTo>
                <a:lnTo>
                  <a:pt x="671" y="205"/>
                </a:lnTo>
                <a:lnTo>
                  <a:pt x="669" y="207"/>
                </a:lnTo>
                <a:lnTo>
                  <a:pt x="668" y="209"/>
                </a:lnTo>
                <a:lnTo>
                  <a:pt x="665" y="212"/>
                </a:lnTo>
                <a:lnTo>
                  <a:pt x="661" y="213"/>
                </a:lnTo>
                <a:lnTo>
                  <a:pt x="657" y="214"/>
                </a:lnTo>
                <a:lnTo>
                  <a:pt x="654" y="213"/>
                </a:lnTo>
                <a:lnTo>
                  <a:pt x="650" y="212"/>
                </a:lnTo>
                <a:lnTo>
                  <a:pt x="646" y="210"/>
                </a:lnTo>
                <a:lnTo>
                  <a:pt x="642" y="208"/>
                </a:lnTo>
                <a:lnTo>
                  <a:pt x="634" y="202"/>
                </a:lnTo>
                <a:lnTo>
                  <a:pt x="627" y="196"/>
                </a:lnTo>
                <a:lnTo>
                  <a:pt x="620" y="191"/>
                </a:lnTo>
                <a:lnTo>
                  <a:pt x="615" y="188"/>
                </a:lnTo>
                <a:lnTo>
                  <a:pt x="610" y="186"/>
                </a:lnTo>
                <a:lnTo>
                  <a:pt x="606" y="184"/>
                </a:lnTo>
                <a:lnTo>
                  <a:pt x="601" y="183"/>
                </a:lnTo>
                <a:lnTo>
                  <a:pt x="597" y="182"/>
                </a:lnTo>
                <a:lnTo>
                  <a:pt x="593" y="181"/>
                </a:lnTo>
                <a:lnTo>
                  <a:pt x="589" y="181"/>
                </a:lnTo>
                <a:lnTo>
                  <a:pt x="586" y="182"/>
                </a:lnTo>
                <a:lnTo>
                  <a:pt x="582" y="182"/>
                </a:lnTo>
                <a:lnTo>
                  <a:pt x="578" y="183"/>
                </a:lnTo>
                <a:lnTo>
                  <a:pt x="574" y="185"/>
                </a:lnTo>
                <a:lnTo>
                  <a:pt x="570" y="187"/>
                </a:lnTo>
                <a:lnTo>
                  <a:pt x="566" y="189"/>
                </a:lnTo>
                <a:lnTo>
                  <a:pt x="562" y="191"/>
                </a:lnTo>
                <a:lnTo>
                  <a:pt x="559" y="194"/>
                </a:lnTo>
                <a:lnTo>
                  <a:pt x="556" y="197"/>
                </a:lnTo>
                <a:lnTo>
                  <a:pt x="551" y="205"/>
                </a:lnTo>
                <a:lnTo>
                  <a:pt x="546" y="213"/>
                </a:lnTo>
                <a:lnTo>
                  <a:pt x="542" y="222"/>
                </a:lnTo>
                <a:lnTo>
                  <a:pt x="539" y="231"/>
                </a:lnTo>
                <a:lnTo>
                  <a:pt x="538" y="236"/>
                </a:lnTo>
                <a:lnTo>
                  <a:pt x="537" y="241"/>
                </a:lnTo>
                <a:lnTo>
                  <a:pt x="535" y="252"/>
                </a:lnTo>
                <a:lnTo>
                  <a:pt x="535" y="262"/>
                </a:lnTo>
                <a:lnTo>
                  <a:pt x="535" y="272"/>
                </a:lnTo>
                <a:lnTo>
                  <a:pt x="536" y="278"/>
                </a:lnTo>
                <a:lnTo>
                  <a:pt x="537" y="283"/>
                </a:lnTo>
                <a:lnTo>
                  <a:pt x="539" y="293"/>
                </a:lnTo>
                <a:lnTo>
                  <a:pt x="543" y="302"/>
                </a:lnTo>
                <a:lnTo>
                  <a:pt x="545" y="307"/>
                </a:lnTo>
                <a:lnTo>
                  <a:pt x="548" y="311"/>
                </a:lnTo>
                <a:lnTo>
                  <a:pt x="552" y="318"/>
                </a:lnTo>
                <a:lnTo>
                  <a:pt x="557" y="324"/>
                </a:lnTo>
                <a:lnTo>
                  <a:pt x="562" y="330"/>
                </a:lnTo>
                <a:lnTo>
                  <a:pt x="569" y="334"/>
                </a:lnTo>
                <a:lnTo>
                  <a:pt x="573" y="337"/>
                </a:lnTo>
                <a:lnTo>
                  <a:pt x="577" y="338"/>
                </a:lnTo>
                <a:lnTo>
                  <a:pt x="582" y="340"/>
                </a:lnTo>
                <a:lnTo>
                  <a:pt x="586" y="340"/>
                </a:lnTo>
                <a:lnTo>
                  <a:pt x="590" y="340"/>
                </a:lnTo>
                <a:lnTo>
                  <a:pt x="595" y="340"/>
                </a:lnTo>
                <a:lnTo>
                  <a:pt x="599" y="339"/>
                </a:lnTo>
                <a:lnTo>
                  <a:pt x="603" y="337"/>
                </a:lnTo>
                <a:lnTo>
                  <a:pt x="607" y="336"/>
                </a:lnTo>
                <a:lnTo>
                  <a:pt x="611" y="334"/>
                </a:lnTo>
                <a:lnTo>
                  <a:pt x="619" y="329"/>
                </a:lnTo>
                <a:lnTo>
                  <a:pt x="633" y="317"/>
                </a:lnTo>
                <a:lnTo>
                  <a:pt x="647" y="308"/>
                </a:lnTo>
                <a:lnTo>
                  <a:pt x="650" y="307"/>
                </a:lnTo>
                <a:lnTo>
                  <a:pt x="653" y="306"/>
                </a:lnTo>
                <a:lnTo>
                  <a:pt x="656" y="305"/>
                </a:lnTo>
                <a:lnTo>
                  <a:pt x="658" y="305"/>
                </a:lnTo>
                <a:lnTo>
                  <a:pt x="661" y="305"/>
                </a:lnTo>
                <a:lnTo>
                  <a:pt x="664" y="306"/>
                </a:lnTo>
                <a:lnTo>
                  <a:pt x="666" y="307"/>
                </a:lnTo>
                <a:lnTo>
                  <a:pt x="668" y="309"/>
                </a:lnTo>
                <a:lnTo>
                  <a:pt x="671" y="312"/>
                </a:lnTo>
                <a:lnTo>
                  <a:pt x="673" y="316"/>
                </a:lnTo>
                <a:lnTo>
                  <a:pt x="677" y="327"/>
                </a:lnTo>
                <a:lnTo>
                  <a:pt x="677" y="521"/>
                </a:lnTo>
                <a:lnTo>
                  <a:pt x="405" y="521"/>
                </a:lnTo>
                <a:lnTo>
                  <a:pt x="398" y="518"/>
                </a:lnTo>
                <a:lnTo>
                  <a:pt x="392" y="515"/>
                </a:lnTo>
                <a:lnTo>
                  <a:pt x="388" y="512"/>
                </a:lnTo>
                <a:lnTo>
                  <a:pt x="386" y="510"/>
                </a:lnTo>
                <a:lnTo>
                  <a:pt x="385" y="509"/>
                </a:lnTo>
                <a:lnTo>
                  <a:pt x="383" y="505"/>
                </a:lnTo>
                <a:lnTo>
                  <a:pt x="383" y="501"/>
                </a:lnTo>
                <a:lnTo>
                  <a:pt x="383" y="498"/>
                </a:lnTo>
                <a:lnTo>
                  <a:pt x="385" y="494"/>
                </a:lnTo>
                <a:lnTo>
                  <a:pt x="390" y="485"/>
                </a:lnTo>
                <a:lnTo>
                  <a:pt x="396" y="476"/>
                </a:lnTo>
                <a:lnTo>
                  <a:pt x="406" y="462"/>
                </a:lnTo>
                <a:lnTo>
                  <a:pt x="411" y="454"/>
                </a:lnTo>
                <a:lnTo>
                  <a:pt x="414" y="446"/>
                </a:lnTo>
                <a:lnTo>
                  <a:pt x="416" y="440"/>
                </a:lnTo>
                <a:lnTo>
                  <a:pt x="417" y="437"/>
                </a:lnTo>
                <a:lnTo>
                  <a:pt x="417" y="434"/>
                </a:lnTo>
                <a:lnTo>
                  <a:pt x="417" y="428"/>
                </a:lnTo>
                <a:lnTo>
                  <a:pt x="416" y="421"/>
                </a:lnTo>
                <a:lnTo>
                  <a:pt x="415" y="419"/>
                </a:lnTo>
                <a:lnTo>
                  <a:pt x="414" y="417"/>
                </a:lnTo>
                <a:lnTo>
                  <a:pt x="412" y="413"/>
                </a:lnTo>
                <a:lnTo>
                  <a:pt x="410" y="409"/>
                </a:lnTo>
                <a:lnTo>
                  <a:pt x="407" y="405"/>
                </a:lnTo>
                <a:lnTo>
                  <a:pt x="404" y="401"/>
                </a:lnTo>
                <a:lnTo>
                  <a:pt x="400" y="398"/>
                </a:lnTo>
                <a:lnTo>
                  <a:pt x="392" y="392"/>
                </a:lnTo>
                <a:lnTo>
                  <a:pt x="387" y="390"/>
                </a:lnTo>
                <a:lnTo>
                  <a:pt x="382" y="387"/>
                </a:lnTo>
                <a:lnTo>
                  <a:pt x="377" y="385"/>
                </a:lnTo>
                <a:lnTo>
                  <a:pt x="372" y="384"/>
                </a:lnTo>
                <a:lnTo>
                  <a:pt x="361" y="381"/>
                </a:lnTo>
                <a:lnTo>
                  <a:pt x="355" y="380"/>
                </a:lnTo>
                <a:lnTo>
                  <a:pt x="349" y="379"/>
                </a:lnTo>
                <a:lnTo>
                  <a:pt x="337" y="379"/>
                </a:lnTo>
                <a:lnTo>
                  <a:pt x="325" y="380"/>
                </a:lnTo>
                <a:lnTo>
                  <a:pt x="313" y="382"/>
                </a:lnTo>
                <a:lnTo>
                  <a:pt x="301" y="385"/>
                </a:lnTo>
                <a:lnTo>
                  <a:pt x="296" y="387"/>
                </a:lnTo>
                <a:lnTo>
                  <a:pt x="291" y="390"/>
                </a:lnTo>
                <a:lnTo>
                  <a:pt x="286" y="393"/>
                </a:lnTo>
                <a:lnTo>
                  <a:pt x="281" y="396"/>
                </a:lnTo>
                <a:lnTo>
                  <a:pt x="277" y="399"/>
                </a:lnTo>
                <a:lnTo>
                  <a:pt x="273" y="403"/>
                </a:lnTo>
                <a:lnTo>
                  <a:pt x="269" y="408"/>
                </a:lnTo>
                <a:lnTo>
                  <a:pt x="266" y="412"/>
                </a:lnTo>
                <a:lnTo>
                  <a:pt x="263" y="417"/>
                </a:lnTo>
                <a:lnTo>
                  <a:pt x="261" y="422"/>
                </a:lnTo>
                <a:lnTo>
                  <a:pt x="260" y="426"/>
                </a:lnTo>
                <a:lnTo>
                  <a:pt x="259" y="431"/>
                </a:lnTo>
                <a:lnTo>
                  <a:pt x="259" y="435"/>
                </a:lnTo>
                <a:lnTo>
                  <a:pt x="260" y="439"/>
                </a:lnTo>
                <a:lnTo>
                  <a:pt x="260" y="443"/>
                </a:lnTo>
                <a:lnTo>
                  <a:pt x="262" y="447"/>
                </a:lnTo>
                <a:lnTo>
                  <a:pt x="265" y="455"/>
                </a:lnTo>
                <a:lnTo>
                  <a:pt x="269" y="464"/>
                </a:lnTo>
                <a:lnTo>
                  <a:pt x="274" y="471"/>
                </a:lnTo>
                <a:lnTo>
                  <a:pt x="279" y="478"/>
                </a:lnTo>
                <a:lnTo>
                  <a:pt x="284" y="485"/>
                </a:lnTo>
                <a:lnTo>
                  <a:pt x="288" y="491"/>
                </a:lnTo>
                <a:lnTo>
                  <a:pt x="290" y="497"/>
                </a:lnTo>
                <a:lnTo>
                  <a:pt x="291" y="500"/>
                </a:lnTo>
                <a:lnTo>
                  <a:pt x="291" y="502"/>
                </a:lnTo>
                <a:lnTo>
                  <a:pt x="291" y="505"/>
                </a:lnTo>
                <a:lnTo>
                  <a:pt x="290" y="507"/>
                </a:lnTo>
                <a:lnTo>
                  <a:pt x="289" y="510"/>
                </a:lnTo>
                <a:lnTo>
                  <a:pt x="286" y="512"/>
                </a:lnTo>
                <a:lnTo>
                  <a:pt x="284" y="514"/>
                </a:lnTo>
                <a:lnTo>
                  <a:pt x="280" y="516"/>
                </a:lnTo>
                <a:lnTo>
                  <a:pt x="276" y="518"/>
                </a:lnTo>
                <a:lnTo>
                  <a:pt x="270" y="520"/>
                </a:lnTo>
                <a:lnTo>
                  <a:pt x="0" y="521"/>
                </a:lnTo>
                <a:lnTo>
                  <a:pt x="0" y="0"/>
                </a:lnTo>
                <a:lnTo>
                  <a:pt x="677" y="0"/>
                </a:lnTo>
                <a:close/>
              </a:path>
            </a:pathLst>
          </a:custGeom>
          <a:ln>
            <a:solidFill>
              <a:schemeClr val="accent6"/>
            </a:solidFill>
            <a:headEnd/>
            <a:tailEnd/>
          </a:ln>
        </p:spPr>
        <p:style>
          <a:lnRef idx="1">
            <a:schemeClr val="accent5"/>
          </a:lnRef>
          <a:fillRef idx="3">
            <a:schemeClr val="accent5"/>
          </a:fillRef>
          <a:effectRef idx="2">
            <a:schemeClr val="accent5"/>
          </a:effectRef>
          <a:fontRef idx="minor">
            <a:schemeClr val="lt1"/>
          </a:fontRef>
        </p:style>
        <p:txBody>
          <a:bodyPr lIns="612000" tIns="468000" rIns="72000" bIns="36000" anchor="ctr" anchorCtr="0"/>
          <a:lstStyle/>
          <a:p>
            <a:pPr>
              <a:lnSpc>
                <a:spcPct val="90000"/>
              </a:lnSpc>
              <a:spcBef>
                <a:spcPct val="0"/>
              </a:spcBef>
              <a:spcAft>
                <a:spcPct val="0"/>
              </a:spcAft>
            </a:pPr>
            <a:endParaRPr lang="ru-RU" sz="2400" dirty="0" smtClean="0">
              <a:solidFill>
                <a:schemeClr val="bg1"/>
              </a:solidFill>
              <a:latin typeface="Calibri" pitchFamily="34" charset="0"/>
              <a:cs typeface="Calibri" pitchFamily="34" charset="0"/>
            </a:endParaRPr>
          </a:p>
        </p:txBody>
      </p:sp>
      <p:sp>
        <p:nvSpPr>
          <p:cNvPr id="25" name="Скругленный прямоугольник 24"/>
          <p:cNvSpPr/>
          <p:nvPr/>
        </p:nvSpPr>
        <p:spPr>
          <a:xfrm>
            <a:off x="6572264" y="3071810"/>
            <a:ext cx="2357454" cy="1071570"/>
          </a:xfrm>
          <a:prstGeom prst="roundRect">
            <a:avLst/>
          </a:prstGeom>
          <a:gradFill flip="none" rotWithShape="1">
            <a:gsLst>
              <a:gs pos="0">
                <a:srgbClr val="43EB77">
                  <a:tint val="66000"/>
                  <a:satMod val="160000"/>
                </a:srgbClr>
              </a:gs>
              <a:gs pos="50000">
                <a:srgbClr val="43EB77">
                  <a:tint val="44500"/>
                  <a:satMod val="160000"/>
                </a:srgbClr>
              </a:gs>
              <a:gs pos="100000">
                <a:srgbClr val="43EB77">
                  <a:tint val="23500"/>
                  <a:satMod val="160000"/>
                </a:srgbClr>
              </a:gs>
            </a:gsLst>
            <a:path path="circle">
              <a:fillToRect l="50000" t="50000" r="50000" b="50000"/>
            </a:path>
            <a:tileRect/>
          </a:gra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2060"/>
                </a:solidFill>
              </a:rPr>
              <a:t>звуки</a:t>
            </a:r>
            <a:endParaRPr lang="ru-RU" sz="3200" dirty="0">
              <a:solidFill>
                <a:srgbClr val="002060"/>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suction.wav" builtIn="1"/>
                                        </p:tgtEl>
                                      </p:cMediaNode>
                                    </p:audio>
                                  </p:sub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20"/>
                    </p:tgtEl>
                  </p:cond>
                </p:stCondLst>
                <p:endSync evt="end" delay="0">
                  <p:rtn val="all"/>
                </p:endSync>
                <p:childTnLst>
                  <p:par>
                    <p:cTn id="9" fill="hold">
                      <p:stCondLst>
                        <p:cond delay="0"/>
                      </p:stCondLst>
                      <p:childTnLst>
                        <p:par>
                          <p:cTn id="10" fill="hold">
                            <p:stCondLst>
                              <p:cond delay="0"/>
                            </p:stCondLst>
                            <p:childTnLst>
                              <p:par>
                                <p:cTn id="11" presetID="9" presetClass="exit" presetSubtype="0" fill="hold" grpId="0" nodeType="clickEffect">
                                  <p:stCondLst>
                                    <p:cond delay="0"/>
                                  </p:stCondLst>
                                  <p:childTnLst>
                                    <p:animEffect transition="out" filter="dissolve">
                                      <p:cBhvr>
                                        <p:cTn id="12" dur="500"/>
                                        <p:tgtEl>
                                          <p:spTgt spid="20"/>
                                        </p:tgtEl>
                                      </p:cBhvr>
                                    </p:animEffect>
                                    <p:set>
                                      <p:cBhvr>
                                        <p:cTn id="13" dur="1" fill="hold">
                                          <p:stCondLst>
                                            <p:cond delay="499"/>
                                          </p:stCondLst>
                                        </p:cTn>
                                        <p:tgtEl>
                                          <p:spTgt spid="20"/>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suction.wav" builtIn="1"/>
                                        </p:tgtEl>
                                      </p:cMediaNode>
                                    </p:audio>
                                  </p:subTnLst>
                                </p:cTn>
                              </p:par>
                            </p:childTnLst>
                          </p:cTn>
                        </p:par>
                      </p:childTnLst>
                    </p:cTn>
                  </p:par>
                </p:childTnLst>
              </p:cTn>
              <p:nextCondLst>
                <p:cond evt="onClick" delay="0">
                  <p:tgtEl>
                    <p:spTgt spid="20"/>
                  </p:tgtEl>
                </p:cond>
              </p:nextCondLst>
            </p:seq>
            <p:seq concurrent="1" nextAc="seek">
              <p:cTn id="14" restart="whenNotActive" fill="hold" evtFilter="cancelBubble" nodeType="interactiveSeq">
                <p:stCondLst>
                  <p:cond evt="onClick" delay="0">
                    <p:tgtEl>
                      <p:spTgt spid="25"/>
                    </p:tgtEl>
                  </p:cond>
                </p:stCondLst>
                <p:endSync evt="end" delay="0">
                  <p:rtn val="all"/>
                </p:endSync>
                <p:childTnLst>
                  <p:par>
                    <p:cTn id="15" fill="hold">
                      <p:stCondLst>
                        <p:cond delay="0"/>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subTnLst>
                                    <p:audio>
                                      <p:cMediaNode>
                                        <p:cTn display="0" masterRel="sameClick">
                                          <p:stCondLst>
                                            <p:cond evt="begin" delay="0">
                                              <p:tn val="17"/>
                                            </p:cond>
                                          </p:stCondLst>
                                          <p:endCondLst>
                                            <p:cond evt="onStopAudio" delay="0">
                                              <p:tgtEl>
                                                <p:sldTgt/>
                                              </p:tgtEl>
                                            </p:cond>
                                          </p:endCondLst>
                                        </p:cTn>
                                        <p:tgtEl>
                                          <p:sndTgt r:embed="rId3" name="chimes.wav" builtIn="1"/>
                                        </p:tgtEl>
                                      </p:cMediaNode>
                                    </p:audio>
                                  </p:subTnLst>
                                </p:cTn>
                              </p:par>
                            </p:childTnLst>
                          </p:cTn>
                        </p:par>
                        <p:par>
                          <p:cTn id="22" fill="hold">
                            <p:stCondLst>
                              <p:cond delay="500"/>
                            </p:stCondLst>
                            <p:childTnLst>
                              <p:par>
                                <p:cTn id="23" presetID="53" presetClass="entr" presetSubtype="0" fill="hold" nodeType="afterEffect">
                                  <p:stCondLst>
                                    <p:cond delay="0"/>
                                  </p:stCondLst>
                                  <p:childTnLst>
                                    <p:set>
                                      <p:cBhvr>
                                        <p:cTn id="24" dur="1" fill="hold">
                                          <p:stCondLst>
                                            <p:cond delay="0"/>
                                          </p:stCondLst>
                                        </p:cTn>
                                        <p:tgtEl>
                                          <p:spTgt spid="2050"/>
                                        </p:tgtEl>
                                        <p:attrNameLst>
                                          <p:attrName>style.visibility</p:attrName>
                                        </p:attrNameLst>
                                      </p:cBhvr>
                                      <p:to>
                                        <p:strVal val="visible"/>
                                      </p:to>
                                    </p:set>
                                    <p:anim calcmode="lin" valueType="num">
                                      <p:cBhvr>
                                        <p:cTn id="25" dur="500" fill="hold"/>
                                        <p:tgtEl>
                                          <p:spTgt spid="2050"/>
                                        </p:tgtEl>
                                        <p:attrNameLst>
                                          <p:attrName>ppt_w</p:attrName>
                                        </p:attrNameLst>
                                      </p:cBhvr>
                                      <p:tavLst>
                                        <p:tav tm="0">
                                          <p:val>
                                            <p:fltVal val="0"/>
                                          </p:val>
                                        </p:tav>
                                        <p:tav tm="100000">
                                          <p:val>
                                            <p:strVal val="#ppt_w"/>
                                          </p:val>
                                        </p:tav>
                                      </p:tavLst>
                                    </p:anim>
                                    <p:anim calcmode="lin" valueType="num">
                                      <p:cBhvr>
                                        <p:cTn id="26" dur="500" fill="hold"/>
                                        <p:tgtEl>
                                          <p:spTgt spid="2050"/>
                                        </p:tgtEl>
                                        <p:attrNameLst>
                                          <p:attrName>ppt_h</p:attrName>
                                        </p:attrNameLst>
                                      </p:cBhvr>
                                      <p:tavLst>
                                        <p:tav tm="0">
                                          <p:val>
                                            <p:fltVal val="0"/>
                                          </p:val>
                                        </p:tav>
                                        <p:tav tm="100000">
                                          <p:val>
                                            <p:strVal val="#ppt_h"/>
                                          </p:val>
                                        </p:tav>
                                      </p:tavLst>
                                    </p:anim>
                                    <p:animEffect transition="in" filter="fade">
                                      <p:cBhvr>
                                        <p:cTn id="27" dur="500"/>
                                        <p:tgtEl>
                                          <p:spTgt spid="2050"/>
                                        </p:tgtEl>
                                      </p:cBhvr>
                                    </p:animEffect>
                                  </p:childTnLst>
                                </p:cTn>
                              </p:par>
                            </p:childTnLst>
                          </p:cTn>
                        </p:par>
                      </p:childTnLst>
                    </p:cTn>
                  </p:par>
                </p:childTnLst>
              </p:cTn>
              <p:nextCondLst>
                <p:cond evt="onClick" delay="0">
                  <p:tgtEl>
                    <p:spTgt spid="25"/>
                  </p:tgtEl>
                </p:cond>
              </p:nextCondLst>
            </p:seq>
          </p:childTnLst>
        </p:cTn>
      </p:par>
    </p:tnLst>
    <p:bldLst>
      <p:bldP spid="18" grpId="0" animBg="1"/>
      <p:bldP spid="20" grpId="0" animBg="1"/>
      <p:bldP spid="2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4719966" y="4120226"/>
            <a:ext cx="3924000" cy="523220"/>
          </a:xfrm>
          <a:prstGeom prst="rect">
            <a:avLst/>
          </a:prstGeom>
          <a:solidFill>
            <a:schemeClr val="accent5">
              <a:lumMod val="20000"/>
              <a:lumOff val="80000"/>
            </a:schemeClr>
          </a:solidFill>
          <a:ln w="38100">
            <a:solidFill>
              <a:srgbClr val="0070C0"/>
            </a:solidFill>
          </a:ln>
          <a:scene3d>
            <a:camera prst="orthographicFront"/>
            <a:lightRig rig="threePt" dir="t"/>
          </a:scene3d>
          <a:sp3d>
            <a:bevelT prst="convex"/>
          </a:sp3d>
        </p:spPr>
        <p:txBody>
          <a:bodyPr wrap="square" rtlCol="0">
            <a:spAutoFit/>
          </a:bodyPr>
          <a:lstStyle/>
          <a:p>
            <a:pPr algn="ctr"/>
            <a:r>
              <a:rPr lang="ru-RU" sz="2800" dirty="0" smtClean="0"/>
              <a:t>смотреть фильм</a:t>
            </a:r>
            <a:endParaRPr lang="ru-RU" sz="2800" dirty="0"/>
          </a:p>
        </p:txBody>
      </p:sp>
      <p:sp>
        <p:nvSpPr>
          <p:cNvPr id="21" name="TextBox 20"/>
          <p:cNvSpPr txBox="1"/>
          <p:nvPr/>
        </p:nvSpPr>
        <p:spPr>
          <a:xfrm>
            <a:off x="4719966" y="3334408"/>
            <a:ext cx="3924000" cy="523220"/>
          </a:xfrm>
          <a:prstGeom prst="rect">
            <a:avLst/>
          </a:prstGeom>
          <a:solidFill>
            <a:schemeClr val="accent5">
              <a:lumMod val="20000"/>
              <a:lumOff val="80000"/>
            </a:schemeClr>
          </a:solidFill>
          <a:ln w="38100">
            <a:solidFill>
              <a:srgbClr val="0070C0"/>
            </a:solidFill>
          </a:ln>
          <a:scene3d>
            <a:camera prst="orthographicFront"/>
            <a:lightRig rig="threePt" dir="t"/>
          </a:scene3d>
          <a:sp3d>
            <a:bevelT prst="convex"/>
          </a:sp3d>
        </p:spPr>
        <p:txBody>
          <a:bodyPr wrap="square" rtlCol="0">
            <a:spAutoFit/>
          </a:bodyPr>
          <a:lstStyle/>
          <a:p>
            <a:pPr algn="ctr"/>
            <a:r>
              <a:rPr lang="ru-RU" sz="2800" dirty="0" smtClean="0"/>
              <a:t>плавить металл</a:t>
            </a:r>
            <a:endParaRPr lang="ru-RU" sz="2800" dirty="0"/>
          </a:p>
        </p:txBody>
      </p:sp>
      <p:sp>
        <p:nvSpPr>
          <p:cNvPr id="22" name="TextBox 21"/>
          <p:cNvSpPr txBox="1"/>
          <p:nvPr/>
        </p:nvSpPr>
        <p:spPr>
          <a:xfrm>
            <a:off x="4719966" y="5715016"/>
            <a:ext cx="3924000" cy="523220"/>
          </a:xfrm>
          <a:prstGeom prst="rect">
            <a:avLst/>
          </a:prstGeom>
          <a:solidFill>
            <a:schemeClr val="accent5">
              <a:lumMod val="20000"/>
              <a:lumOff val="80000"/>
            </a:schemeClr>
          </a:solidFill>
          <a:ln w="38100">
            <a:solidFill>
              <a:srgbClr val="0070C0"/>
            </a:solidFill>
          </a:ln>
          <a:scene3d>
            <a:camera prst="orthographicFront"/>
            <a:lightRig rig="threePt" dir="t"/>
          </a:scene3d>
          <a:sp3d>
            <a:bevelT prst="convex"/>
          </a:sp3d>
        </p:spPr>
        <p:txBody>
          <a:bodyPr wrap="square" rtlCol="0">
            <a:spAutoFit/>
          </a:bodyPr>
          <a:lstStyle/>
          <a:p>
            <a:pPr algn="ctr"/>
            <a:r>
              <a:rPr lang="ru-RU" sz="2800" dirty="0" smtClean="0"/>
              <a:t>хорошо плавать</a:t>
            </a:r>
            <a:endParaRPr lang="ru-RU" sz="2800" dirty="0"/>
          </a:p>
        </p:txBody>
      </p:sp>
      <p:sp>
        <p:nvSpPr>
          <p:cNvPr id="23" name="TextBox 22"/>
          <p:cNvSpPr txBox="1"/>
          <p:nvPr/>
        </p:nvSpPr>
        <p:spPr>
          <a:xfrm>
            <a:off x="4719966" y="4906044"/>
            <a:ext cx="3924000" cy="523220"/>
          </a:xfrm>
          <a:prstGeom prst="rect">
            <a:avLst/>
          </a:prstGeom>
          <a:solidFill>
            <a:schemeClr val="accent5">
              <a:lumMod val="20000"/>
              <a:lumOff val="80000"/>
            </a:schemeClr>
          </a:solidFill>
          <a:ln w="38100">
            <a:solidFill>
              <a:srgbClr val="0070C0"/>
            </a:solidFill>
          </a:ln>
          <a:scene3d>
            <a:camera prst="orthographicFront"/>
            <a:lightRig rig="threePt" dir="t"/>
          </a:scene3d>
          <a:sp3d>
            <a:bevelT prst="convex"/>
          </a:sp3d>
        </p:spPr>
        <p:txBody>
          <a:bodyPr wrap="square" rtlCol="0">
            <a:spAutoFit/>
          </a:bodyPr>
          <a:lstStyle/>
          <a:p>
            <a:pPr algn="ctr"/>
            <a:r>
              <a:rPr lang="ru-RU" sz="2800" dirty="0" smtClean="0"/>
              <a:t>блестящий успех</a:t>
            </a:r>
            <a:endParaRPr lang="ru-RU" sz="2800" dirty="0"/>
          </a:p>
        </p:txBody>
      </p:sp>
      <p:sp>
        <p:nvSpPr>
          <p:cNvPr id="24" name="TextBox 23"/>
          <p:cNvSpPr txBox="1"/>
          <p:nvPr/>
        </p:nvSpPr>
        <p:spPr>
          <a:xfrm>
            <a:off x="4719966" y="2548590"/>
            <a:ext cx="3924000" cy="523220"/>
          </a:xfrm>
          <a:prstGeom prst="rect">
            <a:avLst/>
          </a:prstGeom>
          <a:solidFill>
            <a:schemeClr val="accent5">
              <a:lumMod val="20000"/>
              <a:lumOff val="80000"/>
            </a:schemeClr>
          </a:solidFill>
          <a:ln w="38100">
            <a:solidFill>
              <a:srgbClr val="0070C0"/>
            </a:solidFill>
          </a:ln>
          <a:scene3d>
            <a:camera prst="orthographicFront"/>
            <a:lightRig rig="threePt" dir="t"/>
          </a:scene3d>
          <a:sp3d>
            <a:bevelT prst="convex"/>
          </a:sp3d>
        </p:spPr>
        <p:txBody>
          <a:bodyPr wrap="square" rtlCol="0">
            <a:spAutoFit/>
          </a:bodyPr>
          <a:lstStyle/>
          <a:p>
            <a:pPr algn="ctr"/>
            <a:r>
              <a:rPr lang="ru-RU" sz="2800" dirty="0" smtClean="0"/>
              <a:t>очень темно</a:t>
            </a:r>
            <a:endParaRPr lang="ru-RU" sz="2800" dirty="0"/>
          </a:p>
        </p:txBody>
      </p:sp>
      <p:pic>
        <p:nvPicPr>
          <p:cNvPr id="12" name="Picture 2" descr="Точка зрения детей: здоровье - это - Картинка 7129/22"/>
          <p:cNvPicPr>
            <a:picLocks noChangeAspect="1" noChangeArrowheads="1" noCrop="1"/>
          </p:cNvPicPr>
          <p:nvPr/>
        </p:nvPicPr>
        <p:blipFill>
          <a:blip r:embed="rId4"/>
          <a:srcRect/>
          <a:stretch>
            <a:fillRect/>
          </a:stretch>
        </p:blipFill>
        <p:spPr bwMode="auto">
          <a:xfrm>
            <a:off x="-32" y="2999466"/>
            <a:ext cx="1785950" cy="3858534"/>
          </a:xfrm>
          <a:prstGeom prst="rect">
            <a:avLst/>
          </a:prstGeom>
          <a:noFill/>
        </p:spPr>
      </p:pic>
      <p:sp>
        <p:nvSpPr>
          <p:cNvPr id="10" name="Прямоугольник 9">
            <a:hlinkClick r:id="" action="ppaction://noaction">
              <a:snd r:embed="rId5" name="Смс - Звук Смс У Меня На Мобилке.wav"/>
            </a:hlinkClick>
          </p:cNvPr>
          <p:cNvSpPr/>
          <p:nvPr/>
        </p:nvSpPr>
        <p:spPr>
          <a:xfrm>
            <a:off x="4572000" y="2309932"/>
            <a:ext cx="4214842" cy="4143404"/>
          </a:xfrm>
          <a:prstGeom prst="rect">
            <a:avLst/>
          </a:prstGeom>
          <a:solidFill>
            <a:schemeClr val="accent1">
              <a:alpha val="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Выноска-облако 10"/>
          <p:cNvSpPr/>
          <p:nvPr/>
        </p:nvSpPr>
        <p:spPr>
          <a:xfrm>
            <a:off x="500034" y="1785926"/>
            <a:ext cx="4572032" cy="1143008"/>
          </a:xfrm>
          <a:prstGeom prst="cloudCallout">
            <a:avLst>
              <a:gd name="adj1" fmla="val -36034"/>
              <a:gd name="adj2" fmla="val 157355"/>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FFFF00"/>
                </a:solidFill>
              </a:rPr>
              <a:t>Подумай</a:t>
            </a:r>
            <a:r>
              <a:rPr lang="ru-RU" sz="2800" dirty="0" smtClean="0">
                <a:solidFill>
                  <a:srgbClr val="FFFF00"/>
                </a:solidFill>
              </a:rPr>
              <a:t>…</a:t>
            </a:r>
            <a:endParaRPr lang="ru-RU" sz="2800" dirty="0">
              <a:solidFill>
                <a:srgbClr val="FFFF00"/>
              </a:solidFill>
            </a:endParaRPr>
          </a:p>
        </p:txBody>
      </p:sp>
      <p:pic>
        <p:nvPicPr>
          <p:cNvPr id="21514" name="Picture 10" descr="voronina00 - альбом &quot;Клипарты на прозрачном фоне / зайчики, кошки, белки, ежики,мышки&quot; на Яндекс.Фотках">
            <a:hlinkClick r:id="" action="ppaction://hlinkshowjump?jump=nextslide"/>
          </p:cNvPr>
          <p:cNvPicPr>
            <a:picLocks noChangeAspect="1" noChangeArrowheads="1"/>
          </p:cNvPicPr>
          <p:nvPr/>
        </p:nvPicPr>
        <p:blipFill>
          <a:blip r:embed="rId6" cstate="email">
            <a:clrChange>
              <a:clrFrom>
                <a:srgbClr val="FFFFFF"/>
              </a:clrFrom>
              <a:clrTo>
                <a:srgbClr val="FFFFFF">
                  <a:alpha val="0"/>
                </a:srgbClr>
              </a:clrTo>
            </a:clrChange>
          </a:blip>
          <a:stretch>
            <a:fillRect/>
          </a:stretch>
        </p:blipFill>
        <p:spPr bwMode="auto">
          <a:xfrm>
            <a:off x="1500166" y="4771419"/>
            <a:ext cx="2500330" cy="1875247"/>
          </a:xfrm>
          <a:prstGeom prst="rect">
            <a:avLst/>
          </a:prstGeom>
          <a:noFill/>
        </p:spPr>
      </p:pic>
      <p:sp>
        <p:nvSpPr>
          <p:cNvPr id="19" name="Выноска-облако 18"/>
          <p:cNvSpPr/>
          <p:nvPr/>
        </p:nvSpPr>
        <p:spPr>
          <a:xfrm>
            <a:off x="504024" y="1785926"/>
            <a:ext cx="4572032" cy="1143008"/>
          </a:xfrm>
          <a:prstGeom prst="cloudCallout">
            <a:avLst>
              <a:gd name="adj1" fmla="val -36649"/>
              <a:gd name="adj2" fmla="val 159818"/>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FF0000"/>
                </a:solidFill>
              </a:rPr>
              <a:t>Молодец!</a:t>
            </a:r>
            <a:endParaRPr lang="ru-RU" sz="2800" dirty="0">
              <a:solidFill>
                <a:srgbClr val="FFFF00"/>
              </a:solidFill>
            </a:endParaRPr>
          </a:p>
        </p:txBody>
      </p:sp>
      <p:sp>
        <p:nvSpPr>
          <p:cNvPr id="20" name="Прямоугольник 19">
            <a:hlinkClick r:id="" action="ppaction://noaction">
              <a:snd r:embed="rId7" name="volshebstvo.wav"/>
            </a:hlinkClick>
          </p:cNvPr>
          <p:cNvSpPr/>
          <p:nvPr/>
        </p:nvSpPr>
        <p:spPr>
          <a:xfrm>
            <a:off x="4572000" y="4786322"/>
            <a:ext cx="4143404" cy="78581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Табличка 13"/>
          <p:cNvSpPr/>
          <p:nvPr/>
        </p:nvSpPr>
        <p:spPr>
          <a:xfrm>
            <a:off x="500034" y="285728"/>
            <a:ext cx="8286808" cy="1214446"/>
          </a:xfrm>
          <a:prstGeom prst="plaque">
            <a:avLst/>
          </a:prstGeom>
          <a:solidFill>
            <a:schemeClr val="accent5">
              <a:lumMod val="60000"/>
              <a:lumOff val="40000"/>
            </a:schemeClr>
          </a:solidFill>
          <a:ln w="38100">
            <a:solidFill>
              <a:schemeClr val="accent1"/>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2060"/>
                </a:solidFill>
              </a:rPr>
              <a:t>Какое словосочетание указывает</a:t>
            </a:r>
          </a:p>
          <a:p>
            <a:pPr algn="ctr"/>
            <a:r>
              <a:rPr lang="ru-RU" sz="3200" dirty="0" smtClean="0">
                <a:solidFill>
                  <a:srgbClr val="002060"/>
                </a:solidFill>
              </a:rPr>
              <a:t> на предмет и его признак?</a:t>
            </a:r>
            <a:endParaRPr lang="ru-RU" sz="3200" dirty="0"/>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par>
                          <p:cTn id="7" fill="hold">
                            <p:stCondLst>
                              <p:cond delay="0"/>
                            </p:stCondLst>
                            <p:childTnLst>
                              <p:par>
                                <p:cTn id="8" presetID="1" presetClass="exit" presetSubtype="0" fill="hold" nodeType="afterEffect">
                                  <p:stCondLst>
                                    <p:cond delay="2000"/>
                                  </p:stCondLst>
                                  <p:childTnLst>
                                    <p:set>
                                      <p:cBhvr>
                                        <p:cTn id="9"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0" restart="whenNotActive" fill="hold" evtFilter="cancelBubble" nodeType="interactiveSeq">
                <p:stCondLst>
                  <p:cond evt="onClick" delay="0">
                    <p:tgtEl>
                      <p:spTgt spid="20"/>
                    </p:tgtEl>
                  </p:cond>
                </p:stCondLst>
                <p:endSync evt="end" delay="0">
                  <p:rtn val="all"/>
                </p:endSync>
                <p:childTnLst>
                  <p:par>
                    <p:cTn id="11" fill="hold">
                      <p:stCondLst>
                        <p:cond delay="0"/>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subTnLst>
                                    <p:audio>
                                      <p:cMediaNode>
                                        <p:cTn display="0" masterRel="sameClick">
                                          <p:stCondLst>
                                            <p:cond evt="begin" delay="0">
                                              <p:tn val="13"/>
                                            </p:cond>
                                          </p:stCondLst>
                                          <p:endCondLst>
                                            <p:cond evt="onStopAudio" delay="0">
                                              <p:tgtEl>
                                                <p:sldTgt/>
                                              </p:tgtEl>
                                            </p:cond>
                                          </p:endCondLst>
                                        </p:cTn>
                                        <p:tgtEl>
                                          <p:sndTgt r:embed="rId3" name="chimes.wav" builtIn="1"/>
                                        </p:tgtEl>
                                      </p:cMediaNode>
                                    </p:audio>
                                  </p:subTnLst>
                                </p:cTn>
                              </p:par>
                            </p:childTnLst>
                          </p:cTn>
                        </p:par>
                        <p:par>
                          <p:cTn id="15" fill="hold">
                            <p:stCondLst>
                              <p:cond delay="0"/>
                            </p:stCondLst>
                            <p:childTnLst>
                              <p:par>
                                <p:cTn id="16" presetID="53" presetClass="entr" presetSubtype="0" fill="hold" nodeType="afterEffect">
                                  <p:stCondLst>
                                    <p:cond delay="0"/>
                                  </p:stCondLst>
                                  <p:childTnLst>
                                    <p:set>
                                      <p:cBhvr>
                                        <p:cTn id="17" dur="1" fill="hold">
                                          <p:stCondLst>
                                            <p:cond delay="0"/>
                                          </p:stCondLst>
                                        </p:cTn>
                                        <p:tgtEl>
                                          <p:spTgt spid="21514"/>
                                        </p:tgtEl>
                                        <p:attrNameLst>
                                          <p:attrName>style.visibility</p:attrName>
                                        </p:attrNameLst>
                                      </p:cBhvr>
                                      <p:to>
                                        <p:strVal val="visible"/>
                                      </p:to>
                                    </p:set>
                                    <p:anim calcmode="lin" valueType="num">
                                      <p:cBhvr>
                                        <p:cTn id="18" dur="500" fill="hold"/>
                                        <p:tgtEl>
                                          <p:spTgt spid="21514"/>
                                        </p:tgtEl>
                                        <p:attrNameLst>
                                          <p:attrName>ppt_w</p:attrName>
                                        </p:attrNameLst>
                                      </p:cBhvr>
                                      <p:tavLst>
                                        <p:tav tm="0">
                                          <p:val>
                                            <p:fltVal val="0"/>
                                          </p:val>
                                        </p:tav>
                                        <p:tav tm="100000">
                                          <p:val>
                                            <p:strVal val="#ppt_w"/>
                                          </p:val>
                                        </p:tav>
                                      </p:tavLst>
                                    </p:anim>
                                    <p:anim calcmode="lin" valueType="num">
                                      <p:cBhvr>
                                        <p:cTn id="19" dur="500" fill="hold"/>
                                        <p:tgtEl>
                                          <p:spTgt spid="21514"/>
                                        </p:tgtEl>
                                        <p:attrNameLst>
                                          <p:attrName>ppt_h</p:attrName>
                                        </p:attrNameLst>
                                      </p:cBhvr>
                                      <p:tavLst>
                                        <p:tav tm="0">
                                          <p:val>
                                            <p:fltVal val="0"/>
                                          </p:val>
                                        </p:tav>
                                        <p:tav tm="100000">
                                          <p:val>
                                            <p:strVal val="#ppt_h"/>
                                          </p:val>
                                        </p:tav>
                                      </p:tavLst>
                                    </p:anim>
                                    <p:animEffect transition="in" filter="fade">
                                      <p:cBhvr>
                                        <p:cTn id="20" dur="500"/>
                                        <p:tgtEl>
                                          <p:spTgt spid="21514"/>
                                        </p:tgtEl>
                                      </p:cBhvr>
                                    </p:animEffect>
                                  </p:childTnLst>
                                </p:cTn>
                              </p:par>
                            </p:childTnLst>
                          </p:cTn>
                        </p:par>
                      </p:childTnLst>
                    </p:cTn>
                  </p:par>
                </p:childTnLst>
              </p:cTn>
              <p:nextCondLst>
                <p:cond evt="onClick" delay="0">
                  <p:tgtEl>
                    <p:spTgt spid="20"/>
                  </p:tgtEl>
                </p:cond>
              </p:nextCondLst>
            </p:seq>
          </p:childTnLst>
        </p:cTn>
      </p:par>
    </p:tnLst>
    <p:bldLst>
      <p:bldP spid="11" grpId="0" animBg="1"/>
      <p:bldP spid="19"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6"/>
          <p:cNvGrpSpPr/>
          <p:nvPr/>
        </p:nvGrpSpPr>
        <p:grpSpPr>
          <a:xfrm>
            <a:off x="1357290" y="2071678"/>
            <a:ext cx="7500990" cy="4213994"/>
            <a:chOff x="1115616" y="1838612"/>
            <a:chExt cx="7165477" cy="4539667"/>
          </a:xfrm>
        </p:grpSpPr>
        <p:sp>
          <p:nvSpPr>
            <p:cNvPr id="5" name="Прямоугольник 4"/>
            <p:cNvSpPr/>
            <p:nvPr/>
          </p:nvSpPr>
          <p:spPr>
            <a:xfrm>
              <a:off x="1115616" y="1838612"/>
              <a:ext cx="7165477" cy="3083533"/>
            </a:xfrm>
            <a:prstGeom prst="rect">
              <a:avLst/>
            </a:prstGeom>
            <a:noFill/>
          </p:spPr>
          <p:txBody>
            <a:bodyPr wrap="square">
              <a:spAutoFit/>
            </a:bodyPr>
            <a:lstStyle/>
            <a:p>
              <a:pPr algn="ctr" rtl="0">
                <a:defRPr/>
              </a:pPr>
              <a:r>
                <a:rPr lang="ru-RU" sz="6000" b="1" kern="1200" dirty="0">
                  <a:ln w="19050">
                    <a:solidFill>
                      <a:prstClr val="white"/>
                    </a:solidFill>
                    <a:prstDash val="solid"/>
                  </a:ln>
                  <a:solidFill>
                    <a:srgbClr val="BCB800"/>
                  </a:solidFill>
                  <a:effectLst>
                    <a:outerShdw blurRad="50000" dist="50800" dir="7500000" algn="tl">
                      <a:srgbClr val="000000">
                        <a:shade val="5000"/>
                        <a:alpha val="35000"/>
                      </a:srgbClr>
                    </a:outerShdw>
                  </a:effectLst>
                  <a:latin typeface="Monotype Corsiva" pitchFamily="66" charset="0"/>
                  <a:ea typeface="+mn-ea"/>
                  <a:cs typeface="+mn-cs"/>
                </a:rPr>
                <a:t>Интерактивный кроссворд</a:t>
              </a:r>
            </a:p>
            <a:p>
              <a:pPr algn="ctr" rtl="0">
                <a:defRPr/>
              </a:pPr>
              <a:r>
                <a:rPr lang="ru-RU" sz="6000" b="1" kern="1200" dirty="0">
                  <a:ln w="19050">
                    <a:solidFill>
                      <a:prstClr val="white"/>
                    </a:solidFill>
                    <a:prstDash val="solid"/>
                  </a:ln>
                  <a:solidFill>
                    <a:srgbClr val="BCB800"/>
                  </a:solidFill>
                  <a:effectLst>
                    <a:outerShdw blurRad="50000" dist="50800" dir="7500000" algn="tl">
                      <a:srgbClr val="000000">
                        <a:shade val="5000"/>
                        <a:alpha val="35000"/>
                      </a:srgbClr>
                    </a:outerShdw>
                  </a:effectLst>
                  <a:latin typeface="Monotype Corsiva" pitchFamily="66" charset="0"/>
                  <a:ea typeface="+mn-ea"/>
                  <a:cs typeface="+mn-cs"/>
                </a:rPr>
                <a:t>«Лес загадок»</a:t>
              </a:r>
            </a:p>
          </p:txBody>
        </p:sp>
        <p:sp>
          <p:nvSpPr>
            <p:cNvPr id="6" name="Прямоугольник 5"/>
            <p:cNvSpPr/>
            <p:nvPr/>
          </p:nvSpPr>
          <p:spPr>
            <a:xfrm>
              <a:off x="2187088" y="5085184"/>
              <a:ext cx="5084703" cy="1293095"/>
            </a:xfrm>
            <a:prstGeom prst="rect">
              <a:avLst/>
            </a:prstGeom>
          </p:spPr>
          <p:txBody>
            <a:bodyPr wrap="square">
              <a:spAutoFit/>
            </a:bodyPr>
            <a:lstStyle/>
            <a:p>
              <a:pPr algn="ctr" rtl="0"/>
              <a:r>
                <a:rPr lang="ru-RU" b="1" i="1" kern="1200" dirty="0">
                  <a:solidFill>
                    <a:srgbClr val="002060"/>
                  </a:solidFill>
                  <a:latin typeface="Monotype Corsiva" pitchFamily="66" charset="0"/>
                  <a:ea typeface="Cambria Math" pitchFamily="18" charset="0"/>
                  <a:cs typeface="+mn-cs"/>
                </a:rPr>
                <a:t>Автор работы: </a:t>
              </a:r>
            </a:p>
            <a:p>
              <a:pPr algn="ctr" rtl="0"/>
              <a:r>
                <a:rPr lang="ru-RU" b="1" i="1" kern="1200" dirty="0">
                  <a:solidFill>
                    <a:srgbClr val="002060"/>
                  </a:solidFill>
                  <a:latin typeface="Monotype Corsiva" pitchFamily="66" charset="0"/>
                  <a:ea typeface="Cambria Math" pitchFamily="18" charset="0"/>
                  <a:cs typeface="+mn-cs"/>
                </a:rPr>
                <a:t>заместитель директора по УВР</a:t>
              </a:r>
            </a:p>
            <a:p>
              <a:pPr algn="ctr" rtl="0"/>
              <a:r>
                <a:rPr lang="ru-RU" b="1" i="1" kern="1200" dirty="0">
                  <a:solidFill>
                    <a:srgbClr val="002060"/>
                  </a:solidFill>
                  <a:latin typeface="Monotype Corsiva" pitchFamily="66" charset="0"/>
                  <a:ea typeface="Cambria Math" pitchFamily="18" charset="0"/>
                  <a:cs typeface="+mn-cs"/>
                </a:rPr>
                <a:t>МБОУ СОШ № 2 г. Гагарина Смоленской области</a:t>
              </a:r>
            </a:p>
            <a:p>
              <a:pPr algn="ctr" rtl="0"/>
              <a:r>
                <a:rPr lang="ru-RU" b="1" i="1" kern="1200" dirty="0">
                  <a:solidFill>
                    <a:srgbClr val="002060"/>
                  </a:solidFill>
                  <a:latin typeface="Monotype Corsiva" pitchFamily="66" charset="0"/>
                  <a:ea typeface="Cambria Math" pitchFamily="18" charset="0"/>
                  <a:cs typeface="+mn-cs"/>
                </a:rPr>
                <a:t>Наталья Николаевна </a:t>
              </a:r>
              <a:r>
                <a:rPr lang="ru-RU" b="1" i="1" kern="1200" dirty="0" err="1">
                  <a:solidFill>
                    <a:srgbClr val="002060"/>
                  </a:solidFill>
                  <a:latin typeface="Monotype Corsiva" pitchFamily="66" charset="0"/>
                  <a:ea typeface="Cambria Math" pitchFamily="18" charset="0"/>
                  <a:cs typeface="+mn-cs"/>
                </a:rPr>
                <a:t>Покровкова</a:t>
              </a:r>
              <a:endParaRPr lang="ru-RU" kern="1200" dirty="0">
                <a:solidFill>
                  <a:prstClr val="black"/>
                </a:solidFill>
                <a:latin typeface="Calibri"/>
                <a:ea typeface="+mn-ea"/>
                <a:cs typeface="+mn-cs"/>
              </a:endParaRPr>
            </a:p>
          </p:txBody>
        </p:sp>
      </p:grpSp>
      <p:pic>
        <p:nvPicPr>
          <p:cNvPr id="9" name="Рисунок 8" descr="101950413_5177462_15ef1a59533bdbc78a6bcbbda332689f.gif"/>
          <p:cNvPicPr>
            <a:picLocks noChangeAspect="1"/>
          </p:cNvPicPr>
          <p:nvPr/>
        </p:nvPicPr>
        <p:blipFill>
          <a:blip r:embed="rId2">
            <a:clrChange>
              <a:clrFrom>
                <a:srgbClr val="000000"/>
              </a:clrFrom>
              <a:clrTo>
                <a:srgbClr val="000000">
                  <a:alpha val="0"/>
                </a:srgbClr>
              </a:clrTo>
            </a:clrChange>
          </a:blip>
          <a:stretch>
            <a:fillRect/>
          </a:stretch>
        </p:blipFill>
        <p:spPr>
          <a:xfrm>
            <a:off x="1428729" y="285728"/>
            <a:ext cx="1571636" cy="1767302"/>
          </a:xfrm>
          <a:prstGeom prst="rect">
            <a:avLst/>
          </a:prstGeom>
        </p:spPr>
      </p:pic>
      <p:pic>
        <p:nvPicPr>
          <p:cNvPr id="7" name="Рисунок 6" descr="ButtonCrysB.png">
            <a:hlinkClick r:id="" action="ppaction://hlinkshowjump?jump=nextslide"/>
          </p:cNvPr>
          <p:cNvPicPr>
            <a:picLocks noChangeAspect="1"/>
          </p:cNvPicPr>
          <p:nvPr/>
        </p:nvPicPr>
        <p:blipFill>
          <a:blip r:embed="rId3" cstate="email"/>
          <a:stretch>
            <a:fillRect/>
          </a:stretch>
        </p:blipFill>
        <p:spPr>
          <a:xfrm>
            <a:off x="8100392" y="5805264"/>
            <a:ext cx="634921" cy="634921"/>
          </a:xfrm>
          <a:prstGeom prst="rect">
            <a:avLst/>
          </a:prstGeom>
          <a:gradFill flip="none" rotWithShape="1">
            <a:gsLst>
              <a:gs pos="0">
                <a:srgbClr val="71FFB1">
                  <a:tint val="66000"/>
                  <a:satMod val="160000"/>
                </a:srgbClr>
              </a:gs>
              <a:gs pos="50000">
                <a:srgbClr val="71FFB1">
                  <a:tint val="44500"/>
                  <a:satMod val="160000"/>
                </a:srgbClr>
              </a:gs>
              <a:gs pos="100000">
                <a:srgbClr val="71FFB1">
                  <a:tint val="23500"/>
                  <a:satMod val="160000"/>
                </a:srgbClr>
              </a:gs>
            </a:gsLst>
            <a:path path="circle">
              <a:fillToRect l="50000" t="50000" r="50000" b="50000"/>
            </a:path>
            <a:tileRect/>
          </a:gradFill>
          <a:effectLst>
            <a:outerShdw blurRad="50800" dist="38100" algn="l" rotWithShape="0">
              <a:prstClr val="black">
                <a:alpha val="40000"/>
              </a:prstClr>
            </a:outerShdw>
          </a:effectLst>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61"/>
          <p:cNvGrpSpPr/>
          <p:nvPr/>
        </p:nvGrpSpPr>
        <p:grpSpPr>
          <a:xfrm>
            <a:off x="1214414" y="1500174"/>
            <a:ext cx="6000792" cy="5000660"/>
            <a:chOff x="1285852" y="857232"/>
            <a:chExt cx="6000792" cy="5000660"/>
          </a:xfrm>
        </p:grpSpPr>
        <p:sp>
          <p:nvSpPr>
            <p:cNvPr id="2" name="Прямоугольник 1"/>
            <p:cNvSpPr/>
            <p:nvPr/>
          </p:nvSpPr>
          <p:spPr>
            <a:xfrm>
              <a:off x="6786578" y="85723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6286512" y="85723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4286248" y="135729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5286380" y="135729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5286380" y="85723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4786314" y="85723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4286248" y="85723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3786182" y="85723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FF0000"/>
                  </a:solidFill>
                  <a:latin typeface="Times New Roman" pitchFamily="18" charset="0"/>
                  <a:cs typeface="Times New Roman" pitchFamily="18" charset="0"/>
                </a:rPr>
                <a:t>л</a:t>
              </a:r>
              <a:endParaRPr lang="ru-RU" sz="4800" dirty="0">
                <a:solidFill>
                  <a:srgbClr val="FF0000"/>
                </a:solidFill>
                <a:latin typeface="Times New Roman" pitchFamily="18" charset="0"/>
                <a:cs typeface="Times New Roman" pitchFamily="18" charset="0"/>
              </a:endParaRPr>
            </a:p>
          </p:txBody>
        </p:sp>
        <p:sp>
          <p:nvSpPr>
            <p:cNvPr id="11" name="Прямоугольник 10"/>
            <p:cNvSpPr/>
            <p:nvPr/>
          </p:nvSpPr>
          <p:spPr>
            <a:xfrm>
              <a:off x="3286116" y="85723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2786050" y="85723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5786446" y="85723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3286116" y="135729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3786182" y="135729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FF0000"/>
                  </a:solidFill>
                  <a:latin typeface="Times New Roman" pitchFamily="18" charset="0"/>
                  <a:cs typeface="Times New Roman" pitchFamily="18" charset="0"/>
                </a:rPr>
                <a:t>е</a:t>
              </a:r>
              <a:endParaRPr lang="ru-RU" sz="4800" dirty="0">
                <a:solidFill>
                  <a:srgbClr val="FF0000"/>
                </a:solidFill>
                <a:latin typeface="Times New Roman" pitchFamily="18" charset="0"/>
                <a:cs typeface="Times New Roman" pitchFamily="18" charset="0"/>
              </a:endParaRPr>
            </a:p>
          </p:txBody>
        </p:sp>
        <p:sp>
          <p:nvSpPr>
            <p:cNvPr id="16" name="Прямоугольник 15"/>
            <p:cNvSpPr/>
            <p:nvPr/>
          </p:nvSpPr>
          <p:spPr>
            <a:xfrm>
              <a:off x="4786314" y="135729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Прямоугольник 16"/>
            <p:cNvSpPr/>
            <p:nvPr/>
          </p:nvSpPr>
          <p:spPr>
            <a:xfrm>
              <a:off x="3786182" y="485776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о</a:t>
              </a:r>
              <a:endParaRPr lang="ru-RU" sz="4800" dirty="0">
                <a:solidFill>
                  <a:srgbClr val="0070C0"/>
                </a:solidFill>
                <a:latin typeface="Times New Roman" pitchFamily="18" charset="0"/>
                <a:cs typeface="Times New Roman" pitchFamily="18" charset="0"/>
              </a:endParaRPr>
            </a:p>
          </p:txBody>
        </p:sp>
        <p:sp>
          <p:nvSpPr>
            <p:cNvPr id="18" name="Прямоугольник 17"/>
            <p:cNvSpPr/>
            <p:nvPr/>
          </p:nvSpPr>
          <p:spPr>
            <a:xfrm>
              <a:off x="3786182" y="435769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70C0"/>
                  </a:solidFill>
                  <a:latin typeface="Times New Roman" pitchFamily="18" charset="0"/>
                  <a:cs typeface="Times New Roman" pitchFamily="18" charset="0"/>
                </a:rPr>
                <a:t>д</a:t>
              </a:r>
              <a:endParaRPr lang="ru-RU" sz="4800" dirty="0">
                <a:solidFill>
                  <a:srgbClr val="0070C0"/>
                </a:solidFill>
                <a:latin typeface="Times New Roman" pitchFamily="18" charset="0"/>
                <a:cs typeface="Times New Roman" pitchFamily="18" charset="0"/>
              </a:endParaRPr>
            </a:p>
          </p:txBody>
        </p:sp>
        <p:sp>
          <p:nvSpPr>
            <p:cNvPr id="19" name="Прямоугольник 18"/>
            <p:cNvSpPr/>
            <p:nvPr/>
          </p:nvSpPr>
          <p:spPr>
            <a:xfrm>
              <a:off x="3786182" y="385762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а</a:t>
              </a:r>
              <a:endParaRPr lang="ru-RU" sz="4800" dirty="0">
                <a:solidFill>
                  <a:srgbClr val="0070C0"/>
                </a:solidFill>
                <a:latin typeface="Times New Roman" pitchFamily="18" charset="0"/>
                <a:cs typeface="Times New Roman" pitchFamily="18" charset="0"/>
              </a:endParaRPr>
            </a:p>
          </p:txBody>
        </p:sp>
        <p:sp>
          <p:nvSpPr>
            <p:cNvPr id="20" name="Прямоугольник 19"/>
            <p:cNvSpPr/>
            <p:nvPr/>
          </p:nvSpPr>
          <p:spPr>
            <a:xfrm>
              <a:off x="5286380" y="235743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p:cNvSpPr/>
            <p:nvPr/>
          </p:nvSpPr>
          <p:spPr>
            <a:xfrm>
              <a:off x="5286380" y="185736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Прямоугольник 21"/>
            <p:cNvSpPr/>
            <p:nvPr/>
          </p:nvSpPr>
          <p:spPr>
            <a:xfrm>
              <a:off x="3786182" y="185736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FF0000"/>
                  </a:solidFill>
                  <a:latin typeface="Times New Roman" pitchFamily="18" charset="0"/>
                  <a:cs typeface="Times New Roman" pitchFamily="18" charset="0"/>
                </a:rPr>
                <a:t>с</a:t>
              </a:r>
              <a:endParaRPr lang="ru-RU" sz="4800" dirty="0">
                <a:solidFill>
                  <a:srgbClr val="FF0000"/>
                </a:solidFill>
                <a:latin typeface="Times New Roman" pitchFamily="18" charset="0"/>
                <a:cs typeface="Times New Roman" pitchFamily="18" charset="0"/>
              </a:endParaRPr>
            </a:p>
          </p:txBody>
        </p:sp>
        <p:sp>
          <p:nvSpPr>
            <p:cNvPr id="23" name="Прямоугольник 22"/>
            <p:cNvSpPr/>
            <p:nvPr/>
          </p:nvSpPr>
          <p:spPr>
            <a:xfrm>
              <a:off x="3786182" y="335756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г</a:t>
              </a:r>
              <a:endParaRPr lang="ru-RU" sz="4800" dirty="0">
                <a:solidFill>
                  <a:srgbClr val="0070C0"/>
                </a:solidFill>
                <a:latin typeface="Times New Roman" pitchFamily="18" charset="0"/>
                <a:cs typeface="Times New Roman" pitchFamily="18" charset="0"/>
              </a:endParaRPr>
            </a:p>
          </p:txBody>
        </p:sp>
        <p:sp>
          <p:nvSpPr>
            <p:cNvPr id="24" name="Прямоугольник 23"/>
            <p:cNvSpPr/>
            <p:nvPr/>
          </p:nvSpPr>
          <p:spPr>
            <a:xfrm>
              <a:off x="3786182" y="285749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а</a:t>
              </a:r>
              <a:endParaRPr lang="ru-RU" sz="4800" dirty="0">
                <a:solidFill>
                  <a:srgbClr val="0070C0"/>
                </a:solidFill>
                <a:latin typeface="Times New Roman" pitchFamily="18" charset="0"/>
                <a:cs typeface="Times New Roman" pitchFamily="18" charset="0"/>
              </a:endParaRPr>
            </a:p>
          </p:txBody>
        </p:sp>
        <p:sp>
          <p:nvSpPr>
            <p:cNvPr id="25" name="Прямоугольник 24"/>
            <p:cNvSpPr/>
            <p:nvPr/>
          </p:nvSpPr>
          <p:spPr>
            <a:xfrm>
              <a:off x="3786182" y="235743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70C0"/>
                  </a:solidFill>
                  <a:latin typeface="Times New Roman" pitchFamily="18" charset="0"/>
                  <a:cs typeface="Times New Roman" pitchFamily="18" charset="0"/>
                </a:rPr>
                <a:t>з</a:t>
              </a:r>
              <a:endParaRPr lang="ru-RU" sz="4800" dirty="0">
                <a:solidFill>
                  <a:srgbClr val="0070C0"/>
                </a:solidFill>
                <a:latin typeface="Times New Roman" pitchFamily="18" charset="0"/>
                <a:cs typeface="Times New Roman" pitchFamily="18" charset="0"/>
              </a:endParaRPr>
            </a:p>
          </p:txBody>
        </p:sp>
        <p:sp>
          <p:nvSpPr>
            <p:cNvPr id="26" name="Прямоугольник 25"/>
            <p:cNvSpPr/>
            <p:nvPr/>
          </p:nvSpPr>
          <p:spPr>
            <a:xfrm>
              <a:off x="3786182" y="535782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к</a:t>
              </a:r>
              <a:endParaRPr lang="ru-RU" sz="4800" dirty="0">
                <a:solidFill>
                  <a:srgbClr val="0070C0"/>
                </a:solidFill>
                <a:latin typeface="Times New Roman" pitchFamily="18" charset="0"/>
                <a:cs typeface="Times New Roman" pitchFamily="18" charset="0"/>
              </a:endParaRPr>
            </a:p>
          </p:txBody>
        </p:sp>
        <p:sp>
          <p:nvSpPr>
            <p:cNvPr id="27" name="Прямоугольник 26"/>
            <p:cNvSpPr/>
            <p:nvPr/>
          </p:nvSpPr>
          <p:spPr>
            <a:xfrm>
              <a:off x="2786050" y="235743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Прямоугольник 27"/>
            <p:cNvSpPr/>
            <p:nvPr/>
          </p:nvSpPr>
          <p:spPr>
            <a:xfrm>
              <a:off x="4786314" y="235743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Прямоугольник 28"/>
            <p:cNvSpPr/>
            <p:nvPr/>
          </p:nvSpPr>
          <p:spPr>
            <a:xfrm>
              <a:off x="4286248" y="235743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Прямоугольник 29"/>
            <p:cNvSpPr/>
            <p:nvPr/>
          </p:nvSpPr>
          <p:spPr>
            <a:xfrm>
              <a:off x="4786314" y="185736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Прямоугольник 30"/>
            <p:cNvSpPr/>
            <p:nvPr/>
          </p:nvSpPr>
          <p:spPr>
            <a:xfrm>
              <a:off x="4286248" y="185736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Прямоугольник 31"/>
            <p:cNvSpPr/>
            <p:nvPr/>
          </p:nvSpPr>
          <p:spPr>
            <a:xfrm>
              <a:off x="3286116" y="235743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2786050" y="185736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Прямоугольник 33"/>
            <p:cNvSpPr/>
            <p:nvPr/>
          </p:nvSpPr>
          <p:spPr>
            <a:xfrm>
              <a:off x="3286116" y="185736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Прямоугольник 34"/>
            <p:cNvSpPr/>
            <p:nvPr/>
          </p:nvSpPr>
          <p:spPr>
            <a:xfrm>
              <a:off x="2786050" y="485776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Прямоугольник 35"/>
            <p:cNvSpPr/>
            <p:nvPr/>
          </p:nvSpPr>
          <p:spPr>
            <a:xfrm>
              <a:off x="2285984" y="285749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Прямоугольник 36"/>
            <p:cNvSpPr/>
            <p:nvPr/>
          </p:nvSpPr>
          <p:spPr>
            <a:xfrm>
              <a:off x="2786050" y="285749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a:off x="3286116" y="285749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Прямоугольник 38"/>
            <p:cNvSpPr/>
            <p:nvPr/>
          </p:nvSpPr>
          <p:spPr>
            <a:xfrm>
              <a:off x="4286248" y="335756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Прямоугольник 39"/>
            <p:cNvSpPr/>
            <p:nvPr/>
          </p:nvSpPr>
          <p:spPr>
            <a:xfrm>
              <a:off x="6286512" y="235743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Прямоугольник 40"/>
            <p:cNvSpPr/>
            <p:nvPr/>
          </p:nvSpPr>
          <p:spPr>
            <a:xfrm>
              <a:off x="5786446" y="235743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Прямоугольник 41"/>
            <p:cNvSpPr/>
            <p:nvPr/>
          </p:nvSpPr>
          <p:spPr>
            <a:xfrm>
              <a:off x="3286116" y="385762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Прямоугольник 42"/>
            <p:cNvSpPr/>
            <p:nvPr/>
          </p:nvSpPr>
          <p:spPr>
            <a:xfrm>
              <a:off x="4786314" y="335756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5286380" y="335756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Прямоугольник 44"/>
            <p:cNvSpPr/>
            <p:nvPr/>
          </p:nvSpPr>
          <p:spPr>
            <a:xfrm>
              <a:off x="4286248" y="435769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6" name="Прямоугольник 45"/>
            <p:cNvSpPr/>
            <p:nvPr/>
          </p:nvSpPr>
          <p:spPr>
            <a:xfrm>
              <a:off x="2786050" y="385762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7" name="Прямоугольник 46"/>
            <p:cNvSpPr/>
            <p:nvPr/>
          </p:nvSpPr>
          <p:spPr>
            <a:xfrm>
              <a:off x="2285984" y="385762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8" name="Прямоугольник 47"/>
            <p:cNvSpPr/>
            <p:nvPr/>
          </p:nvSpPr>
          <p:spPr>
            <a:xfrm>
              <a:off x="2285984" y="435769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Прямоугольник 48"/>
            <p:cNvSpPr/>
            <p:nvPr/>
          </p:nvSpPr>
          <p:spPr>
            <a:xfrm>
              <a:off x="2786050" y="435769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0" name="Прямоугольник 49"/>
            <p:cNvSpPr/>
            <p:nvPr/>
          </p:nvSpPr>
          <p:spPr>
            <a:xfrm>
              <a:off x="3286116" y="485776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Прямоугольник 50"/>
            <p:cNvSpPr/>
            <p:nvPr/>
          </p:nvSpPr>
          <p:spPr>
            <a:xfrm>
              <a:off x="3286116" y="435769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Прямоугольник 51"/>
            <p:cNvSpPr/>
            <p:nvPr/>
          </p:nvSpPr>
          <p:spPr>
            <a:xfrm>
              <a:off x="1285852" y="485776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Прямоугольник 52"/>
            <p:cNvSpPr/>
            <p:nvPr/>
          </p:nvSpPr>
          <p:spPr>
            <a:xfrm>
              <a:off x="1785918" y="485776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Прямоугольник 53"/>
            <p:cNvSpPr/>
            <p:nvPr/>
          </p:nvSpPr>
          <p:spPr>
            <a:xfrm>
              <a:off x="4286248" y="485776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Прямоугольник 54"/>
            <p:cNvSpPr/>
            <p:nvPr/>
          </p:nvSpPr>
          <p:spPr>
            <a:xfrm>
              <a:off x="2285984" y="485776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Прямоугольник 55"/>
            <p:cNvSpPr/>
            <p:nvPr/>
          </p:nvSpPr>
          <p:spPr>
            <a:xfrm>
              <a:off x="6286512" y="535782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7" name="Прямоугольник 56"/>
            <p:cNvSpPr/>
            <p:nvPr/>
          </p:nvSpPr>
          <p:spPr>
            <a:xfrm>
              <a:off x="5786446" y="535782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 name="Прямоугольник 57"/>
            <p:cNvSpPr/>
            <p:nvPr/>
          </p:nvSpPr>
          <p:spPr>
            <a:xfrm>
              <a:off x="5286380" y="535782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9" name="Прямоугольник 58"/>
            <p:cNvSpPr/>
            <p:nvPr/>
          </p:nvSpPr>
          <p:spPr>
            <a:xfrm>
              <a:off x="4786314" y="535782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0" name="Прямоугольник 59"/>
            <p:cNvSpPr/>
            <p:nvPr/>
          </p:nvSpPr>
          <p:spPr>
            <a:xfrm>
              <a:off x="4286248" y="535782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1" name="Прямоугольник 60"/>
            <p:cNvSpPr/>
            <p:nvPr/>
          </p:nvSpPr>
          <p:spPr>
            <a:xfrm>
              <a:off x="6786578" y="535782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2" name="Прямоугольник 61"/>
          <p:cNvSpPr/>
          <p:nvPr/>
        </p:nvSpPr>
        <p:spPr>
          <a:xfrm>
            <a:off x="1643042" y="357166"/>
            <a:ext cx="7000924" cy="928694"/>
          </a:xfrm>
          <a:prstGeom prst="rect">
            <a:avLst/>
          </a:prstGeom>
          <a:gradFill flip="none" rotWithShape="1">
            <a:gsLst>
              <a:gs pos="0">
                <a:srgbClr val="71FFB1">
                  <a:tint val="66000"/>
                  <a:satMod val="160000"/>
                </a:srgbClr>
              </a:gs>
              <a:gs pos="50000">
                <a:srgbClr val="71FFB1">
                  <a:tint val="44500"/>
                  <a:satMod val="160000"/>
                </a:srgbClr>
              </a:gs>
              <a:gs pos="100000">
                <a:srgbClr val="71FFB1">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rgbClr val="002060"/>
                </a:solidFill>
                <a:latin typeface="Times New Roman" pitchFamily="18" charset="0"/>
                <a:cs typeface="Times New Roman" pitchFamily="18" charset="0"/>
              </a:rPr>
              <a:t>Дорогой друг! Предлагаю тебе совершить прогулку по сказочному лесу загадок.</a:t>
            </a:r>
            <a:endParaRPr lang="ru-RU" sz="2800" dirty="0">
              <a:solidFill>
                <a:srgbClr val="002060"/>
              </a:solidFill>
              <a:latin typeface="Times New Roman" pitchFamily="18" charset="0"/>
              <a:cs typeface="Times New Roman" pitchFamily="18" charset="0"/>
            </a:endParaRPr>
          </a:p>
        </p:txBody>
      </p:sp>
      <p:pic>
        <p:nvPicPr>
          <p:cNvPr id="67" name="Рисунок 66" descr="ButtonCrysB.png">
            <a:hlinkClick r:id="" action="ppaction://hlinkshowjump?jump=nextslide"/>
          </p:cNvPr>
          <p:cNvPicPr>
            <a:picLocks noChangeAspect="1"/>
          </p:cNvPicPr>
          <p:nvPr/>
        </p:nvPicPr>
        <p:blipFill>
          <a:blip r:embed="rId2" cstate="email"/>
          <a:stretch>
            <a:fillRect/>
          </a:stretch>
        </p:blipFill>
        <p:spPr>
          <a:xfrm>
            <a:off x="8100392" y="5805264"/>
            <a:ext cx="634921" cy="634921"/>
          </a:xfrm>
          <a:prstGeom prst="rect">
            <a:avLst/>
          </a:prstGeom>
          <a:gradFill flip="none" rotWithShape="1">
            <a:gsLst>
              <a:gs pos="0">
                <a:srgbClr val="71FFB1">
                  <a:tint val="66000"/>
                  <a:satMod val="160000"/>
                </a:srgbClr>
              </a:gs>
              <a:gs pos="50000">
                <a:srgbClr val="71FFB1">
                  <a:tint val="44500"/>
                  <a:satMod val="160000"/>
                </a:srgbClr>
              </a:gs>
              <a:gs pos="100000">
                <a:srgbClr val="71FFB1">
                  <a:tint val="23500"/>
                  <a:satMod val="160000"/>
                </a:srgbClr>
              </a:gs>
            </a:gsLst>
            <a:path path="circle">
              <a:fillToRect l="50000" t="50000" r="50000" b="50000"/>
            </a:path>
            <a:tileRect/>
          </a:gradFill>
          <a:effectLst>
            <a:outerShdw blurRad="50800" dist="38100" algn="l" rotWithShape="0">
              <a:prstClr val="black">
                <a:alpha val="40000"/>
              </a:prstClr>
            </a:outerShdw>
          </a:effectLst>
        </p:spPr>
      </p:pic>
      <p:pic>
        <p:nvPicPr>
          <p:cNvPr id="69" name="Рисунок 68" descr="101950413_5177462_15ef1a59533bdbc78a6bcbbda332689f.gif"/>
          <p:cNvPicPr>
            <a:picLocks noChangeAspect="1"/>
          </p:cNvPicPr>
          <p:nvPr/>
        </p:nvPicPr>
        <p:blipFill>
          <a:blip r:embed="rId3"/>
          <a:stretch>
            <a:fillRect/>
          </a:stretch>
        </p:blipFill>
        <p:spPr>
          <a:xfrm>
            <a:off x="6858016" y="2196478"/>
            <a:ext cx="1943097" cy="2185009"/>
          </a:xfrm>
          <a:prstGeom prst="rect">
            <a:avLst/>
          </a:prstGeom>
        </p:spPr>
      </p:pic>
    </p:spTree>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715140"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к</a:t>
            </a:r>
            <a:endParaRPr lang="ru-RU" sz="4800" dirty="0">
              <a:solidFill>
                <a:srgbClr val="002060"/>
              </a:solidFill>
              <a:latin typeface="Times New Roman" pitchFamily="18" charset="0"/>
              <a:cs typeface="Times New Roman" pitchFamily="18" charset="0"/>
            </a:endParaRPr>
          </a:p>
        </p:txBody>
      </p:sp>
      <p:sp>
        <p:nvSpPr>
          <p:cNvPr id="3" name="Прямоугольник 2"/>
          <p:cNvSpPr/>
          <p:nvPr/>
        </p:nvSpPr>
        <p:spPr>
          <a:xfrm>
            <a:off x="6215074"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и</a:t>
            </a:r>
            <a:endParaRPr lang="ru-RU" sz="4800" dirty="0">
              <a:solidFill>
                <a:srgbClr val="002060"/>
              </a:solidFill>
              <a:latin typeface="Times New Roman" pitchFamily="18" charset="0"/>
              <a:cs typeface="Times New Roman" pitchFamily="18" charset="0"/>
            </a:endParaRPr>
          </a:p>
        </p:txBody>
      </p:sp>
      <p:sp>
        <p:nvSpPr>
          <p:cNvPr id="4" name="Прямоугольник 3"/>
          <p:cNvSpPr/>
          <p:nvPr/>
        </p:nvSpPr>
        <p:spPr>
          <a:xfrm>
            <a:off x="4214810" y="200024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5214942" y="200024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5214942"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б</a:t>
            </a:r>
            <a:endParaRPr lang="ru-RU" sz="4800" dirty="0">
              <a:solidFill>
                <a:srgbClr val="002060"/>
              </a:solidFill>
              <a:latin typeface="Times New Roman" pitchFamily="18" charset="0"/>
              <a:cs typeface="Times New Roman" pitchFamily="18" charset="0"/>
            </a:endParaRPr>
          </a:p>
        </p:txBody>
      </p:sp>
      <p:sp>
        <p:nvSpPr>
          <p:cNvPr id="8" name="Прямоугольник 7"/>
          <p:cNvSpPr/>
          <p:nvPr/>
        </p:nvSpPr>
        <p:spPr>
          <a:xfrm>
            <a:off x="4714876"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е</a:t>
            </a:r>
            <a:endParaRPr lang="ru-RU" sz="4800" dirty="0">
              <a:solidFill>
                <a:srgbClr val="002060"/>
              </a:solidFill>
              <a:latin typeface="Times New Roman" pitchFamily="18" charset="0"/>
              <a:cs typeface="Times New Roman" pitchFamily="18" charset="0"/>
            </a:endParaRPr>
          </a:p>
        </p:txBody>
      </p:sp>
      <p:sp>
        <p:nvSpPr>
          <p:cNvPr id="9" name="Прямоугольник 8"/>
          <p:cNvSpPr/>
          <p:nvPr/>
        </p:nvSpPr>
        <p:spPr>
          <a:xfrm>
            <a:off x="4214810"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ш</a:t>
            </a:r>
            <a:endParaRPr lang="ru-RU" sz="4800" dirty="0">
              <a:solidFill>
                <a:srgbClr val="002060"/>
              </a:solidFill>
              <a:latin typeface="Times New Roman" pitchFamily="18" charset="0"/>
              <a:cs typeface="Times New Roman" pitchFamily="18" charset="0"/>
            </a:endParaRPr>
          </a:p>
        </p:txBody>
      </p:sp>
      <p:sp>
        <p:nvSpPr>
          <p:cNvPr id="10" name="Прямоугольник 9"/>
          <p:cNvSpPr/>
          <p:nvPr/>
        </p:nvSpPr>
        <p:spPr>
          <a:xfrm>
            <a:off x="3714744"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FF0000"/>
                </a:solidFill>
                <a:latin typeface="Times New Roman" pitchFamily="18" charset="0"/>
                <a:cs typeface="Times New Roman" pitchFamily="18" charset="0"/>
              </a:rPr>
              <a:t>л</a:t>
            </a:r>
            <a:endParaRPr lang="ru-RU" sz="4800" dirty="0">
              <a:solidFill>
                <a:srgbClr val="FF0000"/>
              </a:solidFill>
              <a:latin typeface="Times New Roman" pitchFamily="18" charset="0"/>
              <a:cs typeface="Times New Roman" pitchFamily="18" charset="0"/>
            </a:endParaRPr>
          </a:p>
        </p:txBody>
      </p:sp>
      <p:sp>
        <p:nvSpPr>
          <p:cNvPr id="11" name="Прямоугольник 10"/>
          <p:cNvSpPr/>
          <p:nvPr/>
        </p:nvSpPr>
        <p:spPr>
          <a:xfrm>
            <a:off x="3214678"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о</a:t>
            </a:r>
            <a:endParaRPr lang="ru-RU" sz="4800" dirty="0">
              <a:solidFill>
                <a:srgbClr val="002060"/>
              </a:solidFill>
              <a:latin typeface="Times New Roman" pitchFamily="18" charset="0"/>
              <a:cs typeface="Times New Roman" pitchFamily="18" charset="0"/>
            </a:endParaRPr>
          </a:p>
        </p:txBody>
      </p:sp>
      <p:sp>
        <p:nvSpPr>
          <p:cNvPr id="12" name="Прямоугольник 11"/>
          <p:cNvSpPr/>
          <p:nvPr/>
        </p:nvSpPr>
        <p:spPr>
          <a:xfrm>
            <a:off x="2714612"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в</a:t>
            </a:r>
            <a:endParaRPr lang="ru-RU" sz="4800" dirty="0">
              <a:solidFill>
                <a:srgbClr val="002060"/>
              </a:solidFill>
              <a:latin typeface="Times New Roman" pitchFamily="18" charset="0"/>
              <a:cs typeface="Times New Roman" pitchFamily="18" charset="0"/>
            </a:endParaRPr>
          </a:p>
        </p:txBody>
      </p:sp>
      <p:sp>
        <p:nvSpPr>
          <p:cNvPr id="13" name="Прямоугольник 12"/>
          <p:cNvSpPr/>
          <p:nvPr/>
        </p:nvSpPr>
        <p:spPr>
          <a:xfrm>
            <a:off x="5715008"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н</a:t>
            </a:r>
            <a:endParaRPr lang="ru-RU" sz="4800" dirty="0">
              <a:solidFill>
                <a:srgbClr val="002060"/>
              </a:solidFill>
              <a:latin typeface="Times New Roman" pitchFamily="18" charset="0"/>
              <a:cs typeface="Times New Roman" pitchFamily="18" charset="0"/>
            </a:endParaRPr>
          </a:p>
        </p:txBody>
      </p:sp>
      <p:sp>
        <p:nvSpPr>
          <p:cNvPr id="14" name="Прямоугольник 13"/>
          <p:cNvSpPr/>
          <p:nvPr/>
        </p:nvSpPr>
        <p:spPr>
          <a:xfrm>
            <a:off x="3214678" y="200024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3714744" y="200024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FF0000"/>
                </a:solidFill>
                <a:latin typeface="Times New Roman" pitchFamily="18" charset="0"/>
                <a:cs typeface="Times New Roman" pitchFamily="18" charset="0"/>
              </a:rPr>
              <a:t>е</a:t>
            </a:r>
            <a:endParaRPr lang="ru-RU" sz="4800" dirty="0">
              <a:solidFill>
                <a:srgbClr val="FF0000"/>
              </a:solidFill>
              <a:latin typeface="Times New Roman" pitchFamily="18" charset="0"/>
              <a:cs typeface="Times New Roman" pitchFamily="18" charset="0"/>
            </a:endParaRPr>
          </a:p>
        </p:txBody>
      </p:sp>
      <p:sp>
        <p:nvSpPr>
          <p:cNvPr id="16" name="Прямоугольник 15"/>
          <p:cNvSpPr/>
          <p:nvPr/>
        </p:nvSpPr>
        <p:spPr>
          <a:xfrm>
            <a:off x="4714876" y="200024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Прямоугольник 16"/>
          <p:cNvSpPr/>
          <p:nvPr/>
        </p:nvSpPr>
        <p:spPr>
          <a:xfrm>
            <a:off x="3714744"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о</a:t>
            </a:r>
            <a:endParaRPr lang="ru-RU" sz="4800" dirty="0">
              <a:solidFill>
                <a:srgbClr val="0070C0"/>
              </a:solidFill>
              <a:latin typeface="Times New Roman" pitchFamily="18" charset="0"/>
              <a:cs typeface="Times New Roman" pitchFamily="18" charset="0"/>
            </a:endParaRPr>
          </a:p>
        </p:txBody>
      </p:sp>
      <p:sp>
        <p:nvSpPr>
          <p:cNvPr id="18" name="Прямоугольник 17"/>
          <p:cNvSpPr/>
          <p:nvPr/>
        </p:nvSpPr>
        <p:spPr>
          <a:xfrm>
            <a:off x="3714744" y="500063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70C0"/>
                </a:solidFill>
                <a:latin typeface="Times New Roman" pitchFamily="18" charset="0"/>
                <a:cs typeface="Times New Roman" pitchFamily="18" charset="0"/>
              </a:rPr>
              <a:t>д</a:t>
            </a:r>
            <a:endParaRPr lang="ru-RU" sz="4800" dirty="0">
              <a:solidFill>
                <a:srgbClr val="0070C0"/>
              </a:solidFill>
              <a:latin typeface="Times New Roman" pitchFamily="18" charset="0"/>
              <a:cs typeface="Times New Roman" pitchFamily="18" charset="0"/>
            </a:endParaRPr>
          </a:p>
        </p:txBody>
      </p:sp>
      <p:sp>
        <p:nvSpPr>
          <p:cNvPr id="19" name="Прямоугольник 18"/>
          <p:cNvSpPr/>
          <p:nvPr/>
        </p:nvSpPr>
        <p:spPr>
          <a:xfrm>
            <a:off x="3714744" y="450057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а</a:t>
            </a:r>
            <a:endParaRPr lang="ru-RU" sz="4800" dirty="0">
              <a:solidFill>
                <a:srgbClr val="0070C0"/>
              </a:solidFill>
              <a:latin typeface="Times New Roman" pitchFamily="18" charset="0"/>
              <a:cs typeface="Times New Roman" pitchFamily="18" charset="0"/>
            </a:endParaRPr>
          </a:p>
        </p:txBody>
      </p:sp>
      <p:sp>
        <p:nvSpPr>
          <p:cNvPr id="20" name="Прямоугольник 19"/>
          <p:cNvSpPr/>
          <p:nvPr/>
        </p:nvSpPr>
        <p:spPr>
          <a:xfrm>
            <a:off x="5214942"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p:cNvSpPr/>
          <p:nvPr/>
        </p:nvSpPr>
        <p:spPr>
          <a:xfrm>
            <a:off x="5214942"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Прямоугольник 21"/>
          <p:cNvSpPr/>
          <p:nvPr/>
        </p:nvSpPr>
        <p:spPr>
          <a:xfrm>
            <a:off x="3714744"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FF0000"/>
                </a:solidFill>
                <a:latin typeface="Times New Roman" pitchFamily="18" charset="0"/>
                <a:cs typeface="Times New Roman" pitchFamily="18" charset="0"/>
              </a:rPr>
              <a:t>с</a:t>
            </a:r>
            <a:endParaRPr lang="ru-RU" sz="4800" dirty="0">
              <a:solidFill>
                <a:srgbClr val="FF0000"/>
              </a:solidFill>
              <a:latin typeface="Times New Roman" pitchFamily="18" charset="0"/>
              <a:cs typeface="Times New Roman" pitchFamily="18" charset="0"/>
            </a:endParaRPr>
          </a:p>
        </p:txBody>
      </p:sp>
      <p:sp>
        <p:nvSpPr>
          <p:cNvPr id="23" name="Прямоугольник 22"/>
          <p:cNvSpPr/>
          <p:nvPr/>
        </p:nvSpPr>
        <p:spPr>
          <a:xfrm>
            <a:off x="3714744" y="400050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г</a:t>
            </a:r>
            <a:endParaRPr lang="ru-RU" sz="4800" dirty="0">
              <a:solidFill>
                <a:srgbClr val="0070C0"/>
              </a:solidFill>
              <a:latin typeface="Times New Roman" pitchFamily="18" charset="0"/>
              <a:cs typeface="Times New Roman" pitchFamily="18" charset="0"/>
            </a:endParaRPr>
          </a:p>
        </p:txBody>
      </p:sp>
      <p:sp>
        <p:nvSpPr>
          <p:cNvPr id="24" name="Прямоугольник 23"/>
          <p:cNvSpPr/>
          <p:nvPr/>
        </p:nvSpPr>
        <p:spPr>
          <a:xfrm>
            <a:off x="3714744" y="350043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а</a:t>
            </a:r>
            <a:endParaRPr lang="ru-RU" sz="4800" dirty="0">
              <a:solidFill>
                <a:srgbClr val="0070C0"/>
              </a:solidFill>
              <a:latin typeface="Times New Roman" pitchFamily="18" charset="0"/>
              <a:cs typeface="Times New Roman" pitchFamily="18" charset="0"/>
            </a:endParaRPr>
          </a:p>
        </p:txBody>
      </p:sp>
      <p:sp>
        <p:nvSpPr>
          <p:cNvPr id="25" name="Прямоугольник 24"/>
          <p:cNvSpPr/>
          <p:nvPr/>
        </p:nvSpPr>
        <p:spPr>
          <a:xfrm>
            <a:off x="3714744"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70C0"/>
                </a:solidFill>
                <a:latin typeface="Times New Roman" pitchFamily="18" charset="0"/>
                <a:cs typeface="Times New Roman" pitchFamily="18" charset="0"/>
              </a:rPr>
              <a:t>з</a:t>
            </a:r>
            <a:endParaRPr lang="ru-RU" sz="4800" dirty="0">
              <a:solidFill>
                <a:srgbClr val="0070C0"/>
              </a:solidFill>
              <a:latin typeface="Times New Roman" pitchFamily="18" charset="0"/>
              <a:cs typeface="Times New Roman" pitchFamily="18" charset="0"/>
            </a:endParaRPr>
          </a:p>
        </p:txBody>
      </p:sp>
      <p:sp>
        <p:nvSpPr>
          <p:cNvPr id="26" name="Прямоугольник 25"/>
          <p:cNvSpPr/>
          <p:nvPr/>
        </p:nvSpPr>
        <p:spPr>
          <a:xfrm>
            <a:off x="3714744"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к</a:t>
            </a:r>
            <a:endParaRPr lang="ru-RU" sz="4800" dirty="0">
              <a:solidFill>
                <a:srgbClr val="0070C0"/>
              </a:solidFill>
              <a:latin typeface="Times New Roman" pitchFamily="18" charset="0"/>
              <a:cs typeface="Times New Roman" pitchFamily="18" charset="0"/>
            </a:endParaRPr>
          </a:p>
        </p:txBody>
      </p:sp>
      <p:sp>
        <p:nvSpPr>
          <p:cNvPr id="27" name="Прямоугольник 26"/>
          <p:cNvSpPr/>
          <p:nvPr/>
        </p:nvSpPr>
        <p:spPr>
          <a:xfrm>
            <a:off x="2714612"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Прямоугольник 27"/>
          <p:cNvSpPr/>
          <p:nvPr/>
        </p:nvSpPr>
        <p:spPr>
          <a:xfrm>
            <a:off x="4714876"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Прямоугольник 28"/>
          <p:cNvSpPr/>
          <p:nvPr/>
        </p:nvSpPr>
        <p:spPr>
          <a:xfrm>
            <a:off x="4214810"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Прямоугольник 29"/>
          <p:cNvSpPr/>
          <p:nvPr/>
        </p:nvSpPr>
        <p:spPr>
          <a:xfrm>
            <a:off x="4714876"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Прямоугольник 30"/>
          <p:cNvSpPr/>
          <p:nvPr/>
        </p:nvSpPr>
        <p:spPr>
          <a:xfrm>
            <a:off x="4214810"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Прямоугольник 31"/>
          <p:cNvSpPr/>
          <p:nvPr/>
        </p:nvSpPr>
        <p:spPr>
          <a:xfrm>
            <a:off x="3214678"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2714612"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Прямоугольник 33"/>
          <p:cNvSpPr/>
          <p:nvPr/>
        </p:nvSpPr>
        <p:spPr>
          <a:xfrm>
            <a:off x="3214678"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Прямоугольник 34"/>
          <p:cNvSpPr/>
          <p:nvPr/>
        </p:nvSpPr>
        <p:spPr>
          <a:xfrm>
            <a:off x="2714612"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Прямоугольник 35"/>
          <p:cNvSpPr/>
          <p:nvPr/>
        </p:nvSpPr>
        <p:spPr>
          <a:xfrm>
            <a:off x="2214546" y="350043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Прямоугольник 36"/>
          <p:cNvSpPr/>
          <p:nvPr/>
        </p:nvSpPr>
        <p:spPr>
          <a:xfrm>
            <a:off x="2714612" y="350043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a:off x="3214678" y="350043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Прямоугольник 38"/>
          <p:cNvSpPr/>
          <p:nvPr/>
        </p:nvSpPr>
        <p:spPr>
          <a:xfrm>
            <a:off x="4214810" y="400050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Прямоугольник 39"/>
          <p:cNvSpPr/>
          <p:nvPr/>
        </p:nvSpPr>
        <p:spPr>
          <a:xfrm>
            <a:off x="6215074"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Прямоугольник 40"/>
          <p:cNvSpPr/>
          <p:nvPr/>
        </p:nvSpPr>
        <p:spPr>
          <a:xfrm>
            <a:off x="5715008"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Прямоугольник 41"/>
          <p:cNvSpPr/>
          <p:nvPr/>
        </p:nvSpPr>
        <p:spPr>
          <a:xfrm>
            <a:off x="3214678" y="450057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Прямоугольник 42"/>
          <p:cNvSpPr/>
          <p:nvPr/>
        </p:nvSpPr>
        <p:spPr>
          <a:xfrm>
            <a:off x="4714876" y="400050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5214942" y="400050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Прямоугольник 44"/>
          <p:cNvSpPr/>
          <p:nvPr/>
        </p:nvSpPr>
        <p:spPr>
          <a:xfrm>
            <a:off x="4214810" y="500063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6" name="Прямоугольник 45"/>
          <p:cNvSpPr/>
          <p:nvPr/>
        </p:nvSpPr>
        <p:spPr>
          <a:xfrm>
            <a:off x="2714612" y="450057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7" name="Прямоугольник 46"/>
          <p:cNvSpPr/>
          <p:nvPr/>
        </p:nvSpPr>
        <p:spPr>
          <a:xfrm>
            <a:off x="2214546" y="450057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8" name="Прямоугольник 47"/>
          <p:cNvSpPr/>
          <p:nvPr/>
        </p:nvSpPr>
        <p:spPr>
          <a:xfrm>
            <a:off x="2214546" y="500063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Прямоугольник 48"/>
          <p:cNvSpPr/>
          <p:nvPr/>
        </p:nvSpPr>
        <p:spPr>
          <a:xfrm>
            <a:off x="2714612" y="500063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0" name="Прямоугольник 49"/>
          <p:cNvSpPr/>
          <p:nvPr/>
        </p:nvSpPr>
        <p:spPr>
          <a:xfrm>
            <a:off x="3214678"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Прямоугольник 50"/>
          <p:cNvSpPr/>
          <p:nvPr/>
        </p:nvSpPr>
        <p:spPr>
          <a:xfrm>
            <a:off x="3214678" y="500063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Прямоугольник 51"/>
          <p:cNvSpPr/>
          <p:nvPr/>
        </p:nvSpPr>
        <p:spPr>
          <a:xfrm>
            <a:off x="1214414"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Прямоугольник 52"/>
          <p:cNvSpPr/>
          <p:nvPr/>
        </p:nvSpPr>
        <p:spPr>
          <a:xfrm>
            <a:off x="1714480"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Прямоугольник 53"/>
          <p:cNvSpPr/>
          <p:nvPr/>
        </p:nvSpPr>
        <p:spPr>
          <a:xfrm>
            <a:off x="4214810"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Прямоугольник 54"/>
          <p:cNvSpPr/>
          <p:nvPr/>
        </p:nvSpPr>
        <p:spPr>
          <a:xfrm>
            <a:off x="2214546"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Прямоугольник 55"/>
          <p:cNvSpPr/>
          <p:nvPr/>
        </p:nvSpPr>
        <p:spPr>
          <a:xfrm>
            <a:off x="6215074"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7" name="Прямоугольник 56"/>
          <p:cNvSpPr/>
          <p:nvPr/>
        </p:nvSpPr>
        <p:spPr>
          <a:xfrm>
            <a:off x="5715008"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 name="Прямоугольник 57"/>
          <p:cNvSpPr/>
          <p:nvPr/>
        </p:nvSpPr>
        <p:spPr>
          <a:xfrm>
            <a:off x="5214942"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9" name="Прямоугольник 58"/>
          <p:cNvSpPr/>
          <p:nvPr/>
        </p:nvSpPr>
        <p:spPr>
          <a:xfrm>
            <a:off x="4714876"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0" name="Прямоугольник 59"/>
          <p:cNvSpPr/>
          <p:nvPr/>
        </p:nvSpPr>
        <p:spPr>
          <a:xfrm>
            <a:off x="4214810"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1" name="Прямоугольник 60"/>
          <p:cNvSpPr/>
          <p:nvPr/>
        </p:nvSpPr>
        <p:spPr>
          <a:xfrm>
            <a:off x="6715140"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9" name="Прямоугольник 68"/>
          <p:cNvSpPr/>
          <p:nvPr/>
        </p:nvSpPr>
        <p:spPr>
          <a:xfrm>
            <a:off x="1643042" y="357166"/>
            <a:ext cx="7000924" cy="928694"/>
          </a:xfrm>
          <a:prstGeom prst="rect">
            <a:avLst/>
          </a:prstGeom>
          <a:gradFill flip="none" rotWithShape="1">
            <a:gsLst>
              <a:gs pos="0">
                <a:srgbClr val="71FFB1">
                  <a:tint val="66000"/>
                  <a:satMod val="160000"/>
                </a:srgbClr>
              </a:gs>
              <a:gs pos="50000">
                <a:srgbClr val="71FFB1">
                  <a:tint val="44500"/>
                  <a:satMod val="160000"/>
                </a:srgbClr>
              </a:gs>
              <a:gs pos="100000">
                <a:srgbClr val="71FFB1">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dirty="0" smtClean="0">
                <a:solidFill>
                  <a:srgbClr val="002060"/>
                </a:solidFill>
                <a:latin typeface="Times New Roman" pitchFamily="18" charset="0"/>
                <a:cs typeface="Times New Roman" pitchFamily="18" charset="0"/>
              </a:rPr>
              <a:t>1. Сказочный маг, чародей.</a:t>
            </a:r>
            <a:endParaRPr lang="ru-RU" sz="4400" dirty="0">
              <a:solidFill>
                <a:srgbClr val="002060"/>
              </a:solidFill>
              <a:latin typeface="Times New Roman" pitchFamily="18" charset="0"/>
              <a:cs typeface="Times New Roman" pitchFamily="18" charset="0"/>
            </a:endParaRPr>
          </a:p>
        </p:txBody>
      </p:sp>
      <p:sp>
        <p:nvSpPr>
          <p:cNvPr id="70" name="Стрелка вправо 69"/>
          <p:cNvSpPr/>
          <p:nvPr/>
        </p:nvSpPr>
        <p:spPr>
          <a:xfrm>
            <a:off x="2071670" y="1571612"/>
            <a:ext cx="500066" cy="357190"/>
          </a:xfrm>
          <a:prstGeom prst="rightArrow">
            <a:avLst/>
          </a:prstGeom>
          <a:gradFill flip="none" rotWithShape="1">
            <a:gsLst>
              <a:gs pos="0">
                <a:srgbClr val="71FFB1">
                  <a:tint val="66000"/>
                  <a:satMod val="160000"/>
                </a:srgbClr>
              </a:gs>
              <a:gs pos="50000">
                <a:srgbClr val="71FFB1">
                  <a:tint val="44500"/>
                  <a:satMod val="160000"/>
                </a:srgbClr>
              </a:gs>
              <a:gs pos="100000">
                <a:srgbClr val="71FFB1">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1" name="TextBox 70"/>
          <p:cNvSpPr txBox="1"/>
          <p:nvPr/>
        </p:nvSpPr>
        <p:spPr>
          <a:xfrm>
            <a:off x="1500166" y="1357298"/>
            <a:ext cx="357190" cy="707886"/>
          </a:xfrm>
          <a:prstGeom prst="rect">
            <a:avLst/>
          </a:prstGeom>
          <a:noFill/>
        </p:spPr>
        <p:txBody>
          <a:bodyPr wrap="square" rtlCol="0">
            <a:spAutoFit/>
          </a:bodyPr>
          <a:lstStyle/>
          <a:p>
            <a:r>
              <a:rPr lang="ru-RU" sz="4000" dirty="0" smtClean="0">
                <a:solidFill>
                  <a:srgbClr val="002060"/>
                </a:solidFill>
                <a:latin typeface="Times New Roman" pitchFamily="18" charset="0"/>
                <a:cs typeface="Times New Roman" pitchFamily="18" charset="0"/>
              </a:rPr>
              <a:t>1</a:t>
            </a:r>
            <a:endParaRPr lang="ru-RU" sz="4000" dirty="0">
              <a:solidFill>
                <a:srgbClr val="002060"/>
              </a:solidFill>
              <a:latin typeface="Times New Roman" pitchFamily="18" charset="0"/>
              <a:cs typeface="Times New Roman" pitchFamily="18" charset="0"/>
            </a:endParaRPr>
          </a:p>
        </p:txBody>
      </p:sp>
      <p:pic>
        <p:nvPicPr>
          <p:cNvPr id="72" name="Рисунок 71" descr="ButtonCrysB.png">
            <a:hlinkClick r:id="" action="ppaction://hlinkshowjump?jump=nextslide"/>
          </p:cNvPr>
          <p:cNvPicPr>
            <a:picLocks noChangeAspect="1"/>
          </p:cNvPicPr>
          <p:nvPr/>
        </p:nvPicPr>
        <p:blipFill>
          <a:blip r:embed="rId2" cstate="email"/>
          <a:stretch>
            <a:fillRect/>
          </a:stretch>
        </p:blipFill>
        <p:spPr>
          <a:xfrm>
            <a:off x="8100392" y="5805264"/>
            <a:ext cx="634921" cy="634921"/>
          </a:xfrm>
          <a:prstGeom prst="rect">
            <a:avLst/>
          </a:prstGeom>
          <a:gradFill flip="none" rotWithShape="1">
            <a:gsLst>
              <a:gs pos="0">
                <a:srgbClr val="71FFB1">
                  <a:tint val="66000"/>
                  <a:satMod val="160000"/>
                </a:srgbClr>
              </a:gs>
              <a:gs pos="50000">
                <a:srgbClr val="71FFB1">
                  <a:tint val="44500"/>
                  <a:satMod val="160000"/>
                </a:srgbClr>
              </a:gs>
              <a:gs pos="100000">
                <a:srgbClr val="71FFB1">
                  <a:tint val="23500"/>
                  <a:satMod val="160000"/>
                </a:srgbClr>
              </a:gs>
            </a:gsLst>
            <a:path path="circle">
              <a:fillToRect l="50000" t="50000" r="50000" b="50000"/>
            </a:path>
            <a:tileRect/>
          </a:gradFill>
          <a:effectLst>
            <a:outerShdw blurRad="50800" dist="38100" algn="l" rotWithShape="0">
              <a:prstClr val="black">
                <a:alpha val="40000"/>
              </a:prstClr>
            </a:outerShdw>
          </a:effectLst>
        </p:spPr>
      </p:pic>
      <p:pic>
        <p:nvPicPr>
          <p:cNvPr id="65" name="Рисунок 64" descr="0_9e69b_48063853_M.jpg"/>
          <p:cNvPicPr>
            <a:picLocks noChangeAspect="1"/>
          </p:cNvPicPr>
          <p:nvPr/>
        </p:nvPicPr>
        <p:blipFill>
          <a:blip r:embed="rId3"/>
          <a:stretch>
            <a:fillRect/>
          </a:stretch>
        </p:blipFill>
        <p:spPr>
          <a:xfrm>
            <a:off x="6429388" y="2357430"/>
            <a:ext cx="2286017" cy="3048021"/>
          </a:xfrm>
          <a:prstGeom prst="rect">
            <a:avLst/>
          </a:prstGeom>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69"/>
                    </p:tgtEl>
                  </p:cond>
                </p:stCondLst>
                <p:endSync evt="end" delay="0">
                  <p:rtn val="all"/>
                </p:endSync>
                <p:childTnLst>
                  <p:par>
                    <p:cTn id="3" fill="hold">
                      <p:stCondLst>
                        <p:cond delay="0"/>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up)">
                                      <p:cBhvr>
                                        <p:cTn id="7" dur="500"/>
                                        <p:tgtEl>
                                          <p:spTgt spid="12">
                                            <p:txEl>
                                              <p:pRg st="0" end="0"/>
                                            </p:txEl>
                                          </p:spTgt>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wipe(up)">
                                      <p:cBhvr>
                                        <p:cTn id="11" dur="500"/>
                                        <p:tgtEl>
                                          <p:spTgt spid="11">
                                            <p:txEl>
                                              <p:pRg st="0" end="0"/>
                                            </p:txEl>
                                          </p:spTgt>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wipe(up)">
                                      <p:cBhvr>
                                        <p:cTn id="15" dur="500"/>
                                        <p:tgtEl>
                                          <p:spTgt spid="9">
                                            <p:txEl>
                                              <p:pRg st="0" end="0"/>
                                            </p:txEl>
                                          </p:spTgt>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wipe(up)">
                                      <p:cBhvr>
                                        <p:cTn id="19" dur="500"/>
                                        <p:tgtEl>
                                          <p:spTgt spid="8">
                                            <p:txEl>
                                              <p:pRg st="0" end="0"/>
                                            </p:txEl>
                                          </p:spTgt>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wipe(up)">
                                      <p:cBhvr>
                                        <p:cTn id="23" dur="500"/>
                                        <p:tgtEl>
                                          <p:spTgt spid="7">
                                            <p:txEl>
                                              <p:pRg st="0" end="0"/>
                                            </p:txEl>
                                          </p:spTgt>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wipe(up)">
                                      <p:cBhvr>
                                        <p:cTn id="27" dur="500"/>
                                        <p:tgtEl>
                                          <p:spTgt spid="13">
                                            <p:txEl>
                                              <p:pRg st="0" end="0"/>
                                            </p:txEl>
                                          </p:spTgt>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wipe(up)">
                                      <p:cBhvr>
                                        <p:cTn id="31" dur="500"/>
                                        <p:tgtEl>
                                          <p:spTgt spid="3">
                                            <p:txEl>
                                              <p:pRg st="0" end="0"/>
                                            </p:txEl>
                                          </p:spTgt>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2">
                                            <p:txEl>
                                              <p:pRg st="0" end="0"/>
                                            </p:txEl>
                                          </p:spTgt>
                                        </p:tgtEl>
                                        <p:attrNameLst>
                                          <p:attrName>style.visibility</p:attrName>
                                        </p:attrNameLst>
                                      </p:cBhvr>
                                      <p:to>
                                        <p:strVal val="visible"/>
                                      </p:to>
                                    </p:set>
                                    <p:animEffect transition="in" filter="wipe(up)">
                                      <p:cBhvr>
                                        <p:cTn id="35" dur="500"/>
                                        <p:tgtEl>
                                          <p:spTgt spid="2">
                                            <p:txEl>
                                              <p:pRg st="0" end="0"/>
                                            </p:txEl>
                                          </p:spTgt>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dissolve">
                                      <p:cBhvr>
                                        <p:cTn id="39" dur="500"/>
                                        <p:tgtEl>
                                          <p:spTgt spid="65"/>
                                        </p:tgtEl>
                                      </p:cBhvr>
                                    </p:animEffect>
                                  </p:childTnLst>
                                </p:cTn>
                              </p:par>
                            </p:childTnLst>
                          </p:cTn>
                        </p:par>
                      </p:childTnLst>
                    </p:cTn>
                  </p:par>
                </p:childTnLst>
              </p:cTn>
              <p:nextCondLst>
                <p:cond evt="onClick" delay="0">
                  <p:tgtEl>
                    <p:spTgt spid="69"/>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715140"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к</a:t>
            </a:r>
            <a:endParaRPr lang="ru-RU" sz="4800" dirty="0">
              <a:solidFill>
                <a:srgbClr val="002060"/>
              </a:solidFill>
              <a:latin typeface="Times New Roman" pitchFamily="18" charset="0"/>
              <a:cs typeface="Times New Roman" pitchFamily="18" charset="0"/>
            </a:endParaRPr>
          </a:p>
        </p:txBody>
      </p:sp>
      <p:sp>
        <p:nvSpPr>
          <p:cNvPr id="3" name="Прямоугольник 2"/>
          <p:cNvSpPr/>
          <p:nvPr/>
        </p:nvSpPr>
        <p:spPr>
          <a:xfrm>
            <a:off x="6215074"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и</a:t>
            </a:r>
            <a:endParaRPr lang="ru-RU" sz="4800" dirty="0">
              <a:solidFill>
                <a:srgbClr val="002060"/>
              </a:solidFill>
              <a:latin typeface="Times New Roman" pitchFamily="18" charset="0"/>
              <a:cs typeface="Times New Roman" pitchFamily="18" charset="0"/>
            </a:endParaRPr>
          </a:p>
        </p:txBody>
      </p:sp>
      <p:sp>
        <p:nvSpPr>
          <p:cNvPr id="4" name="Прямоугольник 3"/>
          <p:cNvSpPr/>
          <p:nvPr/>
        </p:nvSpPr>
        <p:spPr>
          <a:xfrm>
            <a:off x="4214810" y="200024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в</a:t>
            </a:r>
            <a:endParaRPr lang="ru-RU" sz="4800" dirty="0">
              <a:solidFill>
                <a:srgbClr val="002060"/>
              </a:solidFill>
              <a:latin typeface="Times New Roman" pitchFamily="18" charset="0"/>
              <a:cs typeface="Times New Roman" pitchFamily="18" charset="0"/>
            </a:endParaRPr>
          </a:p>
        </p:txBody>
      </p:sp>
      <p:sp>
        <p:nvSpPr>
          <p:cNvPr id="5" name="Прямоугольник 4"/>
          <p:cNvSpPr/>
          <p:nvPr/>
        </p:nvSpPr>
        <p:spPr>
          <a:xfrm>
            <a:off x="5214942" y="200024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д</a:t>
            </a:r>
            <a:endParaRPr lang="ru-RU" sz="4800" dirty="0">
              <a:solidFill>
                <a:srgbClr val="002060"/>
              </a:solidFill>
              <a:latin typeface="Times New Roman" pitchFamily="18" charset="0"/>
              <a:cs typeface="Times New Roman" pitchFamily="18" charset="0"/>
            </a:endParaRPr>
          </a:p>
        </p:txBody>
      </p:sp>
      <p:sp>
        <p:nvSpPr>
          <p:cNvPr id="7" name="Прямоугольник 6"/>
          <p:cNvSpPr/>
          <p:nvPr/>
        </p:nvSpPr>
        <p:spPr>
          <a:xfrm>
            <a:off x="5214942"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б</a:t>
            </a:r>
            <a:endParaRPr lang="ru-RU" sz="4800" dirty="0">
              <a:solidFill>
                <a:srgbClr val="002060"/>
              </a:solidFill>
              <a:latin typeface="Times New Roman" pitchFamily="18" charset="0"/>
              <a:cs typeface="Times New Roman" pitchFamily="18" charset="0"/>
            </a:endParaRPr>
          </a:p>
        </p:txBody>
      </p:sp>
      <p:sp>
        <p:nvSpPr>
          <p:cNvPr id="8" name="Прямоугольник 7"/>
          <p:cNvSpPr/>
          <p:nvPr/>
        </p:nvSpPr>
        <p:spPr>
          <a:xfrm>
            <a:off x="4714876"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е</a:t>
            </a:r>
            <a:endParaRPr lang="ru-RU" sz="4800" dirty="0">
              <a:solidFill>
                <a:srgbClr val="002060"/>
              </a:solidFill>
              <a:latin typeface="Times New Roman" pitchFamily="18" charset="0"/>
              <a:cs typeface="Times New Roman" pitchFamily="18" charset="0"/>
            </a:endParaRPr>
          </a:p>
        </p:txBody>
      </p:sp>
      <p:sp>
        <p:nvSpPr>
          <p:cNvPr id="9" name="Прямоугольник 8"/>
          <p:cNvSpPr/>
          <p:nvPr/>
        </p:nvSpPr>
        <p:spPr>
          <a:xfrm>
            <a:off x="4214810"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ш</a:t>
            </a:r>
            <a:endParaRPr lang="ru-RU" sz="4800" dirty="0">
              <a:solidFill>
                <a:srgbClr val="002060"/>
              </a:solidFill>
              <a:latin typeface="Times New Roman" pitchFamily="18" charset="0"/>
              <a:cs typeface="Times New Roman" pitchFamily="18" charset="0"/>
            </a:endParaRPr>
          </a:p>
        </p:txBody>
      </p:sp>
      <p:sp>
        <p:nvSpPr>
          <p:cNvPr id="10" name="Прямоугольник 9"/>
          <p:cNvSpPr/>
          <p:nvPr/>
        </p:nvSpPr>
        <p:spPr>
          <a:xfrm>
            <a:off x="3714744"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FF0000"/>
                </a:solidFill>
                <a:latin typeface="Times New Roman" pitchFamily="18" charset="0"/>
                <a:cs typeface="Times New Roman" pitchFamily="18" charset="0"/>
              </a:rPr>
              <a:t>л</a:t>
            </a:r>
            <a:endParaRPr lang="ru-RU" sz="4800" dirty="0">
              <a:solidFill>
                <a:srgbClr val="FF0000"/>
              </a:solidFill>
              <a:latin typeface="Times New Roman" pitchFamily="18" charset="0"/>
              <a:cs typeface="Times New Roman" pitchFamily="18" charset="0"/>
            </a:endParaRPr>
          </a:p>
        </p:txBody>
      </p:sp>
      <p:sp>
        <p:nvSpPr>
          <p:cNvPr id="11" name="Прямоугольник 10"/>
          <p:cNvSpPr/>
          <p:nvPr/>
        </p:nvSpPr>
        <p:spPr>
          <a:xfrm>
            <a:off x="3214678"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о</a:t>
            </a:r>
            <a:endParaRPr lang="ru-RU" sz="4800" dirty="0">
              <a:solidFill>
                <a:srgbClr val="002060"/>
              </a:solidFill>
              <a:latin typeface="Times New Roman" pitchFamily="18" charset="0"/>
              <a:cs typeface="Times New Roman" pitchFamily="18" charset="0"/>
            </a:endParaRPr>
          </a:p>
        </p:txBody>
      </p:sp>
      <p:sp>
        <p:nvSpPr>
          <p:cNvPr id="12" name="Прямоугольник 11"/>
          <p:cNvSpPr/>
          <p:nvPr/>
        </p:nvSpPr>
        <p:spPr>
          <a:xfrm>
            <a:off x="2714612"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в</a:t>
            </a:r>
            <a:endParaRPr lang="ru-RU" sz="4800" dirty="0">
              <a:solidFill>
                <a:srgbClr val="002060"/>
              </a:solidFill>
              <a:latin typeface="Times New Roman" pitchFamily="18" charset="0"/>
              <a:cs typeface="Times New Roman" pitchFamily="18" charset="0"/>
            </a:endParaRPr>
          </a:p>
        </p:txBody>
      </p:sp>
      <p:sp>
        <p:nvSpPr>
          <p:cNvPr id="13" name="Прямоугольник 12"/>
          <p:cNvSpPr/>
          <p:nvPr/>
        </p:nvSpPr>
        <p:spPr>
          <a:xfrm>
            <a:off x="5715008"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н</a:t>
            </a:r>
            <a:endParaRPr lang="ru-RU" sz="4800" dirty="0">
              <a:solidFill>
                <a:srgbClr val="002060"/>
              </a:solidFill>
              <a:latin typeface="Times New Roman" pitchFamily="18" charset="0"/>
              <a:cs typeface="Times New Roman" pitchFamily="18" charset="0"/>
            </a:endParaRPr>
          </a:p>
        </p:txBody>
      </p:sp>
      <p:sp>
        <p:nvSpPr>
          <p:cNvPr id="14" name="Прямоугольник 13"/>
          <p:cNvSpPr/>
          <p:nvPr/>
        </p:nvSpPr>
        <p:spPr>
          <a:xfrm>
            <a:off x="3214678" y="200024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н</a:t>
            </a:r>
            <a:endParaRPr lang="ru-RU" sz="4800" dirty="0">
              <a:solidFill>
                <a:srgbClr val="002060"/>
              </a:solidFill>
              <a:latin typeface="Times New Roman" pitchFamily="18" charset="0"/>
              <a:cs typeface="Times New Roman" pitchFamily="18" charset="0"/>
            </a:endParaRPr>
          </a:p>
        </p:txBody>
      </p:sp>
      <p:sp>
        <p:nvSpPr>
          <p:cNvPr id="15" name="Прямоугольник 14"/>
          <p:cNvSpPr/>
          <p:nvPr/>
        </p:nvSpPr>
        <p:spPr>
          <a:xfrm>
            <a:off x="3714744" y="200024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FF0000"/>
                </a:solidFill>
                <a:latin typeface="Times New Roman" pitchFamily="18" charset="0"/>
                <a:cs typeface="Times New Roman" pitchFamily="18" charset="0"/>
              </a:rPr>
              <a:t>е</a:t>
            </a:r>
            <a:endParaRPr lang="ru-RU" sz="4800" dirty="0">
              <a:solidFill>
                <a:srgbClr val="FF0000"/>
              </a:solidFill>
              <a:latin typeface="Times New Roman" pitchFamily="18" charset="0"/>
              <a:cs typeface="Times New Roman" pitchFamily="18" charset="0"/>
            </a:endParaRPr>
          </a:p>
        </p:txBody>
      </p:sp>
      <p:sp>
        <p:nvSpPr>
          <p:cNvPr id="16" name="Прямоугольник 15"/>
          <p:cNvSpPr/>
          <p:nvPr/>
        </p:nvSpPr>
        <p:spPr>
          <a:xfrm>
            <a:off x="4714876" y="200024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о</a:t>
            </a:r>
            <a:endParaRPr lang="ru-RU" sz="4800" dirty="0">
              <a:solidFill>
                <a:srgbClr val="002060"/>
              </a:solidFill>
              <a:latin typeface="Times New Roman" pitchFamily="18" charset="0"/>
              <a:cs typeface="Times New Roman" pitchFamily="18" charset="0"/>
            </a:endParaRPr>
          </a:p>
        </p:txBody>
      </p:sp>
      <p:sp>
        <p:nvSpPr>
          <p:cNvPr id="17" name="Прямоугольник 16"/>
          <p:cNvSpPr/>
          <p:nvPr/>
        </p:nvSpPr>
        <p:spPr>
          <a:xfrm>
            <a:off x="3714744"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о</a:t>
            </a:r>
            <a:endParaRPr lang="ru-RU" sz="4800" dirty="0">
              <a:solidFill>
                <a:srgbClr val="0070C0"/>
              </a:solidFill>
              <a:latin typeface="Times New Roman" pitchFamily="18" charset="0"/>
              <a:cs typeface="Times New Roman" pitchFamily="18" charset="0"/>
            </a:endParaRPr>
          </a:p>
        </p:txBody>
      </p:sp>
      <p:sp>
        <p:nvSpPr>
          <p:cNvPr id="18" name="Прямоугольник 17"/>
          <p:cNvSpPr/>
          <p:nvPr/>
        </p:nvSpPr>
        <p:spPr>
          <a:xfrm>
            <a:off x="3714744" y="500063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70C0"/>
                </a:solidFill>
                <a:latin typeface="Times New Roman" pitchFamily="18" charset="0"/>
                <a:cs typeface="Times New Roman" pitchFamily="18" charset="0"/>
              </a:rPr>
              <a:t>д</a:t>
            </a:r>
            <a:endParaRPr lang="ru-RU" sz="4800" dirty="0">
              <a:solidFill>
                <a:srgbClr val="0070C0"/>
              </a:solidFill>
              <a:latin typeface="Times New Roman" pitchFamily="18" charset="0"/>
              <a:cs typeface="Times New Roman" pitchFamily="18" charset="0"/>
            </a:endParaRPr>
          </a:p>
        </p:txBody>
      </p:sp>
      <p:sp>
        <p:nvSpPr>
          <p:cNvPr id="19" name="Прямоугольник 18"/>
          <p:cNvSpPr/>
          <p:nvPr/>
        </p:nvSpPr>
        <p:spPr>
          <a:xfrm>
            <a:off x="3714744" y="450057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а</a:t>
            </a:r>
            <a:endParaRPr lang="ru-RU" sz="4800" dirty="0">
              <a:solidFill>
                <a:srgbClr val="0070C0"/>
              </a:solidFill>
              <a:latin typeface="Times New Roman" pitchFamily="18" charset="0"/>
              <a:cs typeface="Times New Roman" pitchFamily="18" charset="0"/>
            </a:endParaRPr>
          </a:p>
        </p:txBody>
      </p:sp>
      <p:sp>
        <p:nvSpPr>
          <p:cNvPr id="20" name="Прямоугольник 19"/>
          <p:cNvSpPr/>
          <p:nvPr/>
        </p:nvSpPr>
        <p:spPr>
          <a:xfrm>
            <a:off x="5214942"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p:cNvSpPr/>
          <p:nvPr/>
        </p:nvSpPr>
        <p:spPr>
          <a:xfrm>
            <a:off x="5214942"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Прямоугольник 21"/>
          <p:cNvSpPr/>
          <p:nvPr/>
        </p:nvSpPr>
        <p:spPr>
          <a:xfrm>
            <a:off x="3714744"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FF0000"/>
                </a:solidFill>
                <a:latin typeface="Times New Roman" pitchFamily="18" charset="0"/>
                <a:cs typeface="Times New Roman" pitchFamily="18" charset="0"/>
              </a:rPr>
              <a:t>с</a:t>
            </a:r>
            <a:endParaRPr lang="ru-RU" sz="4800" dirty="0">
              <a:solidFill>
                <a:srgbClr val="FF0000"/>
              </a:solidFill>
              <a:latin typeface="Times New Roman" pitchFamily="18" charset="0"/>
              <a:cs typeface="Times New Roman" pitchFamily="18" charset="0"/>
            </a:endParaRPr>
          </a:p>
        </p:txBody>
      </p:sp>
      <p:sp>
        <p:nvSpPr>
          <p:cNvPr id="23" name="Прямоугольник 22"/>
          <p:cNvSpPr/>
          <p:nvPr/>
        </p:nvSpPr>
        <p:spPr>
          <a:xfrm>
            <a:off x="3714744" y="400050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г</a:t>
            </a:r>
            <a:endParaRPr lang="ru-RU" sz="4800" dirty="0">
              <a:solidFill>
                <a:srgbClr val="0070C0"/>
              </a:solidFill>
              <a:latin typeface="Times New Roman" pitchFamily="18" charset="0"/>
              <a:cs typeface="Times New Roman" pitchFamily="18" charset="0"/>
            </a:endParaRPr>
          </a:p>
        </p:txBody>
      </p:sp>
      <p:sp>
        <p:nvSpPr>
          <p:cNvPr id="24" name="Прямоугольник 23"/>
          <p:cNvSpPr/>
          <p:nvPr/>
        </p:nvSpPr>
        <p:spPr>
          <a:xfrm>
            <a:off x="3714744" y="350043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а</a:t>
            </a:r>
            <a:endParaRPr lang="ru-RU" sz="4800" dirty="0">
              <a:solidFill>
                <a:srgbClr val="0070C0"/>
              </a:solidFill>
              <a:latin typeface="Times New Roman" pitchFamily="18" charset="0"/>
              <a:cs typeface="Times New Roman" pitchFamily="18" charset="0"/>
            </a:endParaRPr>
          </a:p>
        </p:txBody>
      </p:sp>
      <p:sp>
        <p:nvSpPr>
          <p:cNvPr id="25" name="Прямоугольник 24"/>
          <p:cNvSpPr/>
          <p:nvPr/>
        </p:nvSpPr>
        <p:spPr>
          <a:xfrm>
            <a:off x="3714744"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70C0"/>
                </a:solidFill>
                <a:latin typeface="Times New Roman" pitchFamily="18" charset="0"/>
                <a:cs typeface="Times New Roman" pitchFamily="18" charset="0"/>
              </a:rPr>
              <a:t>з</a:t>
            </a:r>
            <a:endParaRPr lang="ru-RU" sz="4800" dirty="0">
              <a:solidFill>
                <a:srgbClr val="0070C0"/>
              </a:solidFill>
              <a:latin typeface="Times New Roman" pitchFamily="18" charset="0"/>
              <a:cs typeface="Times New Roman" pitchFamily="18" charset="0"/>
            </a:endParaRPr>
          </a:p>
        </p:txBody>
      </p:sp>
      <p:sp>
        <p:nvSpPr>
          <p:cNvPr id="26" name="Прямоугольник 25"/>
          <p:cNvSpPr/>
          <p:nvPr/>
        </p:nvSpPr>
        <p:spPr>
          <a:xfrm>
            <a:off x="3714744"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к</a:t>
            </a:r>
            <a:endParaRPr lang="ru-RU" sz="4800" dirty="0">
              <a:solidFill>
                <a:srgbClr val="0070C0"/>
              </a:solidFill>
              <a:latin typeface="Times New Roman" pitchFamily="18" charset="0"/>
              <a:cs typeface="Times New Roman" pitchFamily="18" charset="0"/>
            </a:endParaRPr>
          </a:p>
        </p:txBody>
      </p:sp>
      <p:sp>
        <p:nvSpPr>
          <p:cNvPr id="27" name="Прямоугольник 26"/>
          <p:cNvSpPr/>
          <p:nvPr/>
        </p:nvSpPr>
        <p:spPr>
          <a:xfrm>
            <a:off x="2714612"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Прямоугольник 27"/>
          <p:cNvSpPr/>
          <p:nvPr/>
        </p:nvSpPr>
        <p:spPr>
          <a:xfrm>
            <a:off x="4714876"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Прямоугольник 28"/>
          <p:cNvSpPr/>
          <p:nvPr/>
        </p:nvSpPr>
        <p:spPr>
          <a:xfrm>
            <a:off x="4214810"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Прямоугольник 29"/>
          <p:cNvSpPr/>
          <p:nvPr/>
        </p:nvSpPr>
        <p:spPr>
          <a:xfrm>
            <a:off x="4714876"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Прямоугольник 30"/>
          <p:cNvSpPr/>
          <p:nvPr/>
        </p:nvSpPr>
        <p:spPr>
          <a:xfrm>
            <a:off x="4214810"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Прямоугольник 31"/>
          <p:cNvSpPr/>
          <p:nvPr/>
        </p:nvSpPr>
        <p:spPr>
          <a:xfrm>
            <a:off x="3214678"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2714612"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Прямоугольник 33"/>
          <p:cNvSpPr/>
          <p:nvPr/>
        </p:nvSpPr>
        <p:spPr>
          <a:xfrm>
            <a:off x="3214678"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Прямоугольник 34"/>
          <p:cNvSpPr/>
          <p:nvPr/>
        </p:nvSpPr>
        <p:spPr>
          <a:xfrm>
            <a:off x="2714612"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Прямоугольник 35"/>
          <p:cNvSpPr/>
          <p:nvPr/>
        </p:nvSpPr>
        <p:spPr>
          <a:xfrm>
            <a:off x="2214546" y="350043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Прямоугольник 36"/>
          <p:cNvSpPr/>
          <p:nvPr/>
        </p:nvSpPr>
        <p:spPr>
          <a:xfrm>
            <a:off x="2714612" y="350043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a:off x="3214678" y="350043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Прямоугольник 38"/>
          <p:cNvSpPr/>
          <p:nvPr/>
        </p:nvSpPr>
        <p:spPr>
          <a:xfrm>
            <a:off x="4214810" y="400050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Прямоугольник 39"/>
          <p:cNvSpPr/>
          <p:nvPr/>
        </p:nvSpPr>
        <p:spPr>
          <a:xfrm>
            <a:off x="6215074"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Прямоугольник 40"/>
          <p:cNvSpPr/>
          <p:nvPr/>
        </p:nvSpPr>
        <p:spPr>
          <a:xfrm>
            <a:off x="5715008"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Прямоугольник 41"/>
          <p:cNvSpPr/>
          <p:nvPr/>
        </p:nvSpPr>
        <p:spPr>
          <a:xfrm>
            <a:off x="3214678" y="450057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Прямоугольник 42"/>
          <p:cNvSpPr/>
          <p:nvPr/>
        </p:nvSpPr>
        <p:spPr>
          <a:xfrm>
            <a:off x="4714876" y="400050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p:cNvSpPr/>
          <p:nvPr/>
        </p:nvSpPr>
        <p:spPr>
          <a:xfrm>
            <a:off x="5214942" y="400050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Прямоугольник 44"/>
          <p:cNvSpPr/>
          <p:nvPr/>
        </p:nvSpPr>
        <p:spPr>
          <a:xfrm>
            <a:off x="4214810" y="500063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6" name="Прямоугольник 45"/>
          <p:cNvSpPr/>
          <p:nvPr/>
        </p:nvSpPr>
        <p:spPr>
          <a:xfrm>
            <a:off x="2714612" y="450057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7" name="Прямоугольник 46"/>
          <p:cNvSpPr/>
          <p:nvPr/>
        </p:nvSpPr>
        <p:spPr>
          <a:xfrm>
            <a:off x="2214546" y="450057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8" name="Прямоугольник 47"/>
          <p:cNvSpPr/>
          <p:nvPr/>
        </p:nvSpPr>
        <p:spPr>
          <a:xfrm>
            <a:off x="2214546" y="500063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Прямоугольник 48"/>
          <p:cNvSpPr/>
          <p:nvPr/>
        </p:nvSpPr>
        <p:spPr>
          <a:xfrm>
            <a:off x="2714612" y="500063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0" name="Прямоугольник 49"/>
          <p:cNvSpPr/>
          <p:nvPr/>
        </p:nvSpPr>
        <p:spPr>
          <a:xfrm>
            <a:off x="3214678"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Прямоугольник 50"/>
          <p:cNvSpPr/>
          <p:nvPr/>
        </p:nvSpPr>
        <p:spPr>
          <a:xfrm>
            <a:off x="3214678" y="500063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Прямоугольник 51"/>
          <p:cNvSpPr/>
          <p:nvPr/>
        </p:nvSpPr>
        <p:spPr>
          <a:xfrm>
            <a:off x="1214414"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Прямоугольник 52"/>
          <p:cNvSpPr/>
          <p:nvPr/>
        </p:nvSpPr>
        <p:spPr>
          <a:xfrm>
            <a:off x="1714480"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Прямоугольник 53"/>
          <p:cNvSpPr/>
          <p:nvPr/>
        </p:nvSpPr>
        <p:spPr>
          <a:xfrm>
            <a:off x="4214810"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Прямоугольник 54"/>
          <p:cNvSpPr/>
          <p:nvPr/>
        </p:nvSpPr>
        <p:spPr>
          <a:xfrm>
            <a:off x="2214546"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Прямоугольник 55"/>
          <p:cNvSpPr/>
          <p:nvPr/>
        </p:nvSpPr>
        <p:spPr>
          <a:xfrm>
            <a:off x="6215074"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7" name="Прямоугольник 56"/>
          <p:cNvSpPr/>
          <p:nvPr/>
        </p:nvSpPr>
        <p:spPr>
          <a:xfrm>
            <a:off x="5715008"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 name="Прямоугольник 57"/>
          <p:cNvSpPr/>
          <p:nvPr/>
        </p:nvSpPr>
        <p:spPr>
          <a:xfrm>
            <a:off x="5214942"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9" name="Прямоугольник 58"/>
          <p:cNvSpPr/>
          <p:nvPr/>
        </p:nvSpPr>
        <p:spPr>
          <a:xfrm>
            <a:off x="4714876"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0" name="Прямоугольник 59"/>
          <p:cNvSpPr/>
          <p:nvPr/>
        </p:nvSpPr>
        <p:spPr>
          <a:xfrm>
            <a:off x="4214810"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1" name="Прямоугольник 60"/>
          <p:cNvSpPr/>
          <p:nvPr/>
        </p:nvSpPr>
        <p:spPr>
          <a:xfrm>
            <a:off x="6715140"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Стрелка вправо 69"/>
          <p:cNvSpPr/>
          <p:nvPr/>
        </p:nvSpPr>
        <p:spPr>
          <a:xfrm>
            <a:off x="2071670" y="2071678"/>
            <a:ext cx="500066" cy="357190"/>
          </a:xfrm>
          <a:prstGeom prst="rightArrow">
            <a:avLst/>
          </a:prstGeom>
          <a:gradFill flip="none" rotWithShape="1">
            <a:gsLst>
              <a:gs pos="0">
                <a:srgbClr val="71FFB1">
                  <a:tint val="66000"/>
                  <a:satMod val="160000"/>
                </a:srgbClr>
              </a:gs>
              <a:gs pos="50000">
                <a:srgbClr val="71FFB1">
                  <a:tint val="44500"/>
                  <a:satMod val="160000"/>
                </a:srgbClr>
              </a:gs>
              <a:gs pos="100000">
                <a:srgbClr val="71FFB1">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TextBox 63"/>
          <p:cNvSpPr txBox="1"/>
          <p:nvPr/>
        </p:nvSpPr>
        <p:spPr>
          <a:xfrm>
            <a:off x="1571604" y="1857364"/>
            <a:ext cx="357190" cy="707886"/>
          </a:xfrm>
          <a:prstGeom prst="rect">
            <a:avLst/>
          </a:prstGeom>
          <a:noFill/>
        </p:spPr>
        <p:txBody>
          <a:bodyPr wrap="square" rtlCol="0">
            <a:spAutoFit/>
          </a:bodyPr>
          <a:lstStyle/>
          <a:p>
            <a:r>
              <a:rPr lang="ru-RU" sz="4000" dirty="0" smtClean="0">
                <a:solidFill>
                  <a:srgbClr val="002060"/>
                </a:solidFill>
                <a:latin typeface="Times New Roman" pitchFamily="18" charset="0"/>
                <a:cs typeface="Times New Roman" pitchFamily="18" charset="0"/>
              </a:rPr>
              <a:t>2</a:t>
            </a:r>
            <a:endParaRPr lang="ru-RU" sz="4000" dirty="0">
              <a:solidFill>
                <a:srgbClr val="002060"/>
              </a:solidFill>
              <a:latin typeface="Times New Roman" pitchFamily="18" charset="0"/>
              <a:cs typeface="Times New Roman" pitchFamily="18" charset="0"/>
            </a:endParaRPr>
          </a:p>
        </p:txBody>
      </p:sp>
      <p:sp>
        <p:nvSpPr>
          <p:cNvPr id="66" name="Прямоугольник 65"/>
          <p:cNvSpPr/>
          <p:nvPr/>
        </p:nvSpPr>
        <p:spPr>
          <a:xfrm>
            <a:off x="1643042" y="357166"/>
            <a:ext cx="7000924" cy="928694"/>
          </a:xfrm>
          <a:prstGeom prst="rect">
            <a:avLst/>
          </a:prstGeom>
          <a:gradFill flip="none" rotWithShape="1">
            <a:gsLst>
              <a:gs pos="0">
                <a:srgbClr val="71FFB1">
                  <a:tint val="66000"/>
                  <a:satMod val="160000"/>
                </a:srgbClr>
              </a:gs>
              <a:gs pos="50000">
                <a:srgbClr val="71FFB1">
                  <a:tint val="44500"/>
                  <a:satMod val="160000"/>
                </a:srgbClr>
              </a:gs>
              <a:gs pos="100000">
                <a:srgbClr val="71FFB1">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400" dirty="0" smtClean="0">
                <a:solidFill>
                  <a:srgbClr val="002060"/>
                </a:solidFill>
                <a:latin typeface="Times New Roman" pitchFamily="18" charset="0"/>
                <a:cs typeface="Times New Roman" pitchFamily="18" charset="0"/>
              </a:rPr>
              <a:t>2. Сетка, в которую попалась золотая рыбка.</a:t>
            </a:r>
            <a:endParaRPr lang="ru-RU" sz="3400" dirty="0">
              <a:solidFill>
                <a:srgbClr val="002060"/>
              </a:solidFill>
              <a:latin typeface="Times New Roman" pitchFamily="18" charset="0"/>
              <a:cs typeface="Times New Roman" pitchFamily="18" charset="0"/>
            </a:endParaRPr>
          </a:p>
        </p:txBody>
      </p:sp>
      <p:pic>
        <p:nvPicPr>
          <p:cNvPr id="67" name="Рисунок 66" descr="ButtonCrysB.png">
            <a:hlinkClick r:id="" action="ppaction://hlinkshowjump?jump=nextslide"/>
          </p:cNvPr>
          <p:cNvPicPr>
            <a:picLocks noChangeAspect="1"/>
          </p:cNvPicPr>
          <p:nvPr/>
        </p:nvPicPr>
        <p:blipFill>
          <a:blip r:embed="rId2" cstate="email"/>
          <a:stretch>
            <a:fillRect/>
          </a:stretch>
        </p:blipFill>
        <p:spPr>
          <a:xfrm>
            <a:off x="8100392" y="5805264"/>
            <a:ext cx="634921" cy="634921"/>
          </a:xfrm>
          <a:prstGeom prst="rect">
            <a:avLst/>
          </a:prstGeom>
          <a:gradFill flip="none" rotWithShape="1">
            <a:gsLst>
              <a:gs pos="0">
                <a:srgbClr val="71FFB1">
                  <a:tint val="66000"/>
                  <a:satMod val="160000"/>
                </a:srgbClr>
              </a:gs>
              <a:gs pos="50000">
                <a:srgbClr val="71FFB1">
                  <a:tint val="44500"/>
                  <a:satMod val="160000"/>
                </a:srgbClr>
              </a:gs>
              <a:gs pos="100000">
                <a:srgbClr val="71FFB1">
                  <a:tint val="23500"/>
                  <a:satMod val="160000"/>
                </a:srgbClr>
              </a:gs>
            </a:gsLst>
            <a:path path="circle">
              <a:fillToRect l="50000" t="50000" r="50000" b="50000"/>
            </a:path>
            <a:tileRect/>
          </a:gradFill>
          <a:effectLst>
            <a:outerShdw blurRad="50800" dist="38100" algn="l" rotWithShape="0">
              <a:prstClr val="black">
                <a:alpha val="40000"/>
              </a:prstClr>
            </a:outerShdw>
          </a:effectLst>
        </p:spPr>
      </p:pic>
      <p:pic>
        <p:nvPicPr>
          <p:cNvPr id="65" name="Рисунок 64" descr="38868-1_1.jpg"/>
          <p:cNvPicPr>
            <a:picLocks noChangeAspect="1"/>
          </p:cNvPicPr>
          <p:nvPr/>
        </p:nvPicPr>
        <p:blipFill>
          <a:blip r:embed="rId3">
            <a:clrChange>
              <a:clrFrom>
                <a:srgbClr val="FFFFFF"/>
              </a:clrFrom>
              <a:clrTo>
                <a:srgbClr val="FFFFFF">
                  <a:alpha val="0"/>
                </a:srgbClr>
              </a:clrTo>
            </a:clrChange>
          </a:blip>
          <a:stretch>
            <a:fillRect/>
          </a:stretch>
        </p:blipFill>
        <p:spPr>
          <a:xfrm>
            <a:off x="6500826" y="3071810"/>
            <a:ext cx="2428082" cy="2321246"/>
          </a:xfrm>
          <a:prstGeom prst="rect">
            <a:avLst/>
          </a:prstGeom>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66"/>
                    </p:tgtEl>
                  </p:cond>
                </p:stCondLst>
                <p:endSync evt="end" delay="0">
                  <p:rtn val="all"/>
                </p:endSync>
                <p:childTnLst>
                  <p:par>
                    <p:cTn id="3" fill="hold">
                      <p:stCondLst>
                        <p:cond delay="0"/>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wipe(up)">
                                      <p:cBhvr>
                                        <p:cTn id="7" dur="500"/>
                                        <p:tgtEl>
                                          <p:spTgt spid="14">
                                            <p:txEl>
                                              <p:pRg st="0" end="0"/>
                                            </p:txEl>
                                          </p:spTgt>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up)">
                                      <p:cBhvr>
                                        <p:cTn id="11" dur="500"/>
                                        <p:tgtEl>
                                          <p:spTgt spid="4">
                                            <p:txEl>
                                              <p:pRg st="0" end="0"/>
                                            </p:txEl>
                                          </p:spTgt>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Effect transition="in" filter="wipe(up)">
                                      <p:cBhvr>
                                        <p:cTn id="15" dur="500"/>
                                        <p:tgtEl>
                                          <p:spTgt spid="16">
                                            <p:txEl>
                                              <p:pRg st="0" end="0"/>
                                            </p:txEl>
                                          </p:spTgt>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wipe(up)">
                                      <p:cBhvr>
                                        <p:cTn id="19" dur="500"/>
                                        <p:tgtEl>
                                          <p:spTgt spid="5">
                                            <p:txEl>
                                              <p:pRg st="0" end="0"/>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dissolve">
                                      <p:cBhvr>
                                        <p:cTn id="23" dur="500"/>
                                        <p:tgtEl>
                                          <p:spTgt spid="65"/>
                                        </p:tgtEl>
                                      </p:cBhvr>
                                    </p:animEffect>
                                  </p:childTnLst>
                                </p:cTn>
                              </p:par>
                            </p:childTnLst>
                          </p:cTn>
                        </p:par>
                      </p:childTnLst>
                    </p:cTn>
                  </p:par>
                </p:childTnLst>
              </p:cTn>
              <p:nextCondLst>
                <p:cond evt="onClick" delay="0">
                  <p:tgtEl>
                    <p:spTgt spid="66"/>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715140"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к</a:t>
            </a:r>
            <a:endParaRPr lang="ru-RU" sz="4800" dirty="0">
              <a:solidFill>
                <a:srgbClr val="002060"/>
              </a:solidFill>
              <a:latin typeface="Times New Roman" pitchFamily="18" charset="0"/>
              <a:cs typeface="Times New Roman" pitchFamily="18" charset="0"/>
            </a:endParaRPr>
          </a:p>
        </p:txBody>
      </p:sp>
      <p:sp>
        <p:nvSpPr>
          <p:cNvPr id="3" name="Прямоугольник 2"/>
          <p:cNvSpPr/>
          <p:nvPr/>
        </p:nvSpPr>
        <p:spPr>
          <a:xfrm>
            <a:off x="6215074"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и</a:t>
            </a:r>
            <a:endParaRPr lang="ru-RU" sz="4800" dirty="0">
              <a:solidFill>
                <a:srgbClr val="002060"/>
              </a:solidFill>
              <a:latin typeface="Times New Roman" pitchFamily="18" charset="0"/>
              <a:cs typeface="Times New Roman" pitchFamily="18" charset="0"/>
            </a:endParaRPr>
          </a:p>
        </p:txBody>
      </p:sp>
      <p:sp>
        <p:nvSpPr>
          <p:cNvPr id="4" name="Прямоугольник 3"/>
          <p:cNvSpPr/>
          <p:nvPr/>
        </p:nvSpPr>
        <p:spPr>
          <a:xfrm>
            <a:off x="4214810" y="200024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в</a:t>
            </a:r>
            <a:endParaRPr lang="ru-RU" sz="4800" dirty="0">
              <a:solidFill>
                <a:srgbClr val="002060"/>
              </a:solidFill>
              <a:latin typeface="Times New Roman" pitchFamily="18" charset="0"/>
              <a:cs typeface="Times New Roman" pitchFamily="18" charset="0"/>
            </a:endParaRPr>
          </a:p>
        </p:txBody>
      </p:sp>
      <p:sp>
        <p:nvSpPr>
          <p:cNvPr id="5" name="Прямоугольник 4"/>
          <p:cNvSpPr/>
          <p:nvPr/>
        </p:nvSpPr>
        <p:spPr>
          <a:xfrm>
            <a:off x="5214942" y="200024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д</a:t>
            </a:r>
            <a:endParaRPr lang="ru-RU" sz="4800" dirty="0">
              <a:solidFill>
                <a:srgbClr val="002060"/>
              </a:solidFill>
              <a:latin typeface="Times New Roman" pitchFamily="18" charset="0"/>
              <a:cs typeface="Times New Roman" pitchFamily="18" charset="0"/>
            </a:endParaRPr>
          </a:p>
        </p:txBody>
      </p:sp>
      <p:sp>
        <p:nvSpPr>
          <p:cNvPr id="7" name="Прямоугольник 6"/>
          <p:cNvSpPr/>
          <p:nvPr/>
        </p:nvSpPr>
        <p:spPr>
          <a:xfrm>
            <a:off x="5214942"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б</a:t>
            </a:r>
            <a:endParaRPr lang="ru-RU" sz="4800" dirty="0">
              <a:solidFill>
                <a:srgbClr val="002060"/>
              </a:solidFill>
              <a:latin typeface="Times New Roman" pitchFamily="18" charset="0"/>
              <a:cs typeface="Times New Roman" pitchFamily="18" charset="0"/>
            </a:endParaRPr>
          </a:p>
        </p:txBody>
      </p:sp>
      <p:sp>
        <p:nvSpPr>
          <p:cNvPr id="8" name="Прямоугольник 7"/>
          <p:cNvSpPr/>
          <p:nvPr/>
        </p:nvSpPr>
        <p:spPr>
          <a:xfrm>
            <a:off x="4714876"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е</a:t>
            </a:r>
            <a:endParaRPr lang="ru-RU" sz="4800" dirty="0">
              <a:solidFill>
                <a:srgbClr val="002060"/>
              </a:solidFill>
              <a:latin typeface="Times New Roman" pitchFamily="18" charset="0"/>
              <a:cs typeface="Times New Roman" pitchFamily="18" charset="0"/>
            </a:endParaRPr>
          </a:p>
        </p:txBody>
      </p:sp>
      <p:sp>
        <p:nvSpPr>
          <p:cNvPr id="9" name="Прямоугольник 8"/>
          <p:cNvSpPr/>
          <p:nvPr/>
        </p:nvSpPr>
        <p:spPr>
          <a:xfrm>
            <a:off x="4214810"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ш</a:t>
            </a:r>
            <a:endParaRPr lang="ru-RU" sz="4800" dirty="0">
              <a:solidFill>
                <a:srgbClr val="002060"/>
              </a:solidFill>
              <a:latin typeface="Times New Roman" pitchFamily="18" charset="0"/>
              <a:cs typeface="Times New Roman" pitchFamily="18" charset="0"/>
            </a:endParaRPr>
          </a:p>
        </p:txBody>
      </p:sp>
      <p:sp>
        <p:nvSpPr>
          <p:cNvPr id="10" name="Прямоугольник 9"/>
          <p:cNvSpPr/>
          <p:nvPr/>
        </p:nvSpPr>
        <p:spPr>
          <a:xfrm>
            <a:off x="3714744"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FF0000"/>
                </a:solidFill>
                <a:latin typeface="Times New Roman" pitchFamily="18" charset="0"/>
                <a:cs typeface="Times New Roman" pitchFamily="18" charset="0"/>
              </a:rPr>
              <a:t>л</a:t>
            </a:r>
            <a:endParaRPr lang="ru-RU" sz="4800" dirty="0">
              <a:solidFill>
                <a:srgbClr val="FF0000"/>
              </a:solidFill>
              <a:latin typeface="Times New Roman" pitchFamily="18" charset="0"/>
              <a:cs typeface="Times New Roman" pitchFamily="18" charset="0"/>
            </a:endParaRPr>
          </a:p>
        </p:txBody>
      </p:sp>
      <p:sp>
        <p:nvSpPr>
          <p:cNvPr id="11" name="Прямоугольник 10"/>
          <p:cNvSpPr/>
          <p:nvPr/>
        </p:nvSpPr>
        <p:spPr>
          <a:xfrm>
            <a:off x="3214678"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о</a:t>
            </a:r>
            <a:endParaRPr lang="ru-RU" sz="4800" dirty="0">
              <a:solidFill>
                <a:srgbClr val="002060"/>
              </a:solidFill>
              <a:latin typeface="Times New Roman" pitchFamily="18" charset="0"/>
              <a:cs typeface="Times New Roman" pitchFamily="18" charset="0"/>
            </a:endParaRPr>
          </a:p>
        </p:txBody>
      </p:sp>
      <p:sp>
        <p:nvSpPr>
          <p:cNvPr id="12" name="Прямоугольник 11"/>
          <p:cNvSpPr/>
          <p:nvPr/>
        </p:nvSpPr>
        <p:spPr>
          <a:xfrm>
            <a:off x="2714612"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в</a:t>
            </a:r>
            <a:endParaRPr lang="ru-RU" sz="4800" dirty="0">
              <a:solidFill>
                <a:srgbClr val="002060"/>
              </a:solidFill>
              <a:latin typeface="Times New Roman" pitchFamily="18" charset="0"/>
              <a:cs typeface="Times New Roman" pitchFamily="18" charset="0"/>
            </a:endParaRPr>
          </a:p>
        </p:txBody>
      </p:sp>
      <p:sp>
        <p:nvSpPr>
          <p:cNvPr id="13" name="Прямоугольник 12"/>
          <p:cNvSpPr/>
          <p:nvPr/>
        </p:nvSpPr>
        <p:spPr>
          <a:xfrm>
            <a:off x="5715008" y="150017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н</a:t>
            </a:r>
            <a:endParaRPr lang="ru-RU" sz="4800" dirty="0">
              <a:solidFill>
                <a:srgbClr val="002060"/>
              </a:solidFill>
              <a:latin typeface="Times New Roman" pitchFamily="18" charset="0"/>
              <a:cs typeface="Times New Roman" pitchFamily="18" charset="0"/>
            </a:endParaRPr>
          </a:p>
        </p:txBody>
      </p:sp>
      <p:sp>
        <p:nvSpPr>
          <p:cNvPr id="14" name="Прямоугольник 13"/>
          <p:cNvSpPr/>
          <p:nvPr/>
        </p:nvSpPr>
        <p:spPr>
          <a:xfrm>
            <a:off x="3214678" y="200024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н</a:t>
            </a:r>
            <a:endParaRPr lang="ru-RU" sz="4800" dirty="0">
              <a:solidFill>
                <a:srgbClr val="002060"/>
              </a:solidFill>
              <a:latin typeface="Times New Roman" pitchFamily="18" charset="0"/>
              <a:cs typeface="Times New Roman" pitchFamily="18" charset="0"/>
            </a:endParaRPr>
          </a:p>
        </p:txBody>
      </p:sp>
      <p:sp>
        <p:nvSpPr>
          <p:cNvPr id="15" name="Прямоугольник 14"/>
          <p:cNvSpPr/>
          <p:nvPr/>
        </p:nvSpPr>
        <p:spPr>
          <a:xfrm>
            <a:off x="3714744" y="200024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FF0000"/>
                </a:solidFill>
                <a:latin typeface="Times New Roman" pitchFamily="18" charset="0"/>
                <a:cs typeface="Times New Roman" pitchFamily="18" charset="0"/>
              </a:rPr>
              <a:t>е</a:t>
            </a:r>
            <a:endParaRPr lang="ru-RU" sz="4800" dirty="0">
              <a:solidFill>
                <a:srgbClr val="FF0000"/>
              </a:solidFill>
              <a:latin typeface="Times New Roman" pitchFamily="18" charset="0"/>
              <a:cs typeface="Times New Roman" pitchFamily="18" charset="0"/>
            </a:endParaRPr>
          </a:p>
        </p:txBody>
      </p:sp>
      <p:sp>
        <p:nvSpPr>
          <p:cNvPr id="16" name="Прямоугольник 15"/>
          <p:cNvSpPr/>
          <p:nvPr/>
        </p:nvSpPr>
        <p:spPr>
          <a:xfrm>
            <a:off x="4714876" y="200024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о</a:t>
            </a:r>
            <a:endParaRPr lang="ru-RU" sz="4800" dirty="0">
              <a:solidFill>
                <a:srgbClr val="002060"/>
              </a:solidFill>
              <a:latin typeface="Times New Roman" pitchFamily="18" charset="0"/>
              <a:cs typeface="Times New Roman" pitchFamily="18" charset="0"/>
            </a:endParaRPr>
          </a:p>
        </p:txBody>
      </p:sp>
      <p:sp>
        <p:nvSpPr>
          <p:cNvPr id="17" name="Прямоугольник 16"/>
          <p:cNvSpPr/>
          <p:nvPr/>
        </p:nvSpPr>
        <p:spPr>
          <a:xfrm>
            <a:off x="3714744"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о</a:t>
            </a:r>
            <a:endParaRPr lang="ru-RU" sz="4800" dirty="0">
              <a:solidFill>
                <a:srgbClr val="0070C0"/>
              </a:solidFill>
              <a:latin typeface="Times New Roman" pitchFamily="18" charset="0"/>
              <a:cs typeface="Times New Roman" pitchFamily="18" charset="0"/>
            </a:endParaRPr>
          </a:p>
        </p:txBody>
      </p:sp>
      <p:sp>
        <p:nvSpPr>
          <p:cNvPr id="18" name="Прямоугольник 17"/>
          <p:cNvSpPr/>
          <p:nvPr/>
        </p:nvSpPr>
        <p:spPr>
          <a:xfrm>
            <a:off x="3714744" y="500063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70C0"/>
                </a:solidFill>
                <a:latin typeface="Times New Roman" pitchFamily="18" charset="0"/>
                <a:cs typeface="Times New Roman" pitchFamily="18" charset="0"/>
              </a:rPr>
              <a:t>д</a:t>
            </a:r>
            <a:endParaRPr lang="ru-RU" sz="4800" dirty="0">
              <a:solidFill>
                <a:srgbClr val="0070C0"/>
              </a:solidFill>
              <a:latin typeface="Times New Roman" pitchFamily="18" charset="0"/>
              <a:cs typeface="Times New Roman" pitchFamily="18" charset="0"/>
            </a:endParaRPr>
          </a:p>
        </p:txBody>
      </p:sp>
      <p:sp>
        <p:nvSpPr>
          <p:cNvPr id="19" name="Прямоугольник 18"/>
          <p:cNvSpPr/>
          <p:nvPr/>
        </p:nvSpPr>
        <p:spPr>
          <a:xfrm>
            <a:off x="3714744" y="450057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а</a:t>
            </a:r>
            <a:endParaRPr lang="ru-RU" sz="4800" dirty="0">
              <a:solidFill>
                <a:srgbClr val="0070C0"/>
              </a:solidFill>
              <a:latin typeface="Times New Roman" pitchFamily="18" charset="0"/>
              <a:cs typeface="Times New Roman" pitchFamily="18" charset="0"/>
            </a:endParaRPr>
          </a:p>
        </p:txBody>
      </p:sp>
      <p:sp>
        <p:nvSpPr>
          <p:cNvPr id="20" name="Прямоугольник 19"/>
          <p:cNvSpPr/>
          <p:nvPr/>
        </p:nvSpPr>
        <p:spPr>
          <a:xfrm>
            <a:off x="5214942"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й</a:t>
            </a:r>
            <a:endParaRPr lang="ru-RU" sz="4800" dirty="0">
              <a:solidFill>
                <a:srgbClr val="002060"/>
              </a:solidFill>
              <a:latin typeface="Times New Roman" pitchFamily="18" charset="0"/>
              <a:cs typeface="Times New Roman" pitchFamily="18" charset="0"/>
            </a:endParaRPr>
          </a:p>
        </p:txBody>
      </p:sp>
      <p:sp>
        <p:nvSpPr>
          <p:cNvPr id="21" name="Прямоугольник 20"/>
          <p:cNvSpPr/>
          <p:nvPr/>
        </p:nvSpPr>
        <p:spPr>
          <a:xfrm>
            <a:off x="5214942"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н</a:t>
            </a:r>
            <a:endParaRPr lang="ru-RU" sz="4800" dirty="0">
              <a:solidFill>
                <a:srgbClr val="002060"/>
              </a:solidFill>
              <a:latin typeface="Times New Roman" pitchFamily="18" charset="0"/>
              <a:cs typeface="Times New Roman" pitchFamily="18" charset="0"/>
            </a:endParaRPr>
          </a:p>
        </p:txBody>
      </p:sp>
      <p:sp>
        <p:nvSpPr>
          <p:cNvPr id="22" name="Прямоугольник 21"/>
          <p:cNvSpPr/>
          <p:nvPr/>
        </p:nvSpPr>
        <p:spPr>
          <a:xfrm>
            <a:off x="3714744"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FF0000"/>
                </a:solidFill>
                <a:latin typeface="Times New Roman" pitchFamily="18" charset="0"/>
                <a:cs typeface="Times New Roman" pitchFamily="18" charset="0"/>
              </a:rPr>
              <a:t>с</a:t>
            </a:r>
            <a:endParaRPr lang="ru-RU" sz="4800" dirty="0">
              <a:solidFill>
                <a:srgbClr val="FF0000"/>
              </a:solidFill>
              <a:latin typeface="Times New Roman" pitchFamily="18" charset="0"/>
              <a:cs typeface="Times New Roman" pitchFamily="18" charset="0"/>
            </a:endParaRPr>
          </a:p>
        </p:txBody>
      </p:sp>
      <p:sp>
        <p:nvSpPr>
          <p:cNvPr id="23" name="Прямоугольник 22"/>
          <p:cNvSpPr/>
          <p:nvPr/>
        </p:nvSpPr>
        <p:spPr>
          <a:xfrm>
            <a:off x="3714744" y="400050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г</a:t>
            </a:r>
            <a:endParaRPr lang="ru-RU" sz="4800" dirty="0">
              <a:solidFill>
                <a:srgbClr val="0070C0"/>
              </a:solidFill>
              <a:latin typeface="Times New Roman" pitchFamily="18" charset="0"/>
              <a:cs typeface="Times New Roman" pitchFamily="18" charset="0"/>
            </a:endParaRPr>
          </a:p>
        </p:txBody>
      </p:sp>
      <p:sp>
        <p:nvSpPr>
          <p:cNvPr id="24" name="Прямоугольник 23"/>
          <p:cNvSpPr/>
          <p:nvPr/>
        </p:nvSpPr>
        <p:spPr>
          <a:xfrm>
            <a:off x="3714744" y="350043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а</a:t>
            </a:r>
            <a:endParaRPr lang="ru-RU" sz="4800" dirty="0">
              <a:solidFill>
                <a:srgbClr val="0070C0"/>
              </a:solidFill>
              <a:latin typeface="Times New Roman" pitchFamily="18" charset="0"/>
              <a:cs typeface="Times New Roman" pitchFamily="18" charset="0"/>
            </a:endParaRPr>
          </a:p>
        </p:txBody>
      </p:sp>
      <p:sp>
        <p:nvSpPr>
          <p:cNvPr id="25" name="Прямоугольник 24"/>
          <p:cNvSpPr/>
          <p:nvPr/>
        </p:nvSpPr>
        <p:spPr>
          <a:xfrm>
            <a:off x="3714744"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70C0"/>
                </a:solidFill>
                <a:latin typeface="Times New Roman" pitchFamily="18" charset="0"/>
                <a:cs typeface="Times New Roman" pitchFamily="18" charset="0"/>
              </a:rPr>
              <a:t>з</a:t>
            </a:r>
            <a:endParaRPr lang="ru-RU" sz="4800" dirty="0">
              <a:solidFill>
                <a:srgbClr val="0070C0"/>
              </a:solidFill>
              <a:latin typeface="Times New Roman" pitchFamily="18" charset="0"/>
              <a:cs typeface="Times New Roman" pitchFamily="18" charset="0"/>
            </a:endParaRPr>
          </a:p>
        </p:txBody>
      </p:sp>
      <p:sp>
        <p:nvSpPr>
          <p:cNvPr id="26" name="Прямоугольник 25"/>
          <p:cNvSpPr/>
          <p:nvPr/>
        </p:nvSpPr>
        <p:spPr>
          <a:xfrm>
            <a:off x="3714744"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70C0"/>
                </a:solidFill>
                <a:latin typeface="Times New Roman" pitchFamily="18" charset="0"/>
                <a:cs typeface="Times New Roman" pitchFamily="18" charset="0"/>
              </a:rPr>
              <a:t>к</a:t>
            </a:r>
            <a:endParaRPr lang="ru-RU" sz="4800" dirty="0">
              <a:solidFill>
                <a:srgbClr val="0070C0"/>
              </a:solidFill>
              <a:latin typeface="Times New Roman" pitchFamily="18" charset="0"/>
              <a:cs typeface="Times New Roman" pitchFamily="18" charset="0"/>
            </a:endParaRPr>
          </a:p>
        </p:txBody>
      </p:sp>
      <p:sp>
        <p:nvSpPr>
          <p:cNvPr id="27" name="Прямоугольник 26"/>
          <p:cNvSpPr/>
          <p:nvPr/>
        </p:nvSpPr>
        <p:spPr>
          <a:xfrm>
            <a:off x="2714612"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н</a:t>
            </a:r>
            <a:endParaRPr lang="ru-RU" sz="4800" dirty="0">
              <a:solidFill>
                <a:srgbClr val="002060"/>
              </a:solidFill>
              <a:latin typeface="Times New Roman" pitchFamily="18" charset="0"/>
              <a:cs typeface="Times New Roman" pitchFamily="18" charset="0"/>
            </a:endParaRPr>
          </a:p>
        </p:txBody>
      </p:sp>
      <p:sp>
        <p:nvSpPr>
          <p:cNvPr id="28" name="Прямоугольник 27"/>
          <p:cNvSpPr/>
          <p:nvPr/>
        </p:nvSpPr>
        <p:spPr>
          <a:xfrm>
            <a:off x="4714876"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а</a:t>
            </a:r>
            <a:endParaRPr lang="ru-RU" sz="4800" dirty="0">
              <a:solidFill>
                <a:srgbClr val="002060"/>
              </a:solidFill>
              <a:latin typeface="Times New Roman" pitchFamily="18" charset="0"/>
              <a:cs typeface="Times New Roman" pitchFamily="18" charset="0"/>
            </a:endParaRPr>
          </a:p>
        </p:txBody>
      </p:sp>
      <p:sp>
        <p:nvSpPr>
          <p:cNvPr id="29" name="Прямоугольник 28"/>
          <p:cNvSpPr/>
          <p:nvPr/>
        </p:nvSpPr>
        <p:spPr>
          <a:xfrm>
            <a:off x="4214810"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н</a:t>
            </a:r>
            <a:endParaRPr lang="ru-RU" sz="4800" dirty="0">
              <a:solidFill>
                <a:srgbClr val="002060"/>
              </a:solidFill>
              <a:latin typeface="Times New Roman" pitchFamily="18" charset="0"/>
              <a:cs typeface="Times New Roman" pitchFamily="18" charset="0"/>
            </a:endParaRPr>
          </a:p>
        </p:txBody>
      </p:sp>
      <p:sp>
        <p:nvSpPr>
          <p:cNvPr id="30" name="Прямоугольник 29"/>
          <p:cNvSpPr/>
          <p:nvPr/>
        </p:nvSpPr>
        <p:spPr>
          <a:xfrm>
            <a:off x="4714876"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а</a:t>
            </a:r>
            <a:endParaRPr lang="ru-RU" sz="4800" dirty="0">
              <a:solidFill>
                <a:srgbClr val="002060"/>
              </a:solidFill>
              <a:latin typeface="Times New Roman" pitchFamily="18" charset="0"/>
              <a:cs typeface="Times New Roman" pitchFamily="18" charset="0"/>
            </a:endParaRPr>
          </a:p>
        </p:txBody>
      </p:sp>
      <p:sp>
        <p:nvSpPr>
          <p:cNvPr id="31" name="Прямоугольник 30"/>
          <p:cNvSpPr/>
          <p:nvPr/>
        </p:nvSpPr>
        <p:spPr>
          <a:xfrm>
            <a:off x="4214810"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л</a:t>
            </a:r>
            <a:endParaRPr lang="ru-RU" sz="4800" dirty="0">
              <a:solidFill>
                <a:srgbClr val="002060"/>
              </a:solidFill>
              <a:latin typeface="Times New Roman" pitchFamily="18" charset="0"/>
              <a:cs typeface="Times New Roman" pitchFamily="18" charset="0"/>
            </a:endParaRPr>
          </a:p>
        </p:txBody>
      </p:sp>
      <p:sp>
        <p:nvSpPr>
          <p:cNvPr id="32" name="Прямоугольник 31"/>
          <p:cNvSpPr/>
          <p:nvPr/>
        </p:nvSpPr>
        <p:spPr>
          <a:xfrm>
            <a:off x="3214678"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е</a:t>
            </a:r>
            <a:endParaRPr lang="ru-RU" sz="4800" dirty="0">
              <a:solidFill>
                <a:srgbClr val="002060"/>
              </a:solidFill>
              <a:latin typeface="Times New Roman" pitchFamily="18" charset="0"/>
              <a:cs typeface="Times New Roman" pitchFamily="18" charset="0"/>
            </a:endParaRPr>
          </a:p>
        </p:txBody>
      </p:sp>
      <p:sp>
        <p:nvSpPr>
          <p:cNvPr id="33" name="Прямоугольник 32"/>
          <p:cNvSpPr/>
          <p:nvPr/>
        </p:nvSpPr>
        <p:spPr>
          <a:xfrm>
            <a:off x="2714612"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р</a:t>
            </a:r>
            <a:endParaRPr lang="ru-RU" sz="4800" dirty="0">
              <a:solidFill>
                <a:srgbClr val="002060"/>
              </a:solidFill>
              <a:latin typeface="Times New Roman" pitchFamily="18" charset="0"/>
              <a:cs typeface="Times New Roman" pitchFamily="18" charset="0"/>
            </a:endParaRPr>
          </a:p>
        </p:txBody>
      </p:sp>
      <p:sp>
        <p:nvSpPr>
          <p:cNvPr id="34" name="Прямоугольник 33"/>
          <p:cNvSpPr/>
          <p:nvPr/>
        </p:nvSpPr>
        <p:spPr>
          <a:xfrm>
            <a:off x="3214678" y="250030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у</a:t>
            </a:r>
            <a:endParaRPr lang="ru-RU" sz="4800" dirty="0">
              <a:solidFill>
                <a:srgbClr val="002060"/>
              </a:solidFill>
              <a:latin typeface="Times New Roman" pitchFamily="18" charset="0"/>
              <a:cs typeface="Times New Roman" pitchFamily="18" charset="0"/>
            </a:endParaRPr>
          </a:p>
        </p:txBody>
      </p:sp>
      <p:sp>
        <p:nvSpPr>
          <p:cNvPr id="35" name="Прямоугольник 34"/>
          <p:cNvSpPr/>
          <p:nvPr/>
        </p:nvSpPr>
        <p:spPr>
          <a:xfrm>
            <a:off x="2714612"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с</a:t>
            </a:r>
            <a:endParaRPr lang="ru-RU" sz="4800" dirty="0">
              <a:solidFill>
                <a:srgbClr val="002060"/>
              </a:solidFill>
              <a:latin typeface="Times New Roman" pitchFamily="18" charset="0"/>
              <a:cs typeface="Times New Roman" pitchFamily="18" charset="0"/>
            </a:endParaRPr>
          </a:p>
        </p:txBody>
      </p:sp>
      <p:sp>
        <p:nvSpPr>
          <p:cNvPr id="36" name="Прямоугольник 35"/>
          <p:cNvSpPr/>
          <p:nvPr/>
        </p:nvSpPr>
        <p:spPr>
          <a:xfrm>
            <a:off x="2214546" y="350043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з</a:t>
            </a:r>
            <a:endParaRPr lang="ru-RU" sz="4800" dirty="0">
              <a:solidFill>
                <a:srgbClr val="002060"/>
              </a:solidFill>
              <a:latin typeface="Times New Roman" pitchFamily="18" charset="0"/>
              <a:cs typeface="Times New Roman" pitchFamily="18" charset="0"/>
            </a:endParaRPr>
          </a:p>
        </p:txBody>
      </p:sp>
      <p:sp>
        <p:nvSpPr>
          <p:cNvPr id="37" name="Прямоугольник 36"/>
          <p:cNvSpPr/>
          <p:nvPr/>
        </p:nvSpPr>
        <p:spPr>
          <a:xfrm>
            <a:off x="2714612" y="350043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и</a:t>
            </a:r>
            <a:endParaRPr lang="ru-RU" sz="4800" dirty="0">
              <a:solidFill>
                <a:srgbClr val="002060"/>
              </a:solidFill>
              <a:latin typeface="Times New Roman" pitchFamily="18" charset="0"/>
              <a:cs typeface="Times New Roman" pitchFamily="18" charset="0"/>
            </a:endParaRPr>
          </a:p>
        </p:txBody>
      </p:sp>
      <p:sp>
        <p:nvSpPr>
          <p:cNvPr id="38" name="Прямоугольник 37"/>
          <p:cNvSpPr/>
          <p:nvPr/>
        </p:nvSpPr>
        <p:spPr>
          <a:xfrm>
            <a:off x="3214678" y="350043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м</a:t>
            </a:r>
            <a:endParaRPr lang="ru-RU" sz="4800" dirty="0">
              <a:solidFill>
                <a:srgbClr val="002060"/>
              </a:solidFill>
              <a:latin typeface="Times New Roman" pitchFamily="18" charset="0"/>
              <a:cs typeface="Times New Roman" pitchFamily="18" charset="0"/>
            </a:endParaRPr>
          </a:p>
        </p:txBody>
      </p:sp>
      <p:sp>
        <p:nvSpPr>
          <p:cNvPr id="39" name="Прямоугольник 38"/>
          <p:cNvSpPr/>
          <p:nvPr/>
        </p:nvSpPr>
        <p:spPr>
          <a:xfrm>
            <a:off x="4214810" y="400050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н</a:t>
            </a:r>
            <a:endParaRPr lang="ru-RU" sz="4800" dirty="0">
              <a:solidFill>
                <a:srgbClr val="002060"/>
              </a:solidFill>
              <a:latin typeface="Times New Roman" pitchFamily="18" charset="0"/>
              <a:cs typeface="Times New Roman" pitchFamily="18" charset="0"/>
            </a:endParaRPr>
          </a:p>
        </p:txBody>
      </p:sp>
      <p:sp>
        <p:nvSpPr>
          <p:cNvPr id="40" name="Прямоугольник 39"/>
          <p:cNvSpPr/>
          <p:nvPr/>
        </p:nvSpPr>
        <p:spPr>
          <a:xfrm>
            <a:off x="6215074"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а</a:t>
            </a:r>
            <a:endParaRPr lang="ru-RU" sz="4800" dirty="0">
              <a:solidFill>
                <a:srgbClr val="002060"/>
              </a:solidFill>
              <a:latin typeface="Times New Roman" pitchFamily="18" charset="0"/>
              <a:cs typeface="Times New Roman" pitchFamily="18" charset="0"/>
            </a:endParaRPr>
          </a:p>
        </p:txBody>
      </p:sp>
      <p:sp>
        <p:nvSpPr>
          <p:cNvPr id="41" name="Прямоугольник 40"/>
          <p:cNvSpPr/>
          <p:nvPr/>
        </p:nvSpPr>
        <p:spPr>
          <a:xfrm>
            <a:off x="5715008" y="300037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к</a:t>
            </a:r>
            <a:endParaRPr lang="ru-RU" sz="4800" dirty="0">
              <a:solidFill>
                <a:srgbClr val="002060"/>
              </a:solidFill>
              <a:latin typeface="Times New Roman" pitchFamily="18" charset="0"/>
              <a:cs typeface="Times New Roman" pitchFamily="18" charset="0"/>
            </a:endParaRPr>
          </a:p>
        </p:txBody>
      </p:sp>
      <p:sp>
        <p:nvSpPr>
          <p:cNvPr id="42" name="Прямоугольник 41"/>
          <p:cNvSpPr/>
          <p:nvPr/>
        </p:nvSpPr>
        <p:spPr>
          <a:xfrm>
            <a:off x="3214678" y="450057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с</a:t>
            </a:r>
            <a:endParaRPr lang="ru-RU" sz="4800" dirty="0">
              <a:solidFill>
                <a:srgbClr val="002060"/>
              </a:solidFill>
              <a:latin typeface="Times New Roman" pitchFamily="18" charset="0"/>
              <a:cs typeface="Times New Roman" pitchFamily="18" charset="0"/>
            </a:endParaRPr>
          </a:p>
        </p:txBody>
      </p:sp>
      <p:sp>
        <p:nvSpPr>
          <p:cNvPr id="43" name="Прямоугольник 42"/>
          <p:cNvSpPr/>
          <p:nvPr/>
        </p:nvSpPr>
        <p:spPr>
          <a:xfrm>
            <a:off x="4714876" y="400050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о</a:t>
            </a:r>
            <a:endParaRPr lang="ru-RU" sz="4800" dirty="0">
              <a:solidFill>
                <a:srgbClr val="002060"/>
              </a:solidFill>
              <a:latin typeface="Times New Roman" pitchFamily="18" charset="0"/>
              <a:cs typeface="Times New Roman" pitchFamily="18" charset="0"/>
            </a:endParaRPr>
          </a:p>
        </p:txBody>
      </p:sp>
      <p:sp>
        <p:nvSpPr>
          <p:cNvPr id="44" name="Прямоугольник 43"/>
          <p:cNvSpPr/>
          <p:nvPr/>
        </p:nvSpPr>
        <p:spPr>
          <a:xfrm>
            <a:off x="5214942" y="4000504"/>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м</a:t>
            </a:r>
            <a:endParaRPr lang="ru-RU" sz="4800" dirty="0">
              <a:solidFill>
                <a:srgbClr val="002060"/>
              </a:solidFill>
              <a:latin typeface="Times New Roman" pitchFamily="18" charset="0"/>
              <a:cs typeface="Times New Roman" pitchFamily="18" charset="0"/>
            </a:endParaRPr>
          </a:p>
        </p:txBody>
      </p:sp>
      <p:sp>
        <p:nvSpPr>
          <p:cNvPr id="45" name="Прямоугольник 44"/>
          <p:cNvSpPr/>
          <p:nvPr/>
        </p:nvSpPr>
        <p:spPr>
          <a:xfrm>
            <a:off x="4214810" y="500063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а</a:t>
            </a:r>
            <a:endParaRPr lang="ru-RU" sz="4800" dirty="0">
              <a:solidFill>
                <a:srgbClr val="002060"/>
              </a:solidFill>
              <a:latin typeface="Times New Roman" pitchFamily="18" charset="0"/>
              <a:cs typeface="Times New Roman" pitchFamily="18" charset="0"/>
            </a:endParaRPr>
          </a:p>
        </p:txBody>
      </p:sp>
      <p:sp>
        <p:nvSpPr>
          <p:cNvPr id="46" name="Прямоугольник 45"/>
          <p:cNvSpPr/>
          <p:nvPr/>
        </p:nvSpPr>
        <p:spPr>
          <a:xfrm>
            <a:off x="2714612" y="450057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и</a:t>
            </a:r>
            <a:endParaRPr lang="ru-RU" sz="4800" dirty="0">
              <a:solidFill>
                <a:srgbClr val="002060"/>
              </a:solidFill>
              <a:latin typeface="Times New Roman" pitchFamily="18" charset="0"/>
              <a:cs typeface="Times New Roman" pitchFamily="18" charset="0"/>
            </a:endParaRPr>
          </a:p>
        </p:txBody>
      </p:sp>
      <p:sp>
        <p:nvSpPr>
          <p:cNvPr id="47" name="Прямоугольник 46"/>
          <p:cNvSpPr/>
          <p:nvPr/>
        </p:nvSpPr>
        <p:spPr>
          <a:xfrm>
            <a:off x="2214546" y="4500570"/>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л</a:t>
            </a:r>
            <a:endParaRPr lang="ru-RU" sz="4800" dirty="0">
              <a:solidFill>
                <a:srgbClr val="002060"/>
              </a:solidFill>
              <a:latin typeface="Times New Roman" pitchFamily="18" charset="0"/>
              <a:cs typeface="Times New Roman" pitchFamily="18" charset="0"/>
            </a:endParaRPr>
          </a:p>
        </p:txBody>
      </p:sp>
      <p:sp>
        <p:nvSpPr>
          <p:cNvPr id="48" name="Прямоугольник 47"/>
          <p:cNvSpPr/>
          <p:nvPr/>
        </p:nvSpPr>
        <p:spPr>
          <a:xfrm>
            <a:off x="2214546" y="500063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г</a:t>
            </a:r>
            <a:endParaRPr lang="ru-RU" sz="4800" dirty="0">
              <a:solidFill>
                <a:srgbClr val="002060"/>
              </a:solidFill>
              <a:latin typeface="Times New Roman" pitchFamily="18" charset="0"/>
              <a:cs typeface="Times New Roman" pitchFamily="18" charset="0"/>
            </a:endParaRPr>
          </a:p>
        </p:txBody>
      </p:sp>
      <p:sp>
        <p:nvSpPr>
          <p:cNvPr id="49" name="Прямоугольник 48"/>
          <p:cNvSpPr/>
          <p:nvPr/>
        </p:nvSpPr>
        <p:spPr>
          <a:xfrm>
            <a:off x="2714612" y="500063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е</a:t>
            </a:r>
            <a:endParaRPr lang="ru-RU" sz="4800" dirty="0">
              <a:solidFill>
                <a:srgbClr val="002060"/>
              </a:solidFill>
              <a:latin typeface="Times New Roman" pitchFamily="18" charset="0"/>
              <a:cs typeface="Times New Roman" pitchFamily="18" charset="0"/>
            </a:endParaRPr>
          </a:p>
        </p:txBody>
      </p:sp>
      <p:sp>
        <p:nvSpPr>
          <p:cNvPr id="50" name="Прямоугольник 49"/>
          <p:cNvSpPr/>
          <p:nvPr/>
        </p:nvSpPr>
        <p:spPr>
          <a:xfrm>
            <a:off x="3214678"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т</a:t>
            </a:r>
            <a:endParaRPr lang="ru-RU" sz="4800" dirty="0">
              <a:solidFill>
                <a:srgbClr val="002060"/>
              </a:solidFill>
              <a:latin typeface="Times New Roman" pitchFamily="18" charset="0"/>
              <a:cs typeface="Times New Roman" pitchFamily="18" charset="0"/>
            </a:endParaRPr>
          </a:p>
        </p:txBody>
      </p:sp>
      <p:sp>
        <p:nvSpPr>
          <p:cNvPr id="51" name="Прямоугольник 50"/>
          <p:cNvSpPr/>
          <p:nvPr/>
        </p:nvSpPr>
        <p:spPr>
          <a:xfrm>
            <a:off x="3214678" y="5000636"/>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р</a:t>
            </a:r>
            <a:endParaRPr lang="ru-RU" sz="4800" dirty="0">
              <a:solidFill>
                <a:srgbClr val="002060"/>
              </a:solidFill>
              <a:latin typeface="Times New Roman" pitchFamily="18" charset="0"/>
              <a:cs typeface="Times New Roman" pitchFamily="18" charset="0"/>
            </a:endParaRPr>
          </a:p>
        </p:txBody>
      </p:sp>
      <p:sp>
        <p:nvSpPr>
          <p:cNvPr id="52" name="Прямоугольник 51"/>
          <p:cNvSpPr/>
          <p:nvPr/>
        </p:nvSpPr>
        <p:spPr>
          <a:xfrm>
            <a:off x="1214414"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т</a:t>
            </a:r>
            <a:endParaRPr lang="ru-RU" sz="4800" dirty="0">
              <a:solidFill>
                <a:srgbClr val="002060"/>
              </a:solidFill>
              <a:latin typeface="Times New Roman" pitchFamily="18" charset="0"/>
              <a:cs typeface="Times New Roman" pitchFamily="18" charset="0"/>
            </a:endParaRPr>
          </a:p>
        </p:txBody>
      </p:sp>
      <p:sp>
        <p:nvSpPr>
          <p:cNvPr id="53" name="Прямоугольник 52"/>
          <p:cNvSpPr/>
          <p:nvPr/>
        </p:nvSpPr>
        <p:spPr>
          <a:xfrm>
            <a:off x="1714480"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о</a:t>
            </a:r>
            <a:endParaRPr lang="ru-RU" sz="4800" dirty="0">
              <a:solidFill>
                <a:srgbClr val="002060"/>
              </a:solidFill>
              <a:latin typeface="Times New Roman" pitchFamily="18" charset="0"/>
              <a:cs typeface="Times New Roman" pitchFamily="18" charset="0"/>
            </a:endParaRPr>
          </a:p>
        </p:txBody>
      </p:sp>
      <p:sp>
        <p:nvSpPr>
          <p:cNvPr id="54" name="Прямоугольник 53"/>
          <p:cNvSpPr/>
          <p:nvPr/>
        </p:nvSpPr>
        <p:spPr>
          <a:xfrm>
            <a:off x="4214810"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err="1" smtClean="0">
                <a:solidFill>
                  <a:srgbClr val="002060"/>
                </a:solidFill>
                <a:latin typeface="Times New Roman" pitchFamily="18" charset="0"/>
                <a:cs typeface="Times New Roman" pitchFamily="18" charset="0"/>
              </a:rPr>
              <a:t>й</a:t>
            </a:r>
            <a:endParaRPr lang="ru-RU" sz="4800" dirty="0">
              <a:solidFill>
                <a:srgbClr val="002060"/>
              </a:solidFill>
              <a:latin typeface="Times New Roman" pitchFamily="18" charset="0"/>
              <a:cs typeface="Times New Roman" pitchFamily="18" charset="0"/>
            </a:endParaRPr>
          </a:p>
        </p:txBody>
      </p:sp>
      <p:sp>
        <p:nvSpPr>
          <p:cNvPr id="55" name="Прямоугольник 54"/>
          <p:cNvSpPr/>
          <p:nvPr/>
        </p:nvSpPr>
        <p:spPr>
          <a:xfrm>
            <a:off x="2214546" y="5500702"/>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л</a:t>
            </a:r>
            <a:endParaRPr lang="ru-RU" sz="4800" dirty="0">
              <a:solidFill>
                <a:srgbClr val="002060"/>
              </a:solidFill>
              <a:latin typeface="Times New Roman" pitchFamily="18" charset="0"/>
              <a:cs typeface="Times New Roman" pitchFamily="18" charset="0"/>
            </a:endParaRPr>
          </a:p>
        </p:txBody>
      </p:sp>
      <p:sp>
        <p:nvSpPr>
          <p:cNvPr id="56" name="Прямоугольник 55"/>
          <p:cNvSpPr/>
          <p:nvPr/>
        </p:nvSpPr>
        <p:spPr>
          <a:xfrm>
            <a:off x="6215074"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о</a:t>
            </a:r>
            <a:endParaRPr lang="ru-RU" sz="4800" dirty="0">
              <a:solidFill>
                <a:srgbClr val="002060"/>
              </a:solidFill>
              <a:latin typeface="Times New Roman" pitchFamily="18" charset="0"/>
              <a:cs typeface="Times New Roman" pitchFamily="18" charset="0"/>
            </a:endParaRPr>
          </a:p>
        </p:txBody>
      </p:sp>
      <p:sp>
        <p:nvSpPr>
          <p:cNvPr id="57" name="Прямоугольник 56"/>
          <p:cNvSpPr/>
          <p:nvPr/>
        </p:nvSpPr>
        <p:spPr>
          <a:xfrm>
            <a:off x="5715008"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б</a:t>
            </a:r>
            <a:endParaRPr lang="ru-RU" sz="4800" dirty="0">
              <a:solidFill>
                <a:srgbClr val="002060"/>
              </a:solidFill>
              <a:latin typeface="Times New Roman" pitchFamily="18" charset="0"/>
              <a:cs typeface="Times New Roman" pitchFamily="18" charset="0"/>
            </a:endParaRPr>
          </a:p>
        </p:txBody>
      </p:sp>
      <p:sp>
        <p:nvSpPr>
          <p:cNvPr id="58" name="Прямоугольник 57"/>
          <p:cNvSpPr/>
          <p:nvPr/>
        </p:nvSpPr>
        <p:spPr>
          <a:xfrm>
            <a:off x="5214942"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о</a:t>
            </a:r>
            <a:endParaRPr lang="ru-RU" sz="4800" dirty="0">
              <a:solidFill>
                <a:srgbClr val="002060"/>
              </a:solidFill>
              <a:latin typeface="Times New Roman" pitchFamily="18" charset="0"/>
              <a:cs typeface="Times New Roman" pitchFamily="18" charset="0"/>
            </a:endParaRPr>
          </a:p>
        </p:txBody>
      </p:sp>
      <p:sp>
        <p:nvSpPr>
          <p:cNvPr id="59" name="Прямоугольник 58"/>
          <p:cNvSpPr/>
          <p:nvPr/>
        </p:nvSpPr>
        <p:spPr>
          <a:xfrm>
            <a:off x="4714876"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л</a:t>
            </a:r>
            <a:endParaRPr lang="ru-RU" dirty="0"/>
          </a:p>
        </p:txBody>
      </p:sp>
      <p:sp>
        <p:nvSpPr>
          <p:cNvPr id="60" name="Прямоугольник 59"/>
          <p:cNvSpPr/>
          <p:nvPr/>
        </p:nvSpPr>
        <p:spPr>
          <a:xfrm>
            <a:off x="4214810"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о</a:t>
            </a:r>
            <a:endParaRPr lang="ru-RU" sz="4800" dirty="0">
              <a:solidFill>
                <a:srgbClr val="002060"/>
              </a:solidFill>
              <a:latin typeface="Times New Roman" pitchFamily="18" charset="0"/>
              <a:cs typeface="Times New Roman" pitchFamily="18" charset="0"/>
            </a:endParaRPr>
          </a:p>
        </p:txBody>
      </p:sp>
      <p:sp>
        <p:nvSpPr>
          <p:cNvPr id="61" name="Прямоугольник 60"/>
          <p:cNvSpPr/>
          <p:nvPr/>
        </p:nvSpPr>
        <p:spPr>
          <a:xfrm>
            <a:off x="6715140" y="6000768"/>
            <a:ext cx="500066" cy="5000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smtClean="0">
                <a:solidFill>
                  <a:srgbClr val="002060"/>
                </a:solidFill>
                <a:latin typeface="Times New Roman" pitchFamily="18" charset="0"/>
                <a:cs typeface="Times New Roman" pitchFamily="18" charset="0"/>
              </a:rPr>
              <a:t>к</a:t>
            </a:r>
            <a:endParaRPr lang="ru-RU" sz="4800" dirty="0">
              <a:solidFill>
                <a:srgbClr val="002060"/>
              </a:solidFill>
              <a:latin typeface="Times New Roman" pitchFamily="18" charset="0"/>
              <a:cs typeface="Times New Roman" pitchFamily="18" charset="0"/>
            </a:endParaRPr>
          </a:p>
        </p:txBody>
      </p:sp>
      <p:sp>
        <p:nvSpPr>
          <p:cNvPr id="64" name="TextBox 63"/>
          <p:cNvSpPr txBox="1"/>
          <p:nvPr/>
        </p:nvSpPr>
        <p:spPr>
          <a:xfrm>
            <a:off x="2143108" y="5929330"/>
            <a:ext cx="785818" cy="707886"/>
          </a:xfrm>
          <a:prstGeom prst="rect">
            <a:avLst/>
          </a:prstGeom>
          <a:noFill/>
        </p:spPr>
        <p:txBody>
          <a:bodyPr wrap="square" rtlCol="0">
            <a:spAutoFit/>
          </a:bodyPr>
          <a:lstStyle/>
          <a:p>
            <a:r>
              <a:rPr lang="ru-RU" sz="4000" dirty="0" smtClean="0">
                <a:solidFill>
                  <a:srgbClr val="002060"/>
                </a:solidFill>
                <a:latin typeface="Times New Roman" pitchFamily="18" charset="0"/>
                <a:cs typeface="Times New Roman" pitchFamily="18" charset="0"/>
              </a:rPr>
              <a:t>10</a:t>
            </a:r>
            <a:endParaRPr lang="ru-RU" sz="4000" dirty="0">
              <a:solidFill>
                <a:srgbClr val="002060"/>
              </a:solidFill>
              <a:latin typeface="Times New Roman" pitchFamily="18" charset="0"/>
              <a:cs typeface="Times New Roman" pitchFamily="18" charset="0"/>
            </a:endParaRPr>
          </a:p>
        </p:txBody>
      </p:sp>
      <p:sp>
        <p:nvSpPr>
          <p:cNvPr id="66" name="Прямоугольник 65"/>
          <p:cNvSpPr/>
          <p:nvPr/>
        </p:nvSpPr>
        <p:spPr>
          <a:xfrm>
            <a:off x="1643042" y="357166"/>
            <a:ext cx="7000924" cy="928694"/>
          </a:xfrm>
          <a:prstGeom prst="rect">
            <a:avLst/>
          </a:prstGeom>
          <a:gradFill flip="none" rotWithShape="1">
            <a:gsLst>
              <a:gs pos="0">
                <a:srgbClr val="71FFB1">
                  <a:tint val="66000"/>
                  <a:satMod val="160000"/>
                </a:srgbClr>
              </a:gs>
              <a:gs pos="50000">
                <a:srgbClr val="71FFB1">
                  <a:tint val="44500"/>
                  <a:satMod val="160000"/>
                </a:srgbClr>
              </a:gs>
              <a:gs pos="100000">
                <a:srgbClr val="71FFB1">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400" dirty="0" smtClean="0">
                <a:solidFill>
                  <a:srgbClr val="002060"/>
                </a:solidFill>
                <a:latin typeface="Times New Roman" pitchFamily="18" charset="0"/>
                <a:cs typeface="Times New Roman" pitchFamily="18" charset="0"/>
              </a:rPr>
              <a:t>10. Вкусный шарик, </a:t>
            </a:r>
          </a:p>
          <a:p>
            <a:pPr algn="ctr"/>
            <a:r>
              <a:rPr lang="ru-RU" sz="3400" dirty="0" smtClean="0">
                <a:solidFill>
                  <a:srgbClr val="002060"/>
                </a:solidFill>
                <a:latin typeface="Times New Roman" pitchFamily="18" charset="0"/>
                <a:cs typeface="Times New Roman" pitchFamily="18" charset="0"/>
              </a:rPr>
              <a:t>который  съела лиса.</a:t>
            </a:r>
          </a:p>
        </p:txBody>
      </p:sp>
      <p:sp>
        <p:nvSpPr>
          <p:cNvPr id="65" name="Стрелка вправо 64"/>
          <p:cNvSpPr/>
          <p:nvPr/>
        </p:nvSpPr>
        <p:spPr>
          <a:xfrm>
            <a:off x="3071802" y="6143644"/>
            <a:ext cx="500066" cy="357190"/>
          </a:xfrm>
          <a:prstGeom prst="rightArrow">
            <a:avLst/>
          </a:prstGeom>
          <a:gradFill flip="none" rotWithShape="1">
            <a:gsLst>
              <a:gs pos="0">
                <a:srgbClr val="71FFB1">
                  <a:tint val="66000"/>
                  <a:satMod val="160000"/>
                </a:srgbClr>
              </a:gs>
              <a:gs pos="50000">
                <a:srgbClr val="71FFB1">
                  <a:tint val="44500"/>
                  <a:satMod val="160000"/>
                </a:srgbClr>
              </a:gs>
              <a:gs pos="100000">
                <a:srgbClr val="71FFB1">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0" name="Рисунок 69" descr="104098425_E02890c3bb43.jpg"/>
          <p:cNvPicPr>
            <a:picLocks noChangeAspect="1"/>
          </p:cNvPicPr>
          <p:nvPr/>
        </p:nvPicPr>
        <p:blipFill>
          <a:blip r:embed="rId2" cstate="email">
            <a:clrChange>
              <a:clrFrom>
                <a:srgbClr val="FFFFFF"/>
              </a:clrFrom>
              <a:clrTo>
                <a:srgbClr val="FFFFFF">
                  <a:alpha val="0"/>
                </a:srgbClr>
              </a:clrTo>
            </a:clrChange>
          </a:blip>
          <a:stretch>
            <a:fillRect/>
          </a:stretch>
        </p:blipFill>
        <p:spPr>
          <a:xfrm>
            <a:off x="5786446" y="3071810"/>
            <a:ext cx="3134592" cy="2586038"/>
          </a:xfrm>
          <a:prstGeom prst="rect">
            <a:avLst/>
          </a:prstGeom>
        </p:spPr>
      </p:pic>
      <p:sp>
        <p:nvSpPr>
          <p:cNvPr id="68" name="Умножение 67">
            <a:hlinkClick r:id="" action="ppaction://hlinkshowjump?jump=nextslide"/>
          </p:cNvPr>
          <p:cNvSpPr/>
          <p:nvPr/>
        </p:nvSpPr>
        <p:spPr>
          <a:xfrm>
            <a:off x="8215338" y="5929330"/>
            <a:ext cx="720080" cy="720080"/>
          </a:xfrm>
          <a:prstGeom prst="mathMultiply">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2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66"/>
                    </p:tgtEl>
                  </p:cond>
                </p:stCondLst>
                <p:endSync evt="end" delay="0">
                  <p:rtn val="all"/>
                </p:endSync>
                <p:childTnLst>
                  <p:par>
                    <p:cTn id="9" fill="hold">
                      <p:stCondLst>
                        <p:cond delay="0"/>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60">
                                            <p:txEl>
                                              <p:pRg st="0" end="0"/>
                                            </p:txEl>
                                          </p:spTgt>
                                        </p:tgtEl>
                                        <p:attrNameLst>
                                          <p:attrName>style.visibility</p:attrName>
                                        </p:attrNameLst>
                                      </p:cBhvr>
                                      <p:to>
                                        <p:strVal val="visible"/>
                                      </p:to>
                                    </p:set>
                                    <p:animEffect transition="in" filter="wipe(up)">
                                      <p:cBhvr>
                                        <p:cTn id="13" dur="500"/>
                                        <p:tgtEl>
                                          <p:spTgt spid="60">
                                            <p:txEl>
                                              <p:pRg st="0" end="0"/>
                                            </p:txEl>
                                          </p:spTgt>
                                        </p:tgtEl>
                                      </p:cBhvr>
                                    </p:animEffect>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59">
                                            <p:txEl>
                                              <p:pRg st="0" end="0"/>
                                            </p:txEl>
                                          </p:spTgt>
                                        </p:tgtEl>
                                        <p:attrNameLst>
                                          <p:attrName>style.visibility</p:attrName>
                                        </p:attrNameLst>
                                      </p:cBhvr>
                                      <p:to>
                                        <p:strVal val="visible"/>
                                      </p:to>
                                    </p:set>
                                    <p:animEffect transition="in" filter="wipe(up)">
                                      <p:cBhvr>
                                        <p:cTn id="17" dur="500"/>
                                        <p:tgtEl>
                                          <p:spTgt spid="59">
                                            <p:txEl>
                                              <p:pRg st="0" end="0"/>
                                            </p:txEl>
                                          </p:spTgt>
                                        </p:tgtEl>
                                      </p:cBhvr>
                                    </p:animEffect>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58">
                                            <p:txEl>
                                              <p:pRg st="0" end="0"/>
                                            </p:txEl>
                                          </p:spTgt>
                                        </p:tgtEl>
                                        <p:attrNameLst>
                                          <p:attrName>style.visibility</p:attrName>
                                        </p:attrNameLst>
                                      </p:cBhvr>
                                      <p:to>
                                        <p:strVal val="visible"/>
                                      </p:to>
                                    </p:set>
                                    <p:animEffect transition="in" filter="wipe(up)">
                                      <p:cBhvr>
                                        <p:cTn id="21" dur="500"/>
                                        <p:tgtEl>
                                          <p:spTgt spid="58">
                                            <p:txEl>
                                              <p:pRg st="0" end="0"/>
                                            </p:txEl>
                                          </p:spTgt>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57">
                                            <p:txEl>
                                              <p:pRg st="0" end="0"/>
                                            </p:txEl>
                                          </p:spTgt>
                                        </p:tgtEl>
                                        <p:attrNameLst>
                                          <p:attrName>style.visibility</p:attrName>
                                        </p:attrNameLst>
                                      </p:cBhvr>
                                      <p:to>
                                        <p:strVal val="visible"/>
                                      </p:to>
                                    </p:set>
                                    <p:animEffect transition="in" filter="wipe(up)">
                                      <p:cBhvr>
                                        <p:cTn id="25" dur="500"/>
                                        <p:tgtEl>
                                          <p:spTgt spid="57">
                                            <p:txEl>
                                              <p:pRg st="0" end="0"/>
                                            </p:txEl>
                                          </p:spTgt>
                                        </p:tgtEl>
                                      </p:cBhvr>
                                    </p:animEffect>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56">
                                            <p:txEl>
                                              <p:pRg st="0" end="0"/>
                                            </p:txEl>
                                          </p:spTgt>
                                        </p:tgtEl>
                                        <p:attrNameLst>
                                          <p:attrName>style.visibility</p:attrName>
                                        </p:attrNameLst>
                                      </p:cBhvr>
                                      <p:to>
                                        <p:strVal val="visible"/>
                                      </p:to>
                                    </p:set>
                                    <p:animEffect transition="in" filter="wipe(up)">
                                      <p:cBhvr>
                                        <p:cTn id="29" dur="500"/>
                                        <p:tgtEl>
                                          <p:spTgt spid="56">
                                            <p:txEl>
                                              <p:pRg st="0" end="0"/>
                                            </p:txEl>
                                          </p:spTgt>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61">
                                            <p:txEl>
                                              <p:pRg st="0" end="0"/>
                                            </p:txEl>
                                          </p:spTgt>
                                        </p:tgtEl>
                                        <p:attrNameLst>
                                          <p:attrName>style.visibility</p:attrName>
                                        </p:attrNameLst>
                                      </p:cBhvr>
                                      <p:to>
                                        <p:strVal val="visible"/>
                                      </p:to>
                                    </p:set>
                                    <p:animEffect transition="in" filter="wipe(up)">
                                      <p:cBhvr>
                                        <p:cTn id="33" dur="500"/>
                                        <p:tgtEl>
                                          <p:spTgt spid="61">
                                            <p:txEl>
                                              <p:pRg st="0" end="0"/>
                                            </p:txEl>
                                          </p:spTgt>
                                        </p:tgtEl>
                                      </p:cBhvr>
                                    </p:animEffect>
                                  </p:childTnLst>
                                </p:cTn>
                              </p:par>
                            </p:childTnLst>
                          </p:cTn>
                        </p:par>
                        <p:par>
                          <p:cTn id="34" fill="hold">
                            <p:stCondLst>
                              <p:cond delay="3000"/>
                            </p:stCondLst>
                            <p:childTnLst>
                              <p:par>
                                <p:cTn id="35" presetID="9" presetClass="entr" presetSubtype="0"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dissolve">
                                      <p:cBhvr>
                                        <p:cTn id="37" dur="500"/>
                                        <p:tgtEl>
                                          <p:spTgt spid="70"/>
                                        </p:tgtEl>
                                      </p:cBhvr>
                                    </p:animEffect>
                                  </p:childTnLst>
                                </p:cTn>
                              </p:par>
                            </p:childTnLst>
                          </p:cTn>
                        </p:par>
                      </p:childTnLst>
                    </p:cTn>
                  </p:par>
                </p:childTnLst>
              </p:cTn>
              <p:nextCondLst>
                <p:cond evt="onClick" delay="0">
                  <p:tgtEl>
                    <p:spTgt spid="66"/>
                  </p:tgtEl>
                </p:cond>
              </p:nextCondLst>
            </p:seq>
          </p:childTnLst>
        </p:cTn>
      </p:par>
    </p:tnLst>
    <p:bldLst>
      <p:bldP spid="6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714348" y="1643050"/>
            <a:ext cx="7772400" cy="1470025"/>
          </a:xfrm>
        </p:spPr>
        <p:txBody>
          <a:bodyPr>
            <a:normAutofit fontScale="90000"/>
          </a:bodyPr>
          <a:lstStyle/>
          <a:p>
            <a:pPr lvl="0"/>
            <a:r>
              <a:rPr lang="ru-RU" sz="5400" b="1" dirty="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
            </a:r>
            <a:br>
              <a:rPr lang="ru-RU" sz="5400" b="1" dirty="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b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 </a:t>
            </a:r>
            <a:r>
              <a:rPr lang="ru-RU" b="1" dirty="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
            </a:r>
            <a:br>
              <a:rPr lang="ru-RU" b="1" dirty="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b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Учим словарные слова</a:t>
            </a:r>
            <a:b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b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вместе с тётушкой Совой</a:t>
            </a:r>
            <a:b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b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Кроссворд </a:t>
            </a:r>
            <a:b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b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русский язык, 5 </a:t>
            </a:r>
            <a:r>
              <a:rPr lang="ru-RU" b="1" dirty="0" err="1"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кл</a:t>
            </a:r>
            <a:r>
              <a:rPr lang="ru-RU"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a:t>
            </a:r>
            <a:r>
              <a:rPr lang="ru-RU" b="1" dirty="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t/>
            </a:r>
            <a:br>
              <a:rPr lang="ru-RU" b="1" dirty="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101600">
                    <a:schemeClr val="bg1">
                      <a:alpha val="60000"/>
                    </a:schemeClr>
                  </a:glow>
                  <a:innerShdw blurRad="69850" dist="43180" dir="5400000">
                    <a:srgbClr val="000000">
                      <a:alpha val="65000"/>
                    </a:srgbClr>
                  </a:innerShdw>
                </a:effectLst>
              </a:rPr>
            </a:br>
            <a:endParaRPr lang="ru-RU" dirty="0">
              <a:ln w="1905">
                <a:solidFill>
                  <a:schemeClr val="accent6">
                    <a:lumMod val="50000"/>
                  </a:schemeClr>
                </a:solidFill>
              </a:ln>
              <a:effectLst>
                <a:glow rad="101600">
                  <a:schemeClr val="bg1">
                    <a:alpha val="60000"/>
                  </a:schemeClr>
                </a:glow>
                <a:innerShdw blurRad="69850" dist="43180" dir="5400000">
                  <a:srgbClr val="000000">
                    <a:alpha val="65000"/>
                  </a:srgbClr>
                </a:innerShdw>
              </a:effectLst>
            </a:endParaRPr>
          </a:p>
        </p:txBody>
      </p:sp>
      <p:sp>
        <p:nvSpPr>
          <p:cNvPr id="10" name="Подзаголовок 9"/>
          <p:cNvSpPr>
            <a:spLocks noGrp="1"/>
          </p:cNvSpPr>
          <p:nvPr>
            <p:ph type="subTitle" idx="1"/>
          </p:nvPr>
        </p:nvSpPr>
        <p:spPr>
          <a:xfrm>
            <a:off x="3500430" y="5929330"/>
            <a:ext cx="3071834" cy="928670"/>
          </a:xfrm>
          <a:solidFill>
            <a:srgbClr val="FFFF00"/>
          </a:solidFill>
          <a:ln>
            <a:solidFill>
              <a:srgbClr val="00B050"/>
            </a:solidFill>
          </a:ln>
          <a:scene3d>
            <a:camera prst="orthographicFront"/>
            <a:lightRig rig="threePt" dir="t"/>
          </a:scene3d>
          <a:sp3d>
            <a:bevelT w="114300" prst="artDeco"/>
          </a:sp3d>
        </p:spPr>
        <p:txBody>
          <a:bodyPr>
            <a:normAutofit fontScale="70000" lnSpcReduction="20000"/>
          </a:bodyPr>
          <a:lstStyle/>
          <a:p>
            <a:r>
              <a:rPr lang="ru-RU" sz="2200" dirty="0">
                <a:solidFill>
                  <a:schemeClr val="tx1"/>
                </a:solidFill>
              </a:rPr>
              <a:t/>
            </a:r>
            <a:br>
              <a:rPr lang="ru-RU" sz="2200" dirty="0">
                <a:solidFill>
                  <a:schemeClr val="tx1"/>
                </a:solidFill>
              </a:rPr>
            </a:br>
            <a:r>
              <a:rPr lang="ru-RU" sz="2200" dirty="0" smtClean="0">
                <a:solidFill>
                  <a:srgbClr val="002060"/>
                </a:solidFill>
              </a:rPr>
              <a:t>Н. Н. </a:t>
            </a:r>
            <a:r>
              <a:rPr lang="ru-RU" sz="2200" dirty="0" err="1" smtClean="0">
                <a:solidFill>
                  <a:srgbClr val="002060"/>
                </a:solidFill>
              </a:rPr>
              <a:t>Покровкова</a:t>
            </a:r>
            <a:endParaRPr lang="ru-RU" sz="2200" dirty="0" smtClean="0">
              <a:solidFill>
                <a:srgbClr val="002060"/>
              </a:solidFill>
            </a:endParaRPr>
          </a:p>
          <a:p>
            <a:r>
              <a:rPr lang="ru-RU" sz="2200" dirty="0" smtClean="0">
                <a:solidFill>
                  <a:srgbClr val="002060"/>
                </a:solidFill>
              </a:rPr>
              <a:t>г. Гагарин </a:t>
            </a:r>
          </a:p>
          <a:p>
            <a:r>
              <a:rPr lang="ru-RU" sz="2200" dirty="0" smtClean="0">
                <a:solidFill>
                  <a:srgbClr val="002060"/>
                </a:solidFill>
              </a:rPr>
              <a:t>2015 г.</a:t>
            </a:r>
          </a:p>
          <a:p>
            <a:endParaRPr lang="ru-RU" dirty="0">
              <a:solidFill>
                <a:schemeClr val="tx1"/>
              </a:solidFill>
            </a:endParaRPr>
          </a:p>
        </p:txBody>
      </p:sp>
      <p:pic>
        <p:nvPicPr>
          <p:cNvPr id="7" name="Picture 2" descr="С новым 2014 годом!!! . - Страница 3 - Караганда-НМ.KZ">
            <a:hlinkClick r:id="rId2" action="ppaction://hlinksldjump"/>
          </p:cNvPr>
          <p:cNvPicPr>
            <a:picLocks noChangeAspect="1" noChangeArrowheads="1"/>
          </p:cNvPicPr>
          <p:nvPr/>
        </p:nvPicPr>
        <p:blipFill>
          <a:blip r:embed="rId3" cstate="email"/>
          <a:srcRect/>
          <a:stretch>
            <a:fillRect/>
          </a:stretch>
        </p:blipFill>
        <p:spPr bwMode="auto">
          <a:xfrm flipH="1">
            <a:off x="0" y="4357694"/>
            <a:ext cx="2756493" cy="2500306"/>
          </a:xfrm>
          <a:prstGeom prst="rect">
            <a:avLst/>
          </a:prstGeom>
          <a:noFill/>
        </p:spPr>
      </p:pic>
      <p:sp>
        <p:nvSpPr>
          <p:cNvPr id="6" name="Подзаголовок 9"/>
          <p:cNvSpPr txBox="1">
            <a:spLocks/>
          </p:cNvSpPr>
          <p:nvPr/>
        </p:nvSpPr>
        <p:spPr>
          <a:xfrm>
            <a:off x="1928794" y="214290"/>
            <a:ext cx="5072098" cy="928670"/>
          </a:xfrm>
          <a:prstGeom prst="rect">
            <a:avLst/>
          </a:prstGeom>
          <a:solidFill>
            <a:srgbClr val="FFFF00"/>
          </a:solidFill>
          <a:ln>
            <a:solidFill>
              <a:srgbClr val="00B050"/>
            </a:solidFill>
          </a:ln>
          <a:scene3d>
            <a:camera prst="orthographicFront"/>
            <a:lightRig rig="threePt" dir="t"/>
          </a:scene3d>
          <a:sp3d>
            <a:bevelT w="114300" prst="artDeco"/>
          </a:sp3d>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1600" b="0" i="0" u="none" strike="noStrike" kern="1200" cap="none" spc="0" normalizeH="0" baseline="0" noProof="0" dirty="0" smtClean="0">
                <a:ln>
                  <a:noFill/>
                </a:ln>
                <a:solidFill>
                  <a:schemeClr val="tx1"/>
                </a:solidFill>
                <a:effectLst/>
                <a:uLnTx/>
                <a:uFillTx/>
                <a:latin typeface="+mn-lt"/>
                <a:ea typeface="+mn-ea"/>
                <a:cs typeface="+mn-cs"/>
              </a:rPr>
              <a:t/>
            </a:r>
            <a:br>
              <a:rPr kumimoji="0" lang="ru-RU" sz="1600" b="0" i="0" u="none" strike="noStrike" kern="1200" cap="none" spc="0" normalizeH="0" baseline="0" noProof="0" dirty="0" smtClean="0">
                <a:ln>
                  <a:noFill/>
                </a:ln>
                <a:solidFill>
                  <a:schemeClr val="tx1"/>
                </a:solidFill>
                <a:effectLst/>
                <a:uLnTx/>
                <a:uFillTx/>
                <a:latin typeface="+mn-lt"/>
                <a:ea typeface="+mn-ea"/>
                <a:cs typeface="+mn-cs"/>
              </a:rPr>
            </a:br>
            <a:r>
              <a:rPr kumimoji="0" lang="ru-RU" sz="3200" b="1" i="0" u="none" strike="noStrike" kern="120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uLnTx/>
                <a:uFillTx/>
                <a:latin typeface="+mn-lt"/>
                <a:ea typeface="+mn-ea"/>
                <a:cs typeface="+mn-cs"/>
              </a:rPr>
              <a:t>Кроссворд с  клавиатурой</a:t>
            </a:r>
            <a:endParaRPr kumimoji="0" lang="ru-RU" sz="1600" b="0" i="0" u="none" strike="noStrike" kern="1200" cap="none" spc="0" normalizeH="0" baseline="0" noProof="0" dirty="0" smtClean="0">
              <a:ln>
                <a:noFill/>
              </a:ln>
              <a:solidFill>
                <a:srgbClr val="002060"/>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spd="slow"/>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Выноска-облако 3"/>
          <p:cNvSpPr/>
          <p:nvPr/>
        </p:nvSpPr>
        <p:spPr>
          <a:xfrm>
            <a:off x="285720" y="0"/>
            <a:ext cx="8572560" cy="4572008"/>
          </a:xfrm>
          <a:prstGeom prst="cloudCallout">
            <a:avLst>
              <a:gd name="adj1" fmla="val -24265"/>
              <a:gd name="adj2" fmla="val 60035"/>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400" dirty="0" smtClean="0">
                <a:solidFill>
                  <a:schemeClr val="tx1"/>
                </a:solidFill>
              </a:rPr>
              <a:t>Дорогой друг! Я приготовила для тебя загадки. Разгадав кроссворд, ты вспомнишь правописание словарных слов.</a:t>
            </a:r>
          </a:p>
          <a:p>
            <a:pPr algn="ctr"/>
            <a:r>
              <a:rPr lang="ru-RU" sz="3400" dirty="0" smtClean="0">
                <a:solidFill>
                  <a:schemeClr val="tx1"/>
                </a:solidFill>
              </a:rPr>
              <a:t>Желаю удачи!</a:t>
            </a:r>
            <a:endParaRPr lang="ru-RU" sz="3400" dirty="0">
              <a:solidFill>
                <a:schemeClr val="tx1"/>
              </a:solidFill>
            </a:endParaRPr>
          </a:p>
        </p:txBody>
      </p:sp>
      <p:sp>
        <p:nvSpPr>
          <p:cNvPr id="5" name="Выноска-облако 4">
            <a:hlinkClick r:id="" action="ppaction://hlinkshowjump?jump=nextslide"/>
          </p:cNvPr>
          <p:cNvSpPr/>
          <p:nvPr/>
        </p:nvSpPr>
        <p:spPr>
          <a:xfrm>
            <a:off x="3428992" y="5715016"/>
            <a:ext cx="2143140" cy="928694"/>
          </a:xfrm>
          <a:prstGeom prst="cloudCallout">
            <a:avLst>
              <a:gd name="adj1" fmla="val -89114"/>
              <a:gd name="adj2" fmla="val -727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rPr>
              <a:t>ДАЛЬШЕ</a:t>
            </a:r>
            <a:endParaRPr lang="ru-RU" sz="2400" dirty="0">
              <a:solidFill>
                <a:schemeClr val="tx1"/>
              </a:solidFill>
            </a:endParaRPr>
          </a:p>
        </p:txBody>
      </p:sp>
      <p:pic>
        <p:nvPicPr>
          <p:cNvPr id="6" name="Picture 2" descr="С новым 2014 годом!!! . - Страница 3 - Караганда-НМ.KZ"/>
          <p:cNvPicPr>
            <a:picLocks noChangeAspect="1" noChangeArrowheads="1"/>
          </p:cNvPicPr>
          <p:nvPr/>
        </p:nvPicPr>
        <p:blipFill>
          <a:blip r:embed="rId2" cstate="email"/>
          <a:srcRect/>
          <a:stretch>
            <a:fillRect/>
          </a:stretch>
        </p:blipFill>
        <p:spPr bwMode="auto">
          <a:xfrm flipH="1">
            <a:off x="0" y="4357694"/>
            <a:ext cx="2756493" cy="2500306"/>
          </a:xfrm>
          <a:prstGeom prst="rect">
            <a:avLst/>
          </a:prstGeom>
          <a:noFill/>
        </p:spPr>
      </p:pic>
    </p:spTree>
  </p:cSld>
  <p:clrMapOvr>
    <a:masterClrMapping/>
  </p:clrMapOvr>
  <p:transition spd="slow"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24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Скругленный прямоугольник 114"/>
          <p:cNvSpPr/>
          <p:nvPr/>
        </p:nvSpPr>
        <p:spPr>
          <a:xfrm>
            <a:off x="4786314" y="1142984"/>
            <a:ext cx="4214842" cy="2071702"/>
          </a:xfrm>
          <a:prstGeom prst="roundRect">
            <a:avLst/>
          </a:prstGeom>
          <a:solidFill>
            <a:srgbClr val="FFFF00"/>
          </a:solidFill>
          <a:ln>
            <a:solidFill>
              <a:srgbClr val="00B05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dirty="0" smtClean="0">
                <a:solidFill>
                  <a:schemeClr val="tx1"/>
                </a:solidFill>
              </a:rPr>
              <a:t>Эта маленькая пташка</a:t>
            </a:r>
            <a:br>
              <a:rPr lang="ru-RU" sz="2600" dirty="0" smtClean="0">
                <a:solidFill>
                  <a:schemeClr val="tx1"/>
                </a:solidFill>
              </a:rPr>
            </a:br>
            <a:r>
              <a:rPr lang="ru-RU" sz="2600" dirty="0" smtClean="0">
                <a:solidFill>
                  <a:schemeClr val="tx1"/>
                </a:solidFill>
              </a:rPr>
              <a:t>Носит серую рубашку,</a:t>
            </a:r>
            <a:br>
              <a:rPr lang="ru-RU" sz="2600" dirty="0" smtClean="0">
                <a:solidFill>
                  <a:schemeClr val="tx1"/>
                </a:solidFill>
              </a:rPr>
            </a:br>
            <a:r>
              <a:rPr lang="ru-RU" sz="2600" dirty="0" smtClean="0">
                <a:solidFill>
                  <a:schemeClr val="tx1"/>
                </a:solidFill>
              </a:rPr>
              <a:t>Подбирает быстро крошки</a:t>
            </a:r>
            <a:br>
              <a:rPr lang="ru-RU" sz="2600" dirty="0" smtClean="0">
                <a:solidFill>
                  <a:schemeClr val="tx1"/>
                </a:solidFill>
              </a:rPr>
            </a:br>
            <a:r>
              <a:rPr lang="ru-RU" sz="2600" dirty="0" smtClean="0">
                <a:solidFill>
                  <a:schemeClr val="tx1"/>
                </a:solidFill>
              </a:rPr>
              <a:t>И спасается от кошки.</a:t>
            </a:r>
            <a:endParaRPr lang="ru-RU" sz="2600" dirty="0">
              <a:solidFill>
                <a:schemeClr val="tx1"/>
              </a:solidFill>
            </a:endParaRPr>
          </a:p>
        </p:txBody>
      </p:sp>
      <p:sp>
        <p:nvSpPr>
          <p:cNvPr id="2" name="Багетная рамка 1"/>
          <p:cNvSpPr/>
          <p:nvPr/>
        </p:nvSpPr>
        <p:spPr>
          <a:xfrm>
            <a:off x="827584"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А</a:t>
            </a:r>
            <a:endParaRPr lang="ru-RU" sz="3200" b="1" dirty="0">
              <a:solidFill>
                <a:srgbClr val="002060"/>
              </a:solidFill>
            </a:endParaRPr>
          </a:p>
        </p:txBody>
      </p:sp>
      <p:sp>
        <p:nvSpPr>
          <p:cNvPr id="62" name="Багетная рамка 61"/>
          <p:cNvSpPr/>
          <p:nvPr/>
        </p:nvSpPr>
        <p:spPr>
          <a:xfrm>
            <a:off x="1301766"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Б</a:t>
            </a:r>
            <a:endParaRPr lang="ru-RU" sz="3200" b="1" dirty="0">
              <a:solidFill>
                <a:srgbClr val="002060"/>
              </a:solidFill>
            </a:endParaRPr>
          </a:p>
        </p:txBody>
      </p:sp>
      <p:sp>
        <p:nvSpPr>
          <p:cNvPr id="63" name="Багетная рамка 62"/>
          <p:cNvSpPr/>
          <p:nvPr/>
        </p:nvSpPr>
        <p:spPr>
          <a:xfrm>
            <a:off x="1775947"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В</a:t>
            </a:r>
            <a:endParaRPr lang="ru-RU" sz="3200" b="1" dirty="0">
              <a:solidFill>
                <a:srgbClr val="002060"/>
              </a:solidFill>
            </a:endParaRPr>
          </a:p>
        </p:txBody>
      </p:sp>
      <p:sp>
        <p:nvSpPr>
          <p:cNvPr id="65" name="Багетная рамка 64"/>
          <p:cNvSpPr/>
          <p:nvPr/>
        </p:nvSpPr>
        <p:spPr>
          <a:xfrm>
            <a:off x="2250129"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Г</a:t>
            </a:r>
            <a:endParaRPr lang="ru-RU" sz="3200" b="1" dirty="0">
              <a:solidFill>
                <a:srgbClr val="002060"/>
              </a:solidFill>
            </a:endParaRPr>
          </a:p>
        </p:txBody>
      </p:sp>
      <p:sp>
        <p:nvSpPr>
          <p:cNvPr id="67" name="Багетная рамка 66"/>
          <p:cNvSpPr/>
          <p:nvPr/>
        </p:nvSpPr>
        <p:spPr>
          <a:xfrm>
            <a:off x="2741625"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Д</a:t>
            </a:r>
            <a:endParaRPr lang="ru-RU" sz="3200" b="1" dirty="0">
              <a:solidFill>
                <a:srgbClr val="002060"/>
              </a:solidFill>
            </a:endParaRPr>
          </a:p>
        </p:txBody>
      </p:sp>
      <p:sp>
        <p:nvSpPr>
          <p:cNvPr id="68" name="Багетная рамка 67"/>
          <p:cNvSpPr/>
          <p:nvPr/>
        </p:nvSpPr>
        <p:spPr>
          <a:xfrm>
            <a:off x="3215807"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Е</a:t>
            </a:r>
            <a:endParaRPr lang="ru-RU" sz="3200" b="1" dirty="0">
              <a:solidFill>
                <a:srgbClr val="002060"/>
              </a:solidFill>
            </a:endParaRPr>
          </a:p>
        </p:txBody>
      </p:sp>
      <p:sp>
        <p:nvSpPr>
          <p:cNvPr id="71" name="Багетная рамка 70"/>
          <p:cNvSpPr/>
          <p:nvPr/>
        </p:nvSpPr>
        <p:spPr>
          <a:xfrm>
            <a:off x="3689988"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Ё</a:t>
            </a:r>
            <a:endParaRPr lang="ru-RU" sz="3200" b="1" dirty="0">
              <a:solidFill>
                <a:srgbClr val="002060"/>
              </a:solidFill>
            </a:endParaRPr>
          </a:p>
        </p:txBody>
      </p:sp>
      <p:sp>
        <p:nvSpPr>
          <p:cNvPr id="72" name="Багетная рамка 71"/>
          <p:cNvSpPr/>
          <p:nvPr/>
        </p:nvSpPr>
        <p:spPr>
          <a:xfrm>
            <a:off x="4164170"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Ж</a:t>
            </a:r>
            <a:endParaRPr lang="ru-RU" sz="3200" b="1" dirty="0">
              <a:solidFill>
                <a:srgbClr val="002060"/>
              </a:solidFill>
            </a:endParaRPr>
          </a:p>
        </p:txBody>
      </p:sp>
      <p:sp>
        <p:nvSpPr>
          <p:cNvPr id="73" name="Багетная рамка 72"/>
          <p:cNvSpPr/>
          <p:nvPr/>
        </p:nvSpPr>
        <p:spPr>
          <a:xfrm>
            <a:off x="4649801"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З</a:t>
            </a:r>
            <a:endParaRPr lang="ru-RU" sz="3200" b="1" dirty="0">
              <a:solidFill>
                <a:srgbClr val="002060"/>
              </a:solidFill>
            </a:endParaRPr>
          </a:p>
        </p:txBody>
      </p:sp>
      <p:sp>
        <p:nvSpPr>
          <p:cNvPr id="75" name="Багетная рамка 74"/>
          <p:cNvSpPr/>
          <p:nvPr/>
        </p:nvSpPr>
        <p:spPr>
          <a:xfrm>
            <a:off x="5123982"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И</a:t>
            </a:r>
            <a:endParaRPr lang="ru-RU" sz="3200" b="1" dirty="0">
              <a:solidFill>
                <a:srgbClr val="002060"/>
              </a:solidFill>
            </a:endParaRPr>
          </a:p>
        </p:txBody>
      </p:sp>
      <p:sp>
        <p:nvSpPr>
          <p:cNvPr id="77" name="Багетная рамка 76"/>
          <p:cNvSpPr/>
          <p:nvPr/>
        </p:nvSpPr>
        <p:spPr>
          <a:xfrm>
            <a:off x="5598164"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Й</a:t>
            </a:r>
            <a:endParaRPr lang="ru-RU" sz="3200" b="1" dirty="0">
              <a:solidFill>
                <a:srgbClr val="002060"/>
              </a:solidFill>
            </a:endParaRPr>
          </a:p>
        </p:txBody>
      </p:sp>
      <p:sp>
        <p:nvSpPr>
          <p:cNvPr id="78" name="Багетная рамка 77"/>
          <p:cNvSpPr/>
          <p:nvPr/>
        </p:nvSpPr>
        <p:spPr>
          <a:xfrm>
            <a:off x="6072346"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К</a:t>
            </a:r>
            <a:endParaRPr lang="ru-RU" sz="3200" b="1" dirty="0">
              <a:solidFill>
                <a:srgbClr val="002060"/>
              </a:solidFill>
            </a:endParaRPr>
          </a:p>
        </p:txBody>
      </p:sp>
      <p:sp>
        <p:nvSpPr>
          <p:cNvPr id="79" name="Багетная рамка 78"/>
          <p:cNvSpPr/>
          <p:nvPr/>
        </p:nvSpPr>
        <p:spPr>
          <a:xfrm>
            <a:off x="6563706"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Л</a:t>
            </a:r>
            <a:endParaRPr lang="ru-RU" sz="3200" b="1" dirty="0">
              <a:solidFill>
                <a:srgbClr val="002060"/>
              </a:solidFill>
            </a:endParaRPr>
          </a:p>
        </p:txBody>
      </p:sp>
      <p:sp>
        <p:nvSpPr>
          <p:cNvPr id="80" name="Багетная рамка 79"/>
          <p:cNvSpPr/>
          <p:nvPr/>
        </p:nvSpPr>
        <p:spPr>
          <a:xfrm>
            <a:off x="7037887"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М</a:t>
            </a:r>
            <a:endParaRPr lang="ru-RU" sz="3200" b="1" dirty="0">
              <a:solidFill>
                <a:srgbClr val="002060"/>
              </a:solidFill>
            </a:endParaRPr>
          </a:p>
        </p:txBody>
      </p:sp>
      <p:sp>
        <p:nvSpPr>
          <p:cNvPr id="81" name="Багетная рамка 80"/>
          <p:cNvSpPr/>
          <p:nvPr/>
        </p:nvSpPr>
        <p:spPr>
          <a:xfrm>
            <a:off x="7512069"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Н</a:t>
            </a:r>
            <a:endParaRPr lang="ru-RU" sz="3200" b="1" dirty="0">
              <a:solidFill>
                <a:srgbClr val="002060"/>
              </a:solidFill>
            </a:endParaRPr>
          </a:p>
        </p:txBody>
      </p:sp>
      <p:sp>
        <p:nvSpPr>
          <p:cNvPr id="82" name="Багетная рамка 81"/>
          <p:cNvSpPr/>
          <p:nvPr/>
        </p:nvSpPr>
        <p:spPr>
          <a:xfrm>
            <a:off x="7986250"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О</a:t>
            </a:r>
            <a:endParaRPr lang="ru-RU" sz="3200" b="1" dirty="0">
              <a:solidFill>
                <a:srgbClr val="002060"/>
              </a:solidFill>
            </a:endParaRPr>
          </a:p>
        </p:txBody>
      </p:sp>
      <p:sp>
        <p:nvSpPr>
          <p:cNvPr id="83" name="Багетная рамка 82"/>
          <p:cNvSpPr/>
          <p:nvPr/>
        </p:nvSpPr>
        <p:spPr>
          <a:xfrm>
            <a:off x="611560"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П</a:t>
            </a:r>
            <a:endParaRPr lang="ru-RU" sz="3200" b="1" dirty="0">
              <a:solidFill>
                <a:srgbClr val="002060"/>
              </a:solidFill>
            </a:endParaRPr>
          </a:p>
        </p:txBody>
      </p:sp>
      <p:sp>
        <p:nvSpPr>
          <p:cNvPr id="84" name="Багетная рамка 83"/>
          <p:cNvSpPr/>
          <p:nvPr/>
        </p:nvSpPr>
        <p:spPr>
          <a:xfrm>
            <a:off x="1085742"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Р</a:t>
            </a:r>
            <a:endParaRPr lang="ru-RU" sz="3200" b="1" dirty="0">
              <a:solidFill>
                <a:srgbClr val="002060"/>
              </a:solidFill>
            </a:endParaRPr>
          </a:p>
        </p:txBody>
      </p:sp>
      <p:sp>
        <p:nvSpPr>
          <p:cNvPr id="85" name="Багетная рамка 84"/>
          <p:cNvSpPr/>
          <p:nvPr/>
        </p:nvSpPr>
        <p:spPr>
          <a:xfrm>
            <a:off x="1559923"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С</a:t>
            </a:r>
            <a:endParaRPr lang="ru-RU" sz="3200" b="1" dirty="0">
              <a:solidFill>
                <a:srgbClr val="002060"/>
              </a:solidFill>
            </a:endParaRPr>
          </a:p>
        </p:txBody>
      </p:sp>
      <p:sp>
        <p:nvSpPr>
          <p:cNvPr id="87" name="Багетная рамка 86"/>
          <p:cNvSpPr/>
          <p:nvPr/>
        </p:nvSpPr>
        <p:spPr>
          <a:xfrm>
            <a:off x="2034105"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Т</a:t>
            </a:r>
            <a:endParaRPr lang="ru-RU" sz="3200" b="1" dirty="0">
              <a:solidFill>
                <a:srgbClr val="002060"/>
              </a:solidFill>
            </a:endParaRPr>
          </a:p>
        </p:txBody>
      </p:sp>
      <p:sp>
        <p:nvSpPr>
          <p:cNvPr id="88" name="Багетная рамка 87"/>
          <p:cNvSpPr/>
          <p:nvPr/>
        </p:nvSpPr>
        <p:spPr>
          <a:xfrm>
            <a:off x="2525601"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У</a:t>
            </a:r>
            <a:endParaRPr lang="ru-RU" sz="3200" b="1" dirty="0">
              <a:solidFill>
                <a:srgbClr val="002060"/>
              </a:solidFill>
            </a:endParaRPr>
          </a:p>
        </p:txBody>
      </p:sp>
      <p:sp>
        <p:nvSpPr>
          <p:cNvPr id="90" name="Багетная рамка 89"/>
          <p:cNvSpPr/>
          <p:nvPr/>
        </p:nvSpPr>
        <p:spPr>
          <a:xfrm>
            <a:off x="2999783"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Ф</a:t>
            </a:r>
            <a:endParaRPr lang="ru-RU" sz="3200" b="1" dirty="0">
              <a:solidFill>
                <a:srgbClr val="002060"/>
              </a:solidFill>
            </a:endParaRPr>
          </a:p>
        </p:txBody>
      </p:sp>
      <p:sp>
        <p:nvSpPr>
          <p:cNvPr id="94" name="Багетная рамка 93"/>
          <p:cNvSpPr/>
          <p:nvPr/>
        </p:nvSpPr>
        <p:spPr>
          <a:xfrm>
            <a:off x="3473964"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Х</a:t>
            </a:r>
            <a:endParaRPr lang="ru-RU" sz="3200" b="1" dirty="0">
              <a:solidFill>
                <a:srgbClr val="002060"/>
              </a:solidFill>
            </a:endParaRPr>
          </a:p>
        </p:txBody>
      </p:sp>
      <p:sp>
        <p:nvSpPr>
          <p:cNvPr id="95" name="Багетная рамка 94"/>
          <p:cNvSpPr/>
          <p:nvPr/>
        </p:nvSpPr>
        <p:spPr>
          <a:xfrm>
            <a:off x="3948146"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Ц</a:t>
            </a:r>
            <a:endParaRPr lang="ru-RU" sz="3200" b="1" dirty="0">
              <a:solidFill>
                <a:srgbClr val="002060"/>
              </a:solidFill>
            </a:endParaRPr>
          </a:p>
        </p:txBody>
      </p:sp>
      <p:sp>
        <p:nvSpPr>
          <p:cNvPr id="96" name="Багетная рамка 95"/>
          <p:cNvSpPr/>
          <p:nvPr/>
        </p:nvSpPr>
        <p:spPr>
          <a:xfrm>
            <a:off x="4433777"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Ч</a:t>
            </a:r>
            <a:endParaRPr lang="ru-RU" sz="3200" b="1" dirty="0">
              <a:solidFill>
                <a:srgbClr val="002060"/>
              </a:solidFill>
            </a:endParaRPr>
          </a:p>
        </p:txBody>
      </p:sp>
      <p:sp>
        <p:nvSpPr>
          <p:cNvPr id="97" name="Багетная рамка 96"/>
          <p:cNvSpPr/>
          <p:nvPr/>
        </p:nvSpPr>
        <p:spPr>
          <a:xfrm>
            <a:off x="4907958"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Ш</a:t>
            </a:r>
            <a:endParaRPr lang="ru-RU" sz="3200" b="1" dirty="0">
              <a:solidFill>
                <a:srgbClr val="002060"/>
              </a:solidFill>
            </a:endParaRPr>
          </a:p>
        </p:txBody>
      </p:sp>
      <p:sp>
        <p:nvSpPr>
          <p:cNvPr id="100" name="Багетная рамка 99"/>
          <p:cNvSpPr/>
          <p:nvPr/>
        </p:nvSpPr>
        <p:spPr>
          <a:xfrm>
            <a:off x="5382140"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Щ</a:t>
            </a:r>
            <a:endParaRPr lang="ru-RU" sz="3200" b="1" dirty="0">
              <a:solidFill>
                <a:srgbClr val="002060"/>
              </a:solidFill>
            </a:endParaRPr>
          </a:p>
        </p:txBody>
      </p:sp>
      <p:sp>
        <p:nvSpPr>
          <p:cNvPr id="102" name="Багетная рамка 101"/>
          <p:cNvSpPr/>
          <p:nvPr/>
        </p:nvSpPr>
        <p:spPr>
          <a:xfrm>
            <a:off x="5856322"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Ъ</a:t>
            </a:r>
            <a:endParaRPr lang="ru-RU" sz="3200" b="1" dirty="0">
              <a:solidFill>
                <a:srgbClr val="002060"/>
              </a:solidFill>
            </a:endParaRPr>
          </a:p>
        </p:txBody>
      </p:sp>
      <p:sp>
        <p:nvSpPr>
          <p:cNvPr id="104" name="Багетная рамка 103"/>
          <p:cNvSpPr/>
          <p:nvPr/>
        </p:nvSpPr>
        <p:spPr>
          <a:xfrm>
            <a:off x="6347682"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Ы</a:t>
            </a:r>
            <a:endParaRPr lang="ru-RU" sz="3200" b="1" dirty="0">
              <a:solidFill>
                <a:srgbClr val="002060"/>
              </a:solidFill>
            </a:endParaRPr>
          </a:p>
        </p:txBody>
      </p:sp>
      <p:sp>
        <p:nvSpPr>
          <p:cNvPr id="105" name="Багетная рамка 104"/>
          <p:cNvSpPr/>
          <p:nvPr/>
        </p:nvSpPr>
        <p:spPr>
          <a:xfrm>
            <a:off x="6821863"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Ь</a:t>
            </a:r>
            <a:endParaRPr lang="ru-RU" sz="3200" b="1" dirty="0">
              <a:solidFill>
                <a:srgbClr val="002060"/>
              </a:solidFill>
            </a:endParaRPr>
          </a:p>
        </p:txBody>
      </p:sp>
      <p:sp>
        <p:nvSpPr>
          <p:cNvPr id="106" name="Багетная рамка 105"/>
          <p:cNvSpPr/>
          <p:nvPr/>
        </p:nvSpPr>
        <p:spPr>
          <a:xfrm>
            <a:off x="7296045"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Э</a:t>
            </a:r>
            <a:endParaRPr lang="ru-RU" sz="3200" b="1" dirty="0">
              <a:solidFill>
                <a:srgbClr val="002060"/>
              </a:solidFill>
            </a:endParaRPr>
          </a:p>
        </p:txBody>
      </p:sp>
      <p:sp>
        <p:nvSpPr>
          <p:cNvPr id="107" name="Багетная рамка 106"/>
          <p:cNvSpPr/>
          <p:nvPr/>
        </p:nvSpPr>
        <p:spPr>
          <a:xfrm>
            <a:off x="7770226"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Ю</a:t>
            </a:r>
            <a:endParaRPr lang="ru-RU" sz="3200" b="1" dirty="0">
              <a:solidFill>
                <a:srgbClr val="002060"/>
              </a:solidFill>
            </a:endParaRPr>
          </a:p>
        </p:txBody>
      </p:sp>
      <p:sp>
        <p:nvSpPr>
          <p:cNvPr id="108" name="Багетная рамка 107"/>
          <p:cNvSpPr/>
          <p:nvPr/>
        </p:nvSpPr>
        <p:spPr>
          <a:xfrm>
            <a:off x="8244408"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Я</a:t>
            </a:r>
            <a:endParaRPr lang="ru-RU" sz="3200" b="1" dirty="0">
              <a:solidFill>
                <a:srgbClr val="002060"/>
              </a:solidFill>
            </a:endParaRPr>
          </a:p>
        </p:txBody>
      </p:sp>
      <p:sp>
        <p:nvSpPr>
          <p:cNvPr id="117" name="Прямоугольник 116"/>
          <p:cNvSpPr/>
          <p:nvPr/>
        </p:nvSpPr>
        <p:spPr>
          <a:xfrm>
            <a:off x="2643174" y="57148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с</a:t>
            </a:r>
            <a:endParaRPr lang="ru-RU" sz="3600" b="1" dirty="0">
              <a:solidFill>
                <a:schemeClr val="bg1"/>
              </a:solidFill>
            </a:endParaRPr>
          </a:p>
        </p:txBody>
      </p:sp>
      <p:sp>
        <p:nvSpPr>
          <p:cNvPr id="118" name="Прямоугольник 117"/>
          <p:cNvSpPr/>
          <p:nvPr/>
        </p:nvSpPr>
        <p:spPr>
          <a:xfrm>
            <a:off x="1651022" y="1575602"/>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в</a:t>
            </a:r>
            <a:endParaRPr lang="ru-RU" sz="3600" b="1" dirty="0">
              <a:solidFill>
                <a:schemeClr val="tx1"/>
              </a:solidFill>
            </a:endParaRPr>
          </a:p>
        </p:txBody>
      </p:sp>
      <p:sp>
        <p:nvSpPr>
          <p:cNvPr id="120" name="Прямоугольник 119"/>
          <p:cNvSpPr/>
          <p:nvPr/>
        </p:nvSpPr>
        <p:spPr>
          <a:xfrm>
            <a:off x="2647164" y="1071546"/>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о</a:t>
            </a:r>
            <a:endParaRPr lang="ru-RU" sz="3600" b="1" dirty="0">
              <a:solidFill>
                <a:schemeClr val="bg1"/>
              </a:solidFill>
            </a:endParaRPr>
          </a:p>
        </p:txBody>
      </p:sp>
      <p:sp>
        <p:nvSpPr>
          <p:cNvPr id="121" name="Прямоугольник 120"/>
          <p:cNvSpPr/>
          <p:nvPr/>
        </p:nvSpPr>
        <p:spPr>
          <a:xfrm>
            <a:off x="650890" y="1575602"/>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с</a:t>
            </a:r>
            <a:endParaRPr lang="ru-RU" sz="3600" b="1" dirty="0">
              <a:solidFill>
                <a:schemeClr val="bg1"/>
              </a:solidFill>
            </a:endParaRPr>
          </a:p>
        </p:txBody>
      </p:sp>
      <p:sp>
        <p:nvSpPr>
          <p:cNvPr id="122" name="Прямоугольник 121"/>
          <p:cNvSpPr/>
          <p:nvPr/>
        </p:nvSpPr>
        <p:spPr>
          <a:xfrm>
            <a:off x="2651154" y="2571744"/>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к</a:t>
            </a:r>
            <a:endParaRPr lang="ru-RU" sz="3600" b="1" dirty="0">
              <a:solidFill>
                <a:schemeClr val="bg1"/>
              </a:solidFill>
            </a:endParaRPr>
          </a:p>
        </p:txBody>
      </p:sp>
      <p:sp>
        <p:nvSpPr>
          <p:cNvPr id="123" name="Прямоугольник 122"/>
          <p:cNvSpPr/>
          <p:nvPr/>
        </p:nvSpPr>
        <p:spPr>
          <a:xfrm>
            <a:off x="2643174" y="2071678"/>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о</a:t>
            </a:r>
            <a:endParaRPr lang="ru-RU" sz="3600" b="1" dirty="0">
              <a:solidFill>
                <a:schemeClr val="bg1"/>
              </a:solidFill>
            </a:endParaRPr>
          </a:p>
        </p:txBody>
      </p:sp>
      <p:sp>
        <p:nvSpPr>
          <p:cNvPr id="124" name="Прямоугольник 123"/>
          <p:cNvSpPr/>
          <p:nvPr/>
        </p:nvSpPr>
        <p:spPr>
          <a:xfrm>
            <a:off x="650890" y="2075668"/>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о</a:t>
            </a:r>
            <a:endParaRPr lang="ru-RU" sz="3600" b="1" dirty="0">
              <a:solidFill>
                <a:schemeClr val="bg1"/>
              </a:solidFill>
            </a:endParaRPr>
          </a:p>
        </p:txBody>
      </p:sp>
      <p:sp>
        <p:nvSpPr>
          <p:cNvPr id="125" name="Прямоугольник 124"/>
          <p:cNvSpPr/>
          <p:nvPr/>
        </p:nvSpPr>
        <p:spPr>
          <a:xfrm>
            <a:off x="650890" y="2575734"/>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л</a:t>
            </a:r>
            <a:endParaRPr lang="ru-RU" sz="3600" b="1" dirty="0">
              <a:solidFill>
                <a:schemeClr val="bg1"/>
              </a:solidFill>
            </a:endParaRPr>
          </a:p>
        </p:txBody>
      </p:sp>
      <p:sp>
        <p:nvSpPr>
          <p:cNvPr id="126" name="Прямоугольник 125"/>
          <p:cNvSpPr/>
          <p:nvPr/>
        </p:nvSpPr>
        <p:spPr>
          <a:xfrm>
            <a:off x="650890" y="307580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о</a:t>
            </a:r>
            <a:endParaRPr lang="ru-RU" sz="3600" b="1" dirty="0">
              <a:solidFill>
                <a:schemeClr val="bg1"/>
              </a:solidFill>
            </a:endParaRPr>
          </a:p>
        </p:txBody>
      </p:sp>
      <p:sp>
        <p:nvSpPr>
          <p:cNvPr id="127" name="Прямоугольник 126"/>
          <p:cNvSpPr/>
          <p:nvPr/>
        </p:nvSpPr>
        <p:spPr>
          <a:xfrm>
            <a:off x="646900" y="4572008"/>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bg1"/>
                </a:solidFill>
              </a:rPr>
              <a:t>й</a:t>
            </a:r>
            <a:endParaRPr lang="ru-RU" sz="3600" b="1" dirty="0">
              <a:solidFill>
                <a:schemeClr val="bg1"/>
              </a:solidFill>
            </a:endParaRPr>
          </a:p>
        </p:txBody>
      </p:sp>
      <p:sp>
        <p:nvSpPr>
          <p:cNvPr id="128" name="Прямоугольник 127"/>
          <p:cNvSpPr/>
          <p:nvPr/>
        </p:nvSpPr>
        <p:spPr>
          <a:xfrm>
            <a:off x="650890" y="3575866"/>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в</a:t>
            </a:r>
            <a:endParaRPr lang="ru-RU" sz="3600" b="1" dirty="0">
              <a:solidFill>
                <a:schemeClr val="bg1"/>
              </a:solidFill>
            </a:endParaRPr>
          </a:p>
        </p:txBody>
      </p:sp>
      <p:sp>
        <p:nvSpPr>
          <p:cNvPr id="129" name="Прямоугольник 128"/>
          <p:cNvSpPr/>
          <p:nvPr/>
        </p:nvSpPr>
        <p:spPr>
          <a:xfrm>
            <a:off x="142844" y="306782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в</a:t>
            </a:r>
            <a:endParaRPr lang="ru-RU" sz="3600" b="1" dirty="0">
              <a:solidFill>
                <a:schemeClr val="bg1"/>
              </a:solidFill>
            </a:endParaRPr>
          </a:p>
        </p:txBody>
      </p:sp>
      <p:sp>
        <p:nvSpPr>
          <p:cNvPr id="130" name="Прямоугольник 129"/>
          <p:cNvSpPr/>
          <p:nvPr/>
        </p:nvSpPr>
        <p:spPr>
          <a:xfrm>
            <a:off x="1651022" y="2571744"/>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tx1"/>
                </a:solidFill>
              </a:rPr>
              <a:t>р</a:t>
            </a:r>
            <a:endParaRPr lang="ru-RU" sz="3600" b="1" dirty="0">
              <a:solidFill>
                <a:schemeClr val="tx1"/>
              </a:solidFill>
            </a:endParaRPr>
          </a:p>
        </p:txBody>
      </p:sp>
      <p:sp>
        <p:nvSpPr>
          <p:cNvPr id="131" name="Прямоугольник 130"/>
          <p:cNvSpPr/>
          <p:nvPr/>
        </p:nvSpPr>
        <p:spPr>
          <a:xfrm>
            <a:off x="1651022" y="3571876"/>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б</a:t>
            </a:r>
            <a:endParaRPr lang="ru-RU" sz="3600" b="1" dirty="0">
              <a:solidFill>
                <a:schemeClr val="tx1"/>
              </a:solidFill>
            </a:endParaRPr>
          </a:p>
        </p:txBody>
      </p:sp>
      <p:sp>
        <p:nvSpPr>
          <p:cNvPr id="132" name="Прямоугольник 131"/>
          <p:cNvSpPr/>
          <p:nvPr/>
        </p:nvSpPr>
        <p:spPr>
          <a:xfrm>
            <a:off x="646900" y="4071942"/>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е</a:t>
            </a:r>
            <a:endParaRPr lang="ru-RU" sz="3600" b="1" dirty="0">
              <a:solidFill>
                <a:schemeClr val="bg1"/>
              </a:solidFill>
            </a:endParaRPr>
          </a:p>
        </p:txBody>
      </p:sp>
      <p:sp>
        <p:nvSpPr>
          <p:cNvPr id="133" name="Прямоугольник 132"/>
          <p:cNvSpPr/>
          <p:nvPr/>
        </p:nvSpPr>
        <p:spPr>
          <a:xfrm>
            <a:off x="1651022" y="4071942"/>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е</a:t>
            </a:r>
            <a:endParaRPr lang="ru-RU" sz="3600" b="1" dirty="0">
              <a:solidFill>
                <a:schemeClr val="tx1"/>
              </a:solidFill>
            </a:endParaRPr>
          </a:p>
        </p:txBody>
      </p:sp>
      <p:sp>
        <p:nvSpPr>
          <p:cNvPr id="134" name="Прямоугольник 133"/>
          <p:cNvSpPr/>
          <p:nvPr/>
        </p:nvSpPr>
        <p:spPr>
          <a:xfrm>
            <a:off x="1643042" y="4572008"/>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й</a:t>
            </a:r>
            <a:endParaRPr lang="ru-RU" sz="3600" b="1" dirty="0">
              <a:solidFill>
                <a:schemeClr val="tx1"/>
              </a:solidFill>
            </a:endParaRPr>
          </a:p>
        </p:txBody>
      </p:sp>
      <p:sp>
        <p:nvSpPr>
          <p:cNvPr id="135" name="Прямоугольник 134"/>
          <p:cNvSpPr/>
          <p:nvPr/>
        </p:nvSpPr>
        <p:spPr>
          <a:xfrm>
            <a:off x="1647032" y="2071678"/>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о</a:t>
            </a:r>
            <a:endParaRPr lang="ru-RU" sz="3600" b="1" dirty="0">
              <a:solidFill>
                <a:schemeClr val="tx1"/>
              </a:solidFill>
            </a:endParaRPr>
          </a:p>
        </p:txBody>
      </p:sp>
      <p:sp>
        <p:nvSpPr>
          <p:cNvPr id="136" name="Прямоугольник 135"/>
          <p:cNvSpPr/>
          <p:nvPr/>
        </p:nvSpPr>
        <p:spPr>
          <a:xfrm>
            <a:off x="2155078" y="306782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bg1"/>
                </a:solidFill>
              </a:rPr>
              <a:t>н</a:t>
            </a:r>
            <a:endParaRPr lang="ru-RU" sz="3600" b="1" dirty="0">
              <a:solidFill>
                <a:schemeClr val="bg1"/>
              </a:solidFill>
            </a:endParaRPr>
          </a:p>
        </p:txBody>
      </p:sp>
      <p:sp>
        <p:nvSpPr>
          <p:cNvPr id="137" name="Прямоугольник 136"/>
          <p:cNvSpPr/>
          <p:nvPr/>
        </p:nvSpPr>
        <p:spPr>
          <a:xfrm>
            <a:off x="1651022" y="305984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о</a:t>
            </a:r>
            <a:endParaRPr lang="ru-RU" sz="3600" b="1" dirty="0">
              <a:solidFill>
                <a:schemeClr val="tx1"/>
              </a:solidFill>
            </a:endParaRPr>
          </a:p>
        </p:txBody>
      </p:sp>
      <p:sp>
        <p:nvSpPr>
          <p:cNvPr id="138" name="Прямоугольник 137"/>
          <p:cNvSpPr/>
          <p:nvPr/>
        </p:nvSpPr>
        <p:spPr>
          <a:xfrm>
            <a:off x="2651154" y="307181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а</a:t>
            </a:r>
            <a:endParaRPr lang="ru-RU" sz="3600" b="1" dirty="0">
              <a:solidFill>
                <a:schemeClr val="bg1"/>
              </a:solidFill>
            </a:endParaRPr>
          </a:p>
        </p:txBody>
      </p:sp>
      <p:sp>
        <p:nvSpPr>
          <p:cNvPr id="139" name="Прямоугольник 138"/>
          <p:cNvSpPr/>
          <p:nvPr/>
        </p:nvSpPr>
        <p:spPr>
          <a:xfrm>
            <a:off x="1146966" y="307181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bg1"/>
                </a:solidFill>
              </a:rPr>
              <a:t>р</a:t>
            </a:r>
            <a:endParaRPr lang="ru-RU" sz="3600" b="1" dirty="0">
              <a:solidFill>
                <a:schemeClr val="bg1"/>
              </a:solidFill>
            </a:endParaRPr>
          </a:p>
        </p:txBody>
      </p:sp>
      <p:sp>
        <p:nvSpPr>
          <p:cNvPr id="140" name="Прямоугольник 139"/>
          <p:cNvSpPr/>
          <p:nvPr/>
        </p:nvSpPr>
        <p:spPr>
          <a:xfrm>
            <a:off x="2647164" y="1571612"/>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bg1"/>
                </a:solidFill>
              </a:rPr>
              <a:t>р</a:t>
            </a:r>
            <a:endParaRPr lang="ru-RU" sz="3600" b="1" dirty="0">
              <a:solidFill>
                <a:schemeClr val="bg1"/>
              </a:solidFill>
            </a:endParaRPr>
          </a:p>
        </p:txBody>
      </p:sp>
      <p:sp>
        <p:nvSpPr>
          <p:cNvPr id="141" name="Прямоугольник 140"/>
          <p:cNvSpPr/>
          <p:nvPr/>
        </p:nvSpPr>
        <p:spPr>
          <a:xfrm>
            <a:off x="3651286" y="57148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в</a:t>
            </a:r>
            <a:endParaRPr lang="ru-RU" sz="3600" b="1" dirty="0">
              <a:solidFill>
                <a:schemeClr val="bg1"/>
              </a:solidFill>
            </a:endParaRPr>
          </a:p>
        </p:txBody>
      </p:sp>
      <p:sp>
        <p:nvSpPr>
          <p:cNvPr id="142" name="Прямоугольник 141"/>
          <p:cNvSpPr/>
          <p:nvPr/>
        </p:nvSpPr>
        <p:spPr>
          <a:xfrm>
            <a:off x="3147230" y="57148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к</a:t>
            </a:r>
            <a:endParaRPr lang="ru-RU" sz="3600" b="1" dirty="0">
              <a:solidFill>
                <a:schemeClr val="bg1"/>
              </a:solidFill>
            </a:endParaRPr>
          </a:p>
        </p:txBody>
      </p:sp>
      <p:sp>
        <p:nvSpPr>
          <p:cNvPr id="143" name="Прямоугольник 142"/>
          <p:cNvSpPr/>
          <p:nvPr/>
        </p:nvSpPr>
        <p:spPr>
          <a:xfrm>
            <a:off x="5155474" y="57148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bg1"/>
                </a:solidFill>
              </a:rPr>
              <a:t>е</a:t>
            </a:r>
            <a:endParaRPr lang="ru-RU" sz="3600" b="1" dirty="0">
              <a:solidFill>
                <a:schemeClr val="bg1"/>
              </a:solidFill>
            </a:endParaRPr>
          </a:p>
        </p:txBody>
      </p:sp>
      <p:sp>
        <p:nvSpPr>
          <p:cNvPr id="144" name="Прямоугольник 143"/>
          <p:cNvSpPr/>
          <p:nvPr/>
        </p:nvSpPr>
        <p:spPr>
          <a:xfrm>
            <a:off x="4651418" y="57148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р</a:t>
            </a:r>
            <a:endParaRPr lang="ru-RU" sz="3600" b="1" dirty="0">
              <a:solidFill>
                <a:schemeClr val="bg1"/>
              </a:solidFill>
            </a:endParaRPr>
          </a:p>
        </p:txBody>
      </p:sp>
      <p:sp>
        <p:nvSpPr>
          <p:cNvPr id="145" name="Прямоугольник 144"/>
          <p:cNvSpPr/>
          <p:nvPr/>
        </p:nvSpPr>
        <p:spPr>
          <a:xfrm>
            <a:off x="5651550" y="57148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ц</a:t>
            </a:r>
            <a:endParaRPr lang="ru-RU" sz="3600" b="1" dirty="0">
              <a:solidFill>
                <a:schemeClr val="bg1"/>
              </a:solidFill>
            </a:endParaRPr>
          </a:p>
        </p:txBody>
      </p:sp>
      <p:sp>
        <p:nvSpPr>
          <p:cNvPr id="146" name="Прямоугольник 145"/>
          <p:cNvSpPr/>
          <p:nvPr/>
        </p:nvSpPr>
        <p:spPr>
          <a:xfrm>
            <a:off x="4147362" y="57148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bg1"/>
                </a:solidFill>
              </a:rPr>
              <a:t>о</a:t>
            </a:r>
            <a:endParaRPr lang="ru-RU" sz="3600" b="1" dirty="0">
              <a:solidFill>
                <a:schemeClr val="bg1"/>
              </a:solidFill>
            </a:endParaRPr>
          </a:p>
        </p:txBody>
      </p:sp>
      <p:sp>
        <p:nvSpPr>
          <p:cNvPr id="147" name="Прямоугольник 146"/>
          <p:cNvSpPr/>
          <p:nvPr/>
        </p:nvSpPr>
        <p:spPr>
          <a:xfrm>
            <a:off x="4147362" y="1071546"/>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bg1"/>
                </a:solidFill>
              </a:rPr>
              <a:t>п</a:t>
            </a:r>
            <a:endParaRPr lang="ru-RU" sz="3600" b="1" dirty="0">
              <a:solidFill>
                <a:schemeClr val="bg1"/>
              </a:solidFill>
            </a:endParaRPr>
          </a:p>
        </p:txBody>
      </p:sp>
      <p:sp>
        <p:nvSpPr>
          <p:cNvPr id="148" name="Прямоугольник 147"/>
          <p:cNvSpPr/>
          <p:nvPr/>
        </p:nvSpPr>
        <p:spPr>
          <a:xfrm>
            <a:off x="4143372" y="1571612"/>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у</a:t>
            </a:r>
            <a:endParaRPr lang="ru-RU" sz="3600" b="1" dirty="0">
              <a:solidFill>
                <a:schemeClr val="bg1"/>
              </a:solidFill>
            </a:endParaRPr>
          </a:p>
        </p:txBody>
      </p:sp>
      <p:sp>
        <p:nvSpPr>
          <p:cNvPr id="149" name="Прямоугольник 148"/>
          <p:cNvSpPr/>
          <p:nvPr/>
        </p:nvSpPr>
        <p:spPr>
          <a:xfrm>
            <a:off x="4143372" y="306782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bg1"/>
                </a:solidFill>
              </a:rPr>
              <a:t>й</a:t>
            </a:r>
            <a:endParaRPr lang="ru-RU" sz="3600" b="1" dirty="0">
              <a:solidFill>
                <a:schemeClr val="bg1"/>
              </a:solidFill>
            </a:endParaRPr>
          </a:p>
        </p:txBody>
      </p:sp>
      <p:sp>
        <p:nvSpPr>
          <p:cNvPr id="150" name="Прямоугольник 149"/>
          <p:cNvSpPr/>
          <p:nvPr/>
        </p:nvSpPr>
        <p:spPr>
          <a:xfrm>
            <a:off x="4139382" y="2571744"/>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а</a:t>
            </a:r>
            <a:endParaRPr lang="ru-RU" sz="3600" b="1" dirty="0">
              <a:solidFill>
                <a:schemeClr val="bg1"/>
              </a:solidFill>
            </a:endParaRPr>
          </a:p>
        </p:txBody>
      </p:sp>
      <p:sp>
        <p:nvSpPr>
          <p:cNvPr id="151" name="Прямоугольник 150"/>
          <p:cNvSpPr/>
          <p:nvPr/>
        </p:nvSpPr>
        <p:spPr>
          <a:xfrm>
            <a:off x="4143372" y="71414"/>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bg1"/>
                </a:solidFill>
              </a:rPr>
              <a:t>п</a:t>
            </a:r>
            <a:endParaRPr lang="ru-RU" sz="3600" b="1" dirty="0">
              <a:solidFill>
                <a:schemeClr val="bg1"/>
              </a:solidFill>
            </a:endParaRPr>
          </a:p>
        </p:txBody>
      </p:sp>
      <p:sp>
        <p:nvSpPr>
          <p:cNvPr id="152" name="Прямоугольник 151"/>
          <p:cNvSpPr/>
          <p:nvPr/>
        </p:nvSpPr>
        <p:spPr>
          <a:xfrm>
            <a:off x="4143372" y="2075668"/>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bg1"/>
                </a:solidFill>
              </a:rPr>
              <a:t>г</a:t>
            </a:r>
            <a:endParaRPr lang="ru-RU" sz="3600" b="1" dirty="0">
              <a:solidFill>
                <a:schemeClr val="bg1"/>
              </a:solidFill>
            </a:endParaRPr>
          </a:p>
        </p:txBody>
      </p:sp>
      <p:pic>
        <p:nvPicPr>
          <p:cNvPr id="1030" name="Picture 6" descr="Tall Copy"/>
          <p:cNvPicPr>
            <a:picLocks noChangeAspect="1" noChangeArrowheads="1"/>
          </p:cNvPicPr>
          <p:nvPr/>
        </p:nvPicPr>
        <p:blipFill>
          <a:blip r:embed="rId3" cstate="email"/>
          <a:srcRect/>
          <a:stretch>
            <a:fillRect/>
          </a:stretch>
        </p:blipFill>
        <p:spPr bwMode="auto">
          <a:xfrm>
            <a:off x="994480" y="142876"/>
            <a:ext cx="791438" cy="1071546"/>
          </a:xfrm>
          <a:prstGeom prst="rect">
            <a:avLst/>
          </a:prstGeom>
          <a:noFill/>
        </p:spPr>
      </p:pic>
      <p:pic>
        <p:nvPicPr>
          <p:cNvPr id="153" name="Picture 4" descr="вопросительный знак значок картинки-Векторные картинки-свобо…"/>
          <p:cNvPicPr>
            <a:picLocks noChangeAspect="1" noChangeArrowheads="1"/>
          </p:cNvPicPr>
          <p:nvPr/>
        </p:nvPicPr>
        <p:blipFill>
          <a:blip r:embed="rId4" cstate="email"/>
          <a:srcRect/>
          <a:stretch>
            <a:fillRect/>
          </a:stretch>
        </p:blipFill>
        <p:spPr bwMode="auto">
          <a:xfrm>
            <a:off x="249532" y="142867"/>
            <a:ext cx="720000" cy="1069140"/>
          </a:xfrm>
          <a:prstGeom prst="rect">
            <a:avLst/>
          </a:prstGeom>
          <a:noFill/>
        </p:spPr>
      </p:pic>
      <p:sp>
        <p:nvSpPr>
          <p:cNvPr id="154" name="Скругленный прямоугольник 153"/>
          <p:cNvSpPr/>
          <p:nvPr/>
        </p:nvSpPr>
        <p:spPr>
          <a:xfrm>
            <a:off x="5429256" y="3357562"/>
            <a:ext cx="3000396" cy="2071702"/>
          </a:xfrm>
          <a:prstGeom prst="roundRect">
            <a:avLst/>
          </a:prstGeom>
          <a:blipFill>
            <a:blip r:embed="rId5" cstate="email"/>
            <a:stretch>
              <a:fillRect/>
            </a:stretch>
          </a:blipFill>
          <a:ln w="38100">
            <a:solidFill>
              <a:srgbClr val="FFFF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600" dirty="0">
              <a:solidFill>
                <a:schemeClr val="tx1"/>
              </a:solidFill>
            </a:endParaRPr>
          </a:p>
        </p:txBody>
      </p:sp>
      <p:pic>
        <p:nvPicPr>
          <p:cNvPr id="155" name="Picture 2" descr="Иконки стрелок и указателей, страница 2">
            <a:hlinkClick r:id="" action="ppaction://hlinkshowjump?jump=nextslide"/>
          </p:cNvPr>
          <p:cNvPicPr>
            <a:picLocks noChangeAspect="1" noChangeArrowheads="1"/>
          </p:cNvPicPr>
          <p:nvPr/>
        </p:nvPicPr>
        <p:blipFill>
          <a:blip r:embed="rId6" cstate="email"/>
          <a:srcRect/>
          <a:stretch>
            <a:fillRect/>
          </a:stretch>
        </p:blipFill>
        <p:spPr bwMode="auto">
          <a:xfrm rot="16200000">
            <a:off x="3000364" y="3714752"/>
            <a:ext cx="1223954" cy="1223954"/>
          </a:xfrm>
          <a:prstGeom prst="rect">
            <a:avLst/>
          </a:prstGeom>
          <a:noFill/>
        </p:spPr>
      </p:pic>
      <p:pic>
        <p:nvPicPr>
          <p:cNvPr id="1034" name="Picture 10" descr="Анимация Стрелки"/>
          <p:cNvPicPr>
            <a:picLocks noChangeAspect="1" noChangeArrowheads="1" noCrop="1"/>
          </p:cNvPicPr>
          <p:nvPr/>
        </p:nvPicPr>
        <p:blipFill>
          <a:blip r:embed="rId7" cstate="email"/>
          <a:srcRect/>
          <a:stretch>
            <a:fillRect/>
          </a:stretch>
        </p:blipFill>
        <p:spPr bwMode="auto">
          <a:xfrm rot="5400000">
            <a:off x="1581132" y="1000108"/>
            <a:ext cx="609600" cy="228600"/>
          </a:xfrm>
          <a:prstGeom prst="rect">
            <a:avLst/>
          </a:prstGeom>
          <a:noFill/>
        </p:spPr>
      </p:pic>
    </p:spTree>
    <p:extLst>
      <p:ext uri="{BB962C8B-B14F-4D97-AF65-F5344CB8AC3E}">
        <p14:creationId xmlns="" xmlns:p14="http://schemas.microsoft.com/office/powerpoint/2010/main" val="2239630486"/>
      </p:ext>
    </p:extLst>
  </p:cSld>
  <p:clrMapOvr>
    <a:masterClrMapping/>
  </p:clrMapOvr>
  <p:transition spd="slow" advClick="0"/>
  <p:timing>
    <p:tnLst>
      <p:par>
        <p:cTn id="1" dur="indefinite" restart="never" nodeType="tmRoot">
          <p:childTnLst>
            <p:seq concurrent="1" nextAc="seek">
              <p:cTn id="2" restart="whenNotActive" fill="hold" evtFilter="cancelBubble" nodeType="interactiveSeq">
                <p:stCondLst>
                  <p:cond evt="onClick" delay="0">
                    <p:tgtEl>
                      <p:spTgt spid="63"/>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7" restart="whenNotActive" fill="hold" evtFilter="cancelBubble" nodeType="interactiveSeq">
                <p:stCondLst>
                  <p:cond evt="onClick" delay="0">
                    <p:tgtEl>
                      <p:spTgt spid="65"/>
                    </p:tgtEl>
                  </p:cond>
                </p:stCondLst>
                <p:endSync evt="end" delay="0">
                  <p:rtn val="all"/>
                </p:endSync>
                <p:childTnLst>
                  <p:par>
                    <p:cTn id="8" fill="hold">
                      <p:stCondLst>
                        <p:cond delay="0"/>
                      </p:stCondLst>
                      <p:childTnLst>
                        <p:par>
                          <p:cTn id="9" fill="hold">
                            <p:stCondLst>
                              <p:cond delay="0"/>
                            </p:stCondLst>
                            <p:childTnLst>
                              <p:par>
                                <p:cTn id="10" presetID="35" presetClass="emph" presetSubtype="0" fill="hold" grpId="0" nodeType="clickEffect">
                                  <p:stCondLst>
                                    <p:cond delay="0"/>
                                  </p:stCondLst>
                                  <p:childTnLst>
                                    <p:anim calcmode="discrete" valueType="str">
                                      <p:cBhvr>
                                        <p:cTn id="11" dur="1000" fill="hold"/>
                                        <p:tgtEl>
                                          <p:spTgt spid="65"/>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0"/>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65"/>
                  </p:tgtEl>
                </p:cond>
              </p:nextCondLst>
            </p:seq>
            <p:seq concurrent="1" nextAc="seek">
              <p:cTn id="12" restart="whenNotActive" fill="hold" evtFilter="cancelBubble" nodeType="interactiveSeq">
                <p:stCondLst>
                  <p:cond evt="onClick" delay="0">
                    <p:tgtEl>
                      <p:spTgt spid="67"/>
                    </p:tgtEl>
                  </p:cond>
                </p:stCondLst>
                <p:endSync evt="end" delay="0">
                  <p:rtn val="all"/>
                </p:endSync>
                <p:childTnLst>
                  <p:par>
                    <p:cTn id="13" fill="hold">
                      <p:stCondLst>
                        <p:cond delay="0"/>
                      </p:stCondLst>
                      <p:childTnLst>
                        <p:par>
                          <p:cTn id="14" fill="hold">
                            <p:stCondLst>
                              <p:cond delay="0"/>
                            </p:stCondLst>
                            <p:childTnLst>
                              <p:par>
                                <p:cTn id="15" presetID="35" presetClass="emph" presetSubtype="0" fill="hold" grpId="0" nodeType="clickEffect">
                                  <p:stCondLst>
                                    <p:cond delay="0"/>
                                  </p:stCondLst>
                                  <p:childTnLst>
                                    <p:anim calcmode="discrete" valueType="str">
                                      <p:cBhvr>
                                        <p:cTn id="16" dur="1000" fill="hold"/>
                                        <p:tgtEl>
                                          <p:spTgt spid="67"/>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5"/>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67"/>
                  </p:tgtEl>
                </p:cond>
              </p:nextCondLst>
            </p:seq>
            <p:seq concurrent="1" nextAc="seek">
              <p:cTn id="17" restart="whenNotActive" fill="hold" evtFilter="cancelBubble" nodeType="interactiveSeq">
                <p:stCondLst>
                  <p:cond evt="onClick" delay="0">
                    <p:tgtEl>
                      <p:spTgt spid="71"/>
                    </p:tgtEl>
                  </p:cond>
                </p:stCondLst>
                <p:endSync evt="end" delay="0">
                  <p:rtn val="all"/>
                </p:endSync>
                <p:childTnLst>
                  <p:par>
                    <p:cTn id="18" fill="hold">
                      <p:stCondLst>
                        <p:cond delay="0"/>
                      </p:stCondLst>
                      <p:childTnLst>
                        <p:par>
                          <p:cTn id="19" fill="hold">
                            <p:stCondLst>
                              <p:cond delay="0"/>
                            </p:stCondLst>
                            <p:childTnLst>
                              <p:par>
                                <p:cTn id="20" presetID="35" presetClass="emph" presetSubtype="0" fill="hold" grpId="0" nodeType="clickEffect">
                                  <p:stCondLst>
                                    <p:cond delay="0"/>
                                  </p:stCondLst>
                                  <p:childTnLst>
                                    <p:anim calcmode="discrete" valueType="str">
                                      <p:cBhvr>
                                        <p:cTn id="21" dur="1000" fill="hold"/>
                                        <p:tgtEl>
                                          <p:spTgt spid="71"/>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20"/>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71"/>
                  </p:tgtEl>
                </p:cond>
              </p:nextCondLst>
            </p:seq>
            <p:seq concurrent="1" nextAc="seek">
              <p:cTn id="22" restart="whenNotActive" fill="hold" evtFilter="cancelBubble" nodeType="interactiveSeq">
                <p:stCondLst>
                  <p:cond evt="onClick" delay="0">
                    <p:tgtEl>
                      <p:spTgt spid="72"/>
                    </p:tgtEl>
                  </p:cond>
                </p:stCondLst>
                <p:endSync evt="end" delay="0">
                  <p:rtn val="all"/>
                </p:endSync>
                <p:childTnLst>
                  <p:par>
                    <p:cTn id="23" fill="hold">
                      <p:stCondLst>
                        <p:cond delay="0"/>
                      </p:stCondLst>
                      <p:childTnLst>
                        <p:par>
                          <p:cTn id="24" fill="hold">
                            <p:stCondLst>
                              <p:cond delay="0"/>
                            </p:stCondLst>
                            <p:childTnLst>
                              <p:par>
                                <p:cTn id="25" presetID="35" presetClass="emph" presetSubtype="0" fill="hold" grpId="0" nodeType="clickEffect">
                                  <p:stCondLst>
                                    <p:cond delay="0"/>
                                  </p:stCondLst>
                                  <p:childTnLst>
                                    <p:anim calcmode="discrete" valueType="str">
                                      <p:cBhvr>
                                        <p:cTn id="26" dur="1000" fill="hold"/>
                                        <p:tgtEl>
                                          <p:spTgt spid="72"/>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25"/>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72"/>
                  </p:tgtEl>
                </p:cond>
              </p:nextCondLst>
            </p:seq>
            <p:seq concurrent="1" nextAc="seek">
              <p:cTn id="27" restart="whenNotActive" fill="hold" evtFilter="cancelBubble" nodeType="interactiveSeq">
                <p:stCondLst>
                  <p:cond evt="onClick" delay="0">
                    <p:tgtEl>
                      <p:spTgt spid="73"/>
                    </p:tgtEl>
                  </p:cond>
                </p:stCondLst>
                <p:endSync evt="end" delay="0">
                  <p:rtn val="all"/>
                </p:endSync>
                <p:childTnLst>
                  <p:par>
                    <p:cTn id="28" fill="hold">
                      <p:stCondLst>
                        <p:cond delay="0"/>
                      </p:stCondLst>
                      <p:childTnLst>
                        <p:par>
                          <p:cTn id="29" fill="hold">
                            <p:stCondLst>
                              <p:cond delay="0"/>
                            </p:stCondLst>
                            <p:childTnLst>
                              <p:par>
                                <p:cTn id="30" presetID="35" presetClass="emph" presetSubtype="0" fill="hold" grpId="0" nodeType="clickEffect">
                                  <p:stCondLst>
                                    <p:cond delay="0"/>
                                  </p:stCondLst>
                                  <p:childTnLst>
                                    <p:anim calcmode="discrete" valueType="str">
                                      <p:cBhvr>
                                        <p:cTn id="31" dur="1000" fill="hold"/>
                                        <p:tgtEl>
                                          <p:spTgt spid="73"/>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30"/>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73"/>
                  </p:tgtEl>
                </p:cond>
              </p:nextCondLst>
            </p:seq>
            <p:seq concurrent="1" nextAc="seek">
              <p:cTn id="32" restart="whenNotActive" fill="hold" evtFilter="cancelBubble" nodeType="interactiveSeq">
                <p:stCondLst>
                  <p:cond evt="onClick" delay="0">
                    <p:tgtEl>
                      <p:spTgt spid="75"/>
                    </p:tgtEl>
                  </p:cond>
                </p:stCondLst>
                <p:endSync evt="end" delay="0">
                  <p:rtn val="all"/>
                </p:endSync>
                <p:childTnLst>
                  <p:par>
                    <p:cTn id="33" fill="hold">
                      <p:stCondLst>
                        <p:cond delay="0"/>
                      </p:stCondLst>
                      <p:childTnLst>
                        <p:par>
                          <p:cTn id="34" fill="hold">
                            <p:stCondLst>
                              <p:cond delay="0"/>
                            </p:stCondLst>
                            <p:childTnLst>
                              <p:par>
                                <p:cTn id="35" presetID="35" presetClass="emph" presetSubtype="0" fill="hold" grpId="0" nodeType="clickEffect">
                                  <p:stCondLst>
                                    <p:cond delay="0"/>
                                  </p:stCondLst>
                                  <p:childTnLst>
                                    <p:anim calcmode="discrete" valueType="str">
                                      <p:cBhvr>
                                        <p:cTn id="36" dur="1000" fill="hold"/>
                                        <p:tgtEl>
                                          <p:spTgt spid="75"/>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35"/>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75"/>
                  </p:tgtEl>
                </p:cond>
              </p:nextCondLst>
            </p:seq>
            <p:seq concurrent="1" nextAc="seek">
              <p:cTn id="37" restart="whenNotActive" fill="hold" evtFilter="cancelBubble" nodeType="interactiveSeq">
                <p:stCondLst>
                  <p:cond evt="onClick" delay="0">
                    <p:tgtEl>
                      <p:spTgt spid="77"/>
                    </p:tgtEl>
                  </p:cond>
                </p:stCondLst>
                <p:endSync evt="end" delay="0">
                  <p:rtn val="all"/>
                </p:endSync>
                <p:childTnLst>
                  <p:par>
                    <p:cTn id="38" fill="hold">
                      <p:stCondLst>
                        <p:cond delay="0"/>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34">
                                            <p:txEl>
                                              <p:pRg st="0" end="0"/>
                                            </p:txEl>
                                          </p:spTgt>
                                        </p:tgtEl>
                                        <p:attrNameLst>
                                          <p:attrName>style.visibility</p:attrName>
                                        </p:attrNameLst>
                                      </p:cBhvr>
                                      <p:to>
                                        <p:strVal val="visible"/>
                                      </p:to>
                                    </p:set>
                                  </p:childTnLst>
                                </p:cTn>
                              </p:par>
                            </p:childTnLst>
                          </p:cTn>
                        </p:par>
                        <p:par>
                          <p:cTn id="42" fill="hold">
                            <p:stCondLst>
                              <p:cond delay="0"/>
                            </p:stCondLst>
                            <p:childTnLst>
                              <p:par>
                                <p:cTn id="43" presetID="53" presetClass="entr" presetSubtype="0" fill="hold" nodeType="afterEffect">
                                  <p:stCondLst>
                                    <p:cond delay="0"/>
                                  </p:stCondLst>
                                  <p:childTnLst>
                                    <p:set>
                                      <p:cBhvr>
                                        <p:cTn id="44" dur="1" fill="hold">
                                          <p:stCondLst>
                                            <p:cond delay="0"/>
                                          </p:stCondLst>
                                        </p:cTn>
                                        <p:tgtEl>
                                          <p:spTgt spid="155"/>
                                        </p:tgtEl>
                                        <p:attrNameLst>
                                          <p:attrName>style.visibility</p:attrName>
                                        </p:attrNameLst>
                                      </p:cBhvr>
                                      <p:to>
                                        <p:strVal val="visible"/>
                                      </p:to>
                                    </p:set>
                                    <p:anim calcmode="lin" valueType="num">
                                      <p:cBhvr>
                                        <p:cTn id="45" dur="500" fill="hold"/>
                                        <p:tgtEl>
                                          <p:spTgt spid="155"/>
                                        </p:tgtEl>
                                        <p:attrNameLst>
                                          <p:attrName>ppt_w</p:attrName>
                                        </p:attrNameLst>
                                      </p:cBhvr>
                                      <p:tavLst>
                                        <p:tav tm="0">
                                          <p:val>
                                            <p:fltVal val="0"/>
                                          </p:val>
                                        </p:tav>
                                        <p:tav tm="100000">
                                          <p:val>
                                            <p:strVal val="#ppt_w"/>
                                          </p:val>
                                        </p:tav>
                                      </p:tavLst>
                                    </p:anim>
                                    <p:anim calcmode="lin" valueType="num">
                                      <p:cBhvr>
                                        <p:cTn id="46" dur="500" fill="hold"/>
                                        <p:tgtEl>
                                          <p:spTgt spid="155"/>
                                        </p:tgtEl>
                                        <p:attrNameLst>
                                          <p:attrName>ppt_h</p:attrName>
                                        </p:attrNameLst>
                                      </p:cBhvr>
                                      <p:tavLst>
                                        <p:tav tm="0">
                                          <p:val>
                                            <p:fltVal val="0"/>
                                          </p:val>
                                        </p:tav>
                                        <p:tav tm="100000">
                                          <p:val>
                                            <p:strVal val="#ppt_h"/>
                                          </p:val>
                                        </p:tav>
                                      </p:tavLst>
                                    </p:anim>
                                    <p:animEffect transition="in" filter="fade">
                                      <p:cBhvr>
                                        <p:cTn id="47" dur="500"/>
                                        <p:tgtEl>
                                          <p:spTgt spid="155"/>
                                        </p:tgtEl>
                                      </p:cBhvr>
                                    </p:animEffect>
                                  </p:childTnLst>
                                </p:cTn>
                              </p:par>
                            </p:childTnLst>
                          </p:cTn>
                        </p:par>
                        <p:par>
                          <p:cTn id="48" fill="hold">
                            <p:stCondLst>
                              <p:cond delay="500"/>
                            </p:stCondLst>
                            <p:childTnLst>
                              <p:par>
                                <p:cTn id="49" presetID="1" presetClass="exit" presetSubtype="0" fill="hold" nodeType="afterEffect">
                                  <p:stCondLst>
                                    <p:cond delay="0"/>
                                  </p:stCondLst>
                                  <p:childTnLst>
                                    <p:set>
                                      <p:cBhvr>
                                        <p:cTn id="50" dur="1" fill="hold">
                                          <p:stCondLst>
                                            <p:cond delay="0"/>
                                          </p:stCondLst>
                                        </p:cTn>
                                        <p:tgtEl>
                                          <p:spTgt spid="1034"/>
                                        </p:tgtEl>
                                        <p:attrNameLst>
                                          <p:attrName>style.visibility</p:attrName>
                                        </p:attrNameLst>
                                      </p:cBhvr>
                                      <p:to>
                                        <p:strVal val="hidden"/>
                                      </p:to>
                                    </p:set>
                                  </p:childTnLst>
                                </p:cTn>
                              </p:par>
                            </p:childTnLst>
                          </p:cTn>
                        </p:par>
                      </p:childTnLst>
                    </p:cTn>
                  </p:par>
                </p:childTnLst>
              </p:cTn>
              <p:nextCondLst>
                <p:cond evt="onClick" delay="0">
                  <p:tgtEl>
                    <p:spTgt spid="77"/>
                  </p:tgtEl>
                </p:cond>
              </p:nextCondLst>
            </p:seq>
            <p:seq concurrent="1" nextAc="seek">
              <p:cTn id="51" restart="whenNotActive" fill="hold" evtFilter="cancelBubble" nodeType="interactiveSeq">
                <p:stCondLst>
                  <p:cond evt="onClick" delay="0">
                    <p:tgtEl>
                      <p:spTgt spid="79"/>
                    </p:tgtEl>
                  </p:cond>
                </p:stCondLst>
                <p:endSync evt="end" delay="0">
                  <p:rtn val="all"/>
                </p:endSync>
                <p:childTnLst>
                  <p:par>
                    <p:cTn id="52" fill="hold">
                      <p:stCondLst>
                        <p:cond delay="indefinite"/>
                      </p:stCondLst>
                      <p:childTnLst>
                        <p:par>
                          <p:cTn id="53" fill="hold">
                            <p:stCondLst>
                              <p:cond delay="0"/>
                            </p:stCondLst>
                            <p:childTnLst>
                              <p:par>
                                <p:cTn id="54" presetID="35" presetClass="emph" presetSubtype="0" fill="hold" grpId="0" nodeType="clickEffect">
                                  <p:stCondLst>
                                    <p:cond delay="0"/>
                                  </p:stCondLst>
                                  <p:childTnLst>
                                    <p:anim calcmode="discrete" valueType="str">
                                      <p:cBhvr>
                                        <p:cTn id="55" dur="1000" fill="hold"/>
                                        <p:tgtEl>
                                          <p:spTgt spid="79"/>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54"/>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79"/>
                  </p:tgtEl>
                </p:cond>
              </p:nextCondLst>
            </p:seq>
            <p:seq concurrent="1" nextAc="seek">
              <p:cTn id="56" restart="whenNotActive" fill="hold" evtFilter="cancelBubble" nodeType="interactiveSeq">
                <p:stCondLst>
                  <p:cond evt="onClick" delay="0">
                    <p:tgtEl>
                      <p:spTgt spid="80"/>
                    </p:tgtEl>
                  </p:cond>
                </p:stCondLst>
                <p:endSync evt="end" delay="0">
                  <p:rtn val="all"/>
                </p:endSync>
                <p:childTnLst>
                  <p:par>
                    <p:cTn id="57" fill="hold">
                      <p:stCondLst>
                        <p:cond delay="0"/>
                      </p:stCondLst>
                      <p:childTnLst>
                        <p:par>
                          <p:cTn id="58" fill="hold">
                            <p:stCondLst>
                              <p:cond delay="0"/>
                            </p:stCondLst>
                            <p:childTnLst>
                              <p:par>
                                <p:cTn id="59" presetID="35" presetClass="emph" presetSubtype="0" fill="hold" grpId="0" nodeType="clickEffect">
                                  <p:stCondLst>
                                    <p:cond delay="0"/>
                                  </p:stCondLst>
                                  <p:childTnLst>
                                    <p:anim calcmode="discrete" valueType="str">
                                      <p:cBhvr>
                                        <p:cTn id="60" dur="1000" fill="hold"/>
                                        <p:tgtEl>
                                          <p:spTgt spid="80"/>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59"/>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80"/>
                  </p:tgtEl>
                </p:cond>
              </p:nextCondLst>
            </p:seq>
            <p:seq concurrent="1" nextAc="seek">
              <p:cTn id="61" restart="whenNotActive" fill="hold" evtFilter="cancelBubble" nodeType="interactiveSeq">
                <p:stCondLst>
                  <p:cond evt="onClick" delay="0">
                    <p:tgtEl>
                      <p:spTgt spid="81"/>
                    </p:tgtEl>
                  </p:cond>
                </p:stCondLst>
                <p:endSync evt="end" delay="0">
                  <p:rtn val="all"/>
                </p:endSync>
                <p:childTnLst>
                  <p:par>
                    <p:cTn id="62" fill="hold">
                      <p:stCondLst>
                        <p:cond delay="0"/>
                      </p:stCondLst>
                      <p:childTnLst>
                        <p:par>
                          <p:cTn id="63" fill="hold">
                            <p:stCondLst>
                              <p:cond delay="0"/>
                            </p:stCondLst>
                            <p:childTnLst>
                              <p:par>
                                <p:cTn id="64" presetID="35" presetClass="emph" presetSubtype="0" fill="hold" grpId="0" nodeType="clickEffect">
                                  <p:stCondLst>
                                    <p:cond delay="0"/>
                                  </p:stCondLst>
                                  <p:childTnLst>
                                    <p:anim calcmode="discrete" valueType="str">
                                      <p:cBhvr>
                                        <p:cTn id="65" dur="1000" fill="hold"/>
                                        <p:tgtEl>
                                          <p:spTgt spid="81"/>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64"/>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81"/>
                  </p:tgtEl>
                </p:cond>
              </p:nextCondLst>
            </p:seq>
            <p:seq concurrent="1" nextAc="seek">
              <p:cTn id="66" restart="whenNotActive" fill="hold" evtFilter="cancelBubble" nodeType="interactiveSeq">
                <p:stCondLst>
                  <p:cond evt="onClick" delay="0">
                    <p:tgtEl>
                      <p:spTgt spid="83"/>
                    </p:tgtEl>
                  </p:cond>
                </p:stCondLst>
                <p:endSync evt="end" delay="0">
                  <p:rtn val="all"/>
                </p:endSync>
                <p:childTnLst>
                  <p:par>
                    <p:cTn id="67" fill="hold">
                      <p:stCondLst>
                        <p:cond delay="0"/>
                      </p:stCondLst>
                      <p:childTnLst>
                        <p:par>
                          <p:cTn id="68" fill="hold">
                            <p:stCondLst>
                              <p:cond delay="0"/>
                            </p:stCondLst>
                            <p:childTnLst>
                              <p:par>
                                <p:cTn id="69" presetID="35" presetClass="emph" presetSubtype="0" fill="hold" grpId="0" nodeType="clickEffect">
                                  <p:stCondLst>
                                    <p:cond delay="0"/>
                                  </p:stCondLst>
                                  <p:childTnLst>
                                    <p:anim calcmode="discrete" valueType="str">
                                      <p:cBhvr>
                                        <p:cTn id="70" dur="1000" fill="hold"/>
                                        <p:tgtEl>
                                          <p:spTgt spid="83"/>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69"/>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83"/>
                  </p:tgtEl>
                </p:cond>
              </p:nextCondLst>
            </p:seq>
            <p:seq concurrent="1" nextAc="seek">
              <p:cTn id="71" restart="whenNotActive" fill="hold" evtFilter="cancelBubble" nodeType="interactiveSeq">
                <p:stCondLst>
                  <p:cond evt="onClick" delay="0">
                    <p:tgtEl>
                      <p:spTgt spid="85"/>
                    </p:tgtEl>
                  </p:cond>
                </p:stCondLst>
                <p:endSync evt="end" delay="0">
                  <p:rtn val="all"/>
                </p:endSync>
                <p:childTnLst>
                  <p:par>
                    <p:cTn id="72" fill="hold">
                      <p:stCondLst>
                        <p:cond delay="0"/>
                      </p:stCondLst>
                      <p:childTnLst>
                        <p:par>
                          <p:cTn id="73" fill="hold">
                            <p:stCondLst>
                              <p:cond delay="0"/>
                            </p:stCondLst>
                            <p:childTnLst>
                              <p:par>
                                <p:cTn id="74" presetID="35" presetClass="emph" presetSubtype="0" fill="hold" grpId="0" nodeType="clickEffect">
                                  <p:stCondLst>
                                    <p:cond delay="0"/>
                                  </p:stCondLst>
                                  <p:childTnLst>
                                    <p:anim calcmode="discrete" valueType="str">
                                      <p:cBhvr>
                                        <p:cTn id="75" dur="1000" fill="hold"/>
                                        <p:tgtEl>
                                          <p:spTgt spid="85"/>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74"/>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85"/>
                  </p:tgtEl>
                </p:cond>
              </p:nextCondLst>
            </p:seq>
            <p:seq concurrent="1" nextAc="seek">
              <p:cTn id="76" restart="whenNotActive" fill="hold" evtFilter="cancelBubble" nodeType="interactiveSeq">
                <p:stCondLst>
                  <p:cond evt="onClick" delay="0">
                    <p:tgtEl>
                      <p:spTgt spid="88"/>
                    </p:tgtEl>
                  </p:cond>
                </p:stCondLst>
                <p:endSync evt="end" delay="0">
                  <p:rtn val="all"/>
                </p:endSync>
                <p:childTnLst>
                  <p:par>
                    <p:cTn id="77" fill="hold">
                      <p:stCondLst>
                        <p:cond delay="0"/>
                      </p:stCondLst>
                      <p:childTnLst>
                        <p:par>
                          <p:cTn id="78" fill="hold">
                            <p:stCondLst>
                              <p:cond delay="0"/>
                            </p:stCondLst>
                            <p:childTnLst>
                              <p:par>
                                <p:cTn id="79" presetID="35" presetClass="emph" presetSubtype="0" fill="hold" grpId="0" nodeType="clickEffect">
                                  <p:stCondLst>
                                    <p:cond delay="0"/>
                                  </p:stCondLst>
                                  <p:childTnLst>
                                    <p:anim calcmode="discrete" valueType="str">
                                      <p:cBhvr>
                                        <p:cTn id="80" dur="1000" fill="hold"/>
                                        <p:tgtEl>
                                          <p:spTgt spid="88"/>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79"/>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88"/>
                  </p:tgtEl>
                </p:cond>
              </p:nextCondLst>
            </p:seq>
            <p:seq concurrent="1" nextAc="seek">
              <p:cTn id="81" restart="whenNotActive" fill="hold" evtFilter="cancelBubble" nodeType="interactiveSeq">
                <p:stCondLst>
                  <p:cond evt="onClick" delay="0">
                    <p:tgtEl>
                      <p:spTgt spid="94"/>
                    </p:tgtEl>
                  </p:cond>
                </p:stCondLst>
                <p:endSync evt="end" delay="0">
                  <p:rtn val="all"/>
                </p:endSync>
                <p:childTnLst>
                  <p:par>
                    <p:cTn id="82" fill="hold">
                      <p:stCondLst>
                        <p:cond delay="0"/>
                      </p:stCondLst>
                      <p:childTnLst>
                        <p:par>
                          <p:cTn id="83" fill="hold">
                            <p:stCondLst>
                              <p:cond delay="0"/>
                            </p:stCondLst>
                            <p:childTnLst>
                              <p:par>
                                <p:cTn id="84" presetID="35" presetClass="emph" presetSubtype="0" fill="hold" grpId="0" nodeType="clickEffect">
                                  <p:stCondLst>
                                    <p:cond delay="0"/>
                                  </p:stCondLst>
                                  <p:childTnLst>
                                    <p:anim calcmode="discrete" valueType="str">
                                      <p:cBhvr>
                                        <p:cTn id="85" dur="1000" fill="hold"/>
                                        <p:tgtEl>
                                          <p:spTgt spid="94"/>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84"/>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94"/>
                  </p:tgtEl>
                </p:cond>
              </p:nextCondLst>
            </p:seq>
            <p:seq concurrent="1" nextAc="seek">
              <p:cTn id="86" restart="whenNotActive" fill="hold" evtFilter="cancelBubble" nodeType="interactiveSeq">
                <p:stCondLst>
                  <p:cond evt="onClick" delay="0">
                    <p:tgtEl>
                      <p:spTgt spid="95"/>
                    </p:tgtEl>
                  </p:cond>
                </p:stCondLst>
                <p:endSync evt="end" delay="0">
                  <p:rtn val="all"/>
                </p:endSync>
                <p:childTnLst>
                  <p:par>
                    <p:cTn id="87" fill="hold">
                      <p:stCondLst>
                        <p:cond delay="0"/>
                      </p:stCondLst>
                      <p:childTnLst>
                        <p:par>
                          <p:cTn id="88" fill="hold">
                            <p:stCondLst>
                              <p:cond delay="0"/>
                            </p:stCondLst>
                            <p:childTnLst>
                              <p:par>
                                <p:cTn id="89" presetID="35" presetClass="emph" presetSubtype="0" fill="hold" grpId="0" nodeType="clickEffect">
                                  <p:stCondLst>
                                    <p:cond delay="0"/>
                                  </p:stCondLst>
                                  <p:childTnLst>
                                    <p:anim calcmode="discrete" valueType="str">
                                      <p:cBhvr>
                                        <p:cTn id="90" dur="1000" fill="hold"/>
                                        <p:tgtEl>
                                          <p:spTgt spid="95"/>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89"/>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95"/>
                  </p:tgtEl>
                </p:cond>
              </p:nextCondLst>
            </p:seq>
            <p:seq concurrent="1" nextAc="seek">
              <p:cTn id="91" restart="whenNotActive" fill="hold" evtFilter="cancelBubble" nodeType="interactiveSeq">
                <p:stCondLst>
                  <p:cond evt="onClick" delay="0">
                    <p:tgtEl>
                      <p:spTgt spid="96"/>
                    </p:tgtEl>
                  </p:cond>
                </p:stCondLst>
                <p:endSync evt="end" delay="0">
                  <p:rtn val="all"/>
                </p:endSync>
                <p:childTnLst>
                  <p:par>
                    <p:cTn id="92" fill="hold">
                      <p:stCondLst>
                        <p:cond delay="0"/>
                      </p:stCondLst>
                      <p:childTnLst>
                        <p:par>
                          <p:cTn id="93" fill="hold">
                            <p:stCondLst>
                              <p:cond delay="0"/>
                            </p:stCondLst>
                            <p:childTnLst>
                              <p:par>
                                <p:cTn id="94" presetID="35" presetClass="emph" presetSubtype="0" fill="hold" grpId="0" nodeType="clickEffect">
                                  <p:stCondLst>
                                    <p:cond delay="0"/>
                                  </p:stCondLst>
                                  <p:childTnLst>
                                    <p:anim calcmode="discrete" valueType="str">
                                      <p:cBhvr>
                                        <p:cTn id="95" dur="1000" fill="hold"/>
                                        <p:tgtEl>
                                          <p:spTgt spid="96"/>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94"/>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96"/>
                  </p:tgtEl>
                </p:cond>
              </p:nextCondLst>
            </p:seq>
            <p:seq concurrent="1" nextAc="seek">
              <p:cTn id="96" restart="whenNotActive" fill="hold" evtFilter="cancelBubble" nodeType="interactiveSeq">
                <p:stCondLst>
                  <p:cond evt="onClick" delay="0">
                    <p:tgtEl>
                      <p:spTgt spid="97"/>
                    </p:tgtEl>
                  </p:cond>
                </p:stCondLst>
                <p:endSync evt="end" delay="0">
                  <p:rtn val="all"/>
                </p:endSync>
                <p:childTnLst>
                  <p:par>
                    <p:cTn id="97" fill="hold">
                      <p:stCondLst>
                        <p:cond delay="0"/>
                      </p:stCondLst>
                      <p:childTnLst>
                        <p:par>
                          <p:cTn id="98" fill="hold">
                            <p:stCondLst>
                              <p:cond delay="0"/>
                            </p:stCondLst>
                            <p:childTnLst>
                              <p:par>
                                <p:cTn id="99" presetID="35" presetClass="emph" presetSubtype="0" fill="hold" grpId="0" nodeType="clickEffect">
                                  <p:stCondLst>
                                    <p:cond delay="0"/>
                                  </p:stCondLst>
                                  <p:childTnLst>
                                    <p:anim calcmode="discrete" valueType="str">
                                      <p:cBhvr>
                                        <p:cTn id="100" dur="1000" fill="hold"/>
                                        <p:tgtEl>
                                          <p:spTgt spid="97"/>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99"/>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97"/>
                  </p:tgtEl>
                </p:cond>
              </p:nextCondLst>
            </p:seq>
            <p:seq concurrent="1" nextAc="seek">
              <p:cTn id="101" restart="whenNotActive" fill="hold" evtFilter="cancelBubble" nodeType="interactiveSeq">
                <p:stCondLst>
                  <p:cond evt="onClick" delay="0">
                    <p:tgtEl>
                      <p:spTgt spid="100"/>
                    </p:tgtEl>
                  </p:cond>
                </p:stCondLst>
                <p:endSync evt="end" delay="0">
                  <p:rtn val="all"/>
                </p:endSync>
                <p:childTnLst>
                  <p:par>
                    <p:cTn id="102" fill="hold">
                      <p:stCondLst>
                        <p:cond delay="0"/>
                      </p:stCondLst>
                      <p:childTnLst>
                        <p:par>
                          <p:cTn id="103" fill="hold">
                            <p:stCondLst>
                              <p:cond delay="0"/>
                            </p:stCondLst>
                            <p:childTnLst>
                              <p:par>
                                <p:cTn id="104" presetID="35" presetClass="emph" presetSubtype="0" fill="hold" grpId="0" nodeType="clickEffect">
                                  <p:stCondLst>
                                    <p:cond delay="0"/>
                                  </p:stCondLst>
                                  <p:childTnLst>
                                    <p:anim calcmode="discrete" valueType="str">
                                      <p:cBhvr>
                                        <p:cTn id="105" dur="1000" fill="hold"/>
                                        <p:tgtEl>
                                          <p:spTgt spid="100"/>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04"/>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100"/>
                  </p:tgtEl>
                </p:cond>
              </p:nextCondLst>
            </p:seq>
            <p:seq concurrent="1" nextAc="seek">
              <p:cTn id="106" restart="whenNotActive" fill="hold" evtFilter="cancelBubble" nodeType="interactiveSeq">
                <p:stCondLst>
                  <p:cond evt="onClick" delay="0">
                    <p:tgtEl>
                      <p:spTgt spid="102"/>
                    </p:tgtEl>
                  </p:cond>
                </p:stCondLst>
                <p:endSync evt="end" delay="0">
                  <p:rtn val="all"/>
                </p:endSync>
                <p:childTnLst>
                  <p:par>
                    <p:cTn id="107" fill="hold">
                      <p:stCondLst>
                        <p:cond delay="0"/>
                      </p:stCondLst>
                      <p:childTnLst>
                        <p:par>
                          <p:cTn id="108" fill="hold">
                            <p:stCondLst>
                              <p:cond delay="0"/>
                            </p:stCondLst>
                            <p:childTnLst>
                              <p:par>
                                <p:cTn id="109" presetID="35" presetClass="emph" presetSubtype="0" fill="hold" grpId="0" nodeType="clickEffect">
                                  <p:stCondLst>
                                    <p:cond delay="0"/>
                                  </p:stCondLst>
                                  <p:childTnLst>
                                    <p:anim calcmode="discrete" valueType="str">
                                      <p:cBhvr>
                                        <p:cTn id="110" dur="1000" fill="hold"/>
                                        <p:tgtEl>
                                          <p:spTgt spid="102"/>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09"/>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102"/>
                  </p:tgtEl>
                </p:cond>
              </p:nextCondLst>
            </p:seq>
            <p:seq concurrent="1" nextAc="seek">
              <p:cTn id="111" restart="whenNotActive" fill="hold" evtFilter="cancelBubble" nodeType="interactiveSeq">
                <p:stCondLst>
                  <p:cond evt="onClick" delay="0">
                    <p:tgtEl>
                      <p:spTgt spid="104"/>
                    </p:tgtEl>
                  </p:cond>
                </p:stCondLst>
                <p:endSync evt="end" delay="0">
                  <p:rtn val="all"/>
                </p:endSync>
                <p:childTnLst>
                  <p:par>
                    <p:cTn id="112" fill="hold">
                      <p:stCondLst>
                        <p:cond delay="0"/>
                      </p:stCondLst>
                      <p:childTnLst>
                        <p:par>
                          <p:cTn id="113" fill="hold">
                            <p:stCondLst>
                              <p:cond delay="0"/>
                            </p:stCondLst>
                            <p:childTnLst>
                              <p:par>
                                <p:cTn id="114" presetID="35" presetClass="emph" presetSubtype="0" fill="hold" grpId="0" nodeType="clickEffect">
                                  <p:stCondLst>
                                    <p:cond delay="0"/>
                                  </p:stCondLst>
                                  <p:childTnLst>
                                    <p:anim calcmode="discrete" valueType="str">
                                      <p:cBhvr>
                                        <p:cTn id="115" dur="1000" fill="hold"/>
                                        <p:tgtEl>
                                          <p:spTgt spid="104"/>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14"/>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104"/>
                  </p:tgtEl>
                </p:cond>
              </p:nextCondLst>
            </p:seq>
            <p:seq concurrent="1" nextAc="seek">
              <p:cTn id="116" restart="whenNotActive" fill="hold" evtFilter="cancelBubble" nodeType="interactiveSeq">
                <p:stCondLst>
                  <p:cond evt="onClick" delay="0">
                    <p:tgtEl>
                      <p:spTgt spid="105"/>
                    </p:tgtEl>
                  </p:cond>
                </p:stCondLst>
                <p:endSync evt="end" delay="0">
                  <p:rtn val="all"/>
                </p:endSync>
                <p:childTnLst>
                  <p:par>
                    <p:cTn id="117" fill="hold">
                      <p:stCondLst>
                        <p:cond delay="0"/>
                      </p:stCondLst>
                      <p:childTnLst>
                        <p:par>
                          <p:cTn id="118" fill="hold">
                            <p:stCondLst>
                              <p:cond delay="0"/>
                            </p:stCondLst>
                            <p:childTnLst>
                              <p:par>
                                <p:cTn id="119" presetID="35" presetClass="emph" presetSubtype="0" fill="hold" grpId="0" nodeType="clickEffect">
                                  <p:stCondLst>
                                    <p:cond delay="0"/>
                                  </p:stCondLst>
                                  <p:childTnLst>
                                    <p:anim calcmode="discrete" valueType="str">
                                      <p:cBhvr>
                                        <p:cTn id="120" dur="1000" fill="hold"/>
                                        <p:tgtEl>
                                          <p:spTgt spid="105"/>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19"/>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105"/>
                  </p:tgtEl>
                </p:cond>
              </p:nextCondLst>
            </p:seq>
            <p:seq concurrent="1" nextAc="seek">
              <p:cTn id="121" restart="whenNotActive" fill="hold" evtFilter="cancelBubble" nodeType="interactiveSeq">
                <p:stCondLst>
                  <p:cond evt="onClick" delay="0">
                    <p:tgtEl>
                      <p:spTgt spid="106"/>
                    </p:tgtEl>
                  </p:cond>
                </p:stCondLst>
                <p:endSync evt="end" delay="0">
                  <p:rtn val="all"/>
                </p:endSync>
                <p:childTnLst>
                  <p:par>
                    <p:cTn id="122" fill="hold">
                      <p:stCondLst>
                        <p:cond delay="0"/>
                      </p:stCondLst>
                      <p:childTnLst>
                        <p:par>
                          <p:cTn id="123" fill="hold">
                            <p:stCondLst>
                              <p:cond delay="0"/>
                            </p:stCondLst>
                            <p:childTnLst>
                              <p:par>
                                <p:cTn id="124" presetID="35" presetClass="emph" presetSubtype="0" fill="hold" grpId="0" nodeType="clickEffect">
                                  <p:stCondLst>
                                    <p:cond delay="0"/>
                                  </p:stCondLst>
                                  <p:childTnLst>
                                    <p:anim calcmode="discrete" valueType="str">
                                      <p:cBhvr>
                                        <p:cTn id="125" dur="1000" fill="hold"/>
                                        <p:tgtEl>
                                          <p:spTgt spid="106"/>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24"/>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106"/>
                  </p:tgtEl>
                </p:cond>
              </p:nextCondLst>
            </p:seq>
            <p:seq concurrent="1" nextAc="seek">
              <p:cTn id="126" restart="whenNotActive" fill="hold" evtFilter="cancelBubble" nodeType="interactiveSeq">
                <p:stCondLst>
                  <p:cond evt="onClick" delay="0">
                    <p:tgtEl>
                      <p:spTgt spid="107"/>
                    </p:tgtEl>
                  </p:cond>
                </p:stCondLst>
                <p:endSync evt="end" delay="0">
                  <p:rtn val="all"/>
                </p:endSync>
                <p:childTnLst>
                  <p:par>
                    <p:cTn id="127" fill="hold">
                      <p:stCondLst>
                        <p:cond delay="0"/>
                      </p:stCondLst>
                      <p:childTnLst>
                        <p:par>
                          <p:cTn id="128" fill="hold">
                            <p:stCondLst>
                              <p:cond delay="0"/>
                            </p:stCondLst>
                            <p:childTnLst>
                              <p:par>
                                <p:cTn id="129" presetID="35" presetClass="emph" presetSubtype="0" fill="hold" grpId="0" nodeType="clickEffect">
                                  <p:stCondLst>
                                    <p:cond delay="0"/>
                                  </p:stCondLst>
                                  <p:childTnLst>
                                    <p:anim calcmode="discrete" valueType="str">
                                      <p:cBhvr>
                                        <p:cTn id="130" dur="1000" fill="hold"/>
                                        <p:tgtEl>
                                          <p:spTgt spid="107"/>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29"/>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107"/>
                  </p:tgtEl>
                </p:cond>
              </p:nextCondLst>
            </p:seq>
            <p:seq concurrent="1" nextAc="seek">
              <p:cTn id="131" restart="whenNotActive" fill="hold" evtFilter="cancelBubble" nodeType="interactiveSeq">
                <p:stCondLst>
                  <p:cond evt="onClick" delay="0">
                    <p:tgtEl>
                      <p:spTgt spid="108"/>
                    </p:tgtEl>
                  </p:cond>
                </p:stCondLst>
                <p:endSync evt="end" delay="0">
                  <p:rtn val="all"/>
                </p:endSync>
                <p:childTnLst>
                  <p:par>
                    <p:cTn id="132" fill="hold">
                      <p:stCondLst>
                        <p:cond delay="0"/>
                      </p:stCondLst>
                      <p:childTnLst>
                        <p:par>
                          <p:cTn id="133" fill="hold">
                            <p:stCondLst>
                              <p:cond delay="0"/>
                            </p:stCondLst>
                            <p:childTnLst>
                              <p:par>
                                <p:cTn id="134" presetID="35" presetClass="emph" presetSubtype="0" fill="hold" grpId="0" nodeType="clickEffect">
                                  <p:stCondLst>
                                    <p:cond delay="0"/>
                                  </p:stCondLst>
                                  <p:childTnLst>
                                    <p:anim calcmode="discrete" valueType="str">
                                      <p:cBhvr>
                                        <p:cTn id="135" dur="1000" fill="hold"/>
                                        <p:tgtEl>
                                          <p:spTgt spid="108"/>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34"/>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108"/>
                  </p:tgtEl>
                </p:cond>
              </p:nextCondLst>
            </p:seq>
            <p:seq concurrent="1" nextAc="seek">
              <p:cTn id="136" restart="whenNotActive" fill="hold" evtFilter="cancelBubble" nodeType="interactiveSeq">
                <p:stCondLst>
                  <p:cond evt="onClick" delay="0">
                    <p:tgtEl>
                      <p:spTgt spid="153"/>
                    </p:tgtEl>
                  </p:cond>
                </p:stCondLst>
                <p:endSync evt="end" delay="0">
                  <p:rtn val="all"/>
                </p:endSync>
                <p:childTnLst>
                  <p:par>
                    <p:cTn id="137" fill="hold">
                      <p:stCondLst>
                        <p:cond delay="0"/>
                      </p:stCondLst>
                      <p:childTnLst>
                        <p:par>
                          <p:cTn id="138" fill="hold">
                            <p:stCondLst>
                              <p:cond delay="0"/>
                            </p:stCondLst>
                            <p:childTnLst>
                              <p:par>
                                <p:cTn id="139" presetID="9" presetClass="entr" presetSubtype="0" fill="hold" grpId="0" nodeType="clickEffect">
                                  <p:stCondLst>
                                    <p:cond delay="0"/>
                                  </p:stCondLst>
                                  <p:childTnLst>
                                    <p:set>
                                      <p:cBhvr>
                                        <p:cTn id="140" dur="1" fill="hold">
                                          <p:stCondLst>
                                            <p:cond delay="0"/>
                                          </p:stCondLst>
                                        </p:cTn>
                                        <p:tgtEl>
                                          <p:spTgt spid="115"/>
                                        </p:tgtEl>
                                        <p:attrNameLst>
                                          <p:attrName>style.visibility</p:attrName>
                                        </p:attrNameLst>
                                      </p:cBhvr>
                                      <p:to>
                                        <p:strVal val="visible"/>
                                      </p:to>
                                    </p:set>
                                    <p:animEffect transition="in" filter="dissolve">
                                      <p:cBhvr>
                                        <p:cTn id="141" dur="500"/>
                                        <p:tgtEl>
                                          <p:spTgt spid="115"/>
                                        </p:tgtEl>
                                      </p:cBhvr>
                                    </p:animEffect>
                                  </p:childTnLst>
                                </p:cTn>
                              </p:par>
                            </p:childTnLst>
                          </p:cTn>
                        </p:par>
                      </p:childTnLst>
                    </p:cTn>
                  </p:par>
                </p:childTnLst>
              </p:cTn>
              <p:nextCondLst>
                <p:cond evt="onClick" delay="0">
                  <p:tgtEl>
                    <p:spTgt spid="153"/>
                  </p:tgtEl>
                </p:cond>
              </p:nextCondLst>
            </p:seq>
            <p:seq concurrent="1" nextAc="seek">
              <p:cTn id="142" restart="whenNotActive" fill="hold" evtFilter="cancelBubble" nodeType="interactiveSeq">
                <p:stCondLst>
                  <p:cond evt="onClick" delay="0">
                    <p:tgtEl>
                      <p:spTgt spid="1030"/>
                    </p:tgtEl>
                  </p:cond>
                </p:stCondLst>
                <p:endSync evt="end" delay="0">
                  <p:rtn val="all"/>
                </p:endSync>
                <p:childTnLst>
                  <p:par>
                    <p:cTn id="143" fill="hold">
                      <p:stCondLst>
                        <p:cond delay="0"/>
                      </p:stCondLst>
                      <p:childTnLst>
                        <p:par>
                          <p:cTn id="144" fill="hold">
                            <p:stCondLst>
                              <p:cond delay="0"/>
                            </p:stCondLst>
                            <p:childTnLst>
                              <p:par>
                                <p:cTn id="145" presetID="9" presetClass="entr" presetSubtype="0" fill="hold" grpId="0" nodeType="clickEffect">
                                  <p:stCondLst>
                                    <p:cond delay="0"/>
                                  </p:stCondLst>
                                  <p:childTnLst>
                                    <p:set>
                                      <p:cBhvr>
                                        <p:cTn id="146" dur="1" fill="hold">
                                          <p:stCondLst>
                                            <p:cond delay="0"/>
                                          </p:stCondLst>
                                        </p:cTn>
                                        <p:tgtEl>
                                          <p:spTgt spid="154"/>
                                        </p:tgtEl>
                                        <p:attrNameLst>
                                          <p:attrName>style.visibility</p:attrName>
                                        </p:attrNameLst>
                                      </p:cBhvr>
                                      <p:to>
                                        <p:strVal val="visible"/>
                                      </p:to>
                                    </p:set>
                                    <p:animEffect transition="in" filter="dissolve">
                                      <p:cBhvr>
                                        <p:cTn id="147" dur="500"/>
                                        <p:tgtEl>
                                          <p:spTgt spid="154"/>
                                        </p:tgtEl>
                                      </p:cBhvr>
                                    </p:animEffect>
                                  </p:childTnLst>
                                </p:cTn>
                              </p:par>
                            </p:childTnLst>
                          </p:cTn>
                        </p:par>
                      </p:childTnLst>
                    </p:cTn>
                  </p:par>
                </p:childTnLst>
              </p:cTn>
              <p:nextCondLst>
                <p:cond evt="onClick" delay="0">
                  <p:tgtEl>
                    <p:spTgt spid="1030"/>
                  </p:tgtEl>
                </p:cond>
              </p:nextCondLst>
            </p:seq>
            <p:seq concurrent="1" nextAc="seek">
              <p:cTn id="148" restart="whenNotActive" fill="hold" evtFilter="cancelBubble" nodeType="interactiveSeq">
                <p:stCondLst>
                  <p:cond evt="onClick" delay="0">
                    <p:tgtEl>
                      <p:spTgt spid="2"/>
                    </p:tgtEl>
                  </p:cond>
                </p:stCondLst>
                <p:endSync evt="end" delay="0">
                  <p:rtn val="all"/>
                </p:endSync>
                <p:childTnLst>
                  <p:par>
                    <p:cTn id="149" fill="hold">
                      <p:stCondLst>
                        <p:cond delay="0"/>
                      </p:stCondLst>
                      <p:childTnLst>
                        <p:par>
                          <p:cTn id="150" fill="hold">
                            <p:stCondLst>
                              <p:cond delay="0"/>
                            </p:stCondLst>
                            <p:childTnLst>
                              <p:par>
                                <p:cTn id="151" presetID="35" presetClass="emph" presetSubtype="0" fill="hold" grpId="0" nodeType="clickEffect">
                                  <p:stCondLst>
                                    <p:cond delay="0"/>
                                  </p:stCondLst>
                                  <p:childTnLst>
                                    <p:anim calcmode="discrete" valueType="str">
                                      <p:cBhvr>
                                        <p:cTn id="152" dur="1000" fill="hold"/>
                                        <p:tgtEl>
                                          <p:spTgt spid="2"/>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51"/>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2"/>
                  </p:tgtEl>
                </p:cond>
              </p:nextCondLst>
            </p:seq>
            <p:seq concurrent="1" nextAc="seek">
              <p:cTn id="153" restart="whenNotActive" fill="hold" evtFilter="cancelBubble" nodeType="interactiveSeq">
                <p:stCondLst>
                  <p:cond evt="onClick" delay="0">
                    <p:tgtEl>
                      <p:spTgt spid="78"/>
                    </p:tgtEl>
                  </p:cond>
                </p:stCondLst>
                <p:endSync evt="end" delay="0">
                  <p:rtn val="all"/>
                </p:endSync>
                <p:childTnLst>
                  <p:par>
                    <p:cTn id="154" fill="hold">
                      <p:stCondLst>
                        <p:cond delay="0"/>
                      </p:stCondLst>
                      <p:childTnLst>
                        <p:par>
                          <p:cTn id="155" fill="hold">
                            <p:stCondLst>
                              <p:cond delay="0"/>
                            </p:stCondLst>
                            <p:childTnLst>
                              <p:par>
                                <p:cTn id="156" presetID="35" presetClass="emph" presetSubtype="0" fill="hold" grpId="0" nodeType="clickEffect">
                                  <p:stCondLst>
                                    <p:cond delay="0"/>
                                  </p:stCondLst>
                                  <p:childTnLst>
                                    <p:anim calcmode="discrete" valueType="str">
                                      <p:cBhvr>
                                        <p:cTn id="157" dur="1000" fill="hold"/>
                                        <p:tgtEl>
                                          <p:spTgt spid="78"/>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56"/>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78"/>
                  </p:tgtEl>
                </p:cond>
              </p:nextCondLst>
            </p:seq>
            <p:seq concurrent="1" nextAc="seek">
              <p:cTn id="158" restart="whenNotActive" fill="hold" evtFilter="cancelBubble" nodeType="interactiveSeq">
                <p:stCondLst>
                  <p:cond evt="onClick" delay="0">
                    <p:tgtEl>
                      <p:spTgt spid="87"/>
                    </p:tgtEl>
                  </p:cond>
                </p:stCondLst>
                <p:endSync evt="end" delay="0">
                  <p:rtn val="all"/>
                </p:endSync>
                <p:childTnLst>
                  <p:par>
                    <p:cTn id="159" fill="hold">
                      <p:stCondLst>
                        <p:cond delay="0"/>
                      </p:stCondLst>
                      <p:childTnLst>
                        <p:par>
                          <p:cTn id="160" fill="hold">
                            <p:stCondLst>
                              <p:cond delay="0"/>
                            </p:stCondLst>
                            <p:childTnLst>
                              <p:par>
                                <p:cTn id="161" presetID="35" presetClass="emph" presetSubtype="0" fill="hold" grpId="0" nodeType="clickEffect">
                                  <p:stCondLst>
                                    <p:cond delay="0"/>
                                  </p:stCondLst>
                                  <p:childTnLst>
                                    <p:anim calcmode="discrete" valueType="str">
                                      <p:cBhvr>
                                        <p:cTn id="162" dur="1000" fill="hold"/>
                                        <p:tgtEl>
                                          <p:spTgt spid="87"/>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61"/>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87"/>
                  </p:tgtEl>
                </p:cond>
              </p:nextCondLst>
            </p:seq>
            <p:seq concurrent="1" nextAc="seek">
              <p:cTn id="163" restart="whenNotActive" fill="hold" evtFilter="cancelBubble" nodeType="interactiveSeq">
                <p:stCondLst>
                  <p:cond evt="onClick" delay="0">
                    <p:tgtEl>
                      <p:spTgt spid="90"/>
                    </p:tgtEl>
                  </p:cond>
                </p:stCondLst>
                <p:endSync evt="end" delay="0">
                  <p:rtn val="all"/>
                </p:endSync>
                <p:childTnLst>
                  <p:par>
                    <p:cTn id="164" fill="hold">
                      <p:stCondLst>
                        <p:cond delay="0"/>
                      </p:stCondLst>
                      <p:childTnLst>
                        <p:par>
                          <p:cTn id="165" fill="hold">
                            <p:stCondLst>
                              <p:cond delay="0"/>
                            </p:stCondLst>
                            <p:childTnLst>
                              <p:par>
                                <p:cTn id="166" presetID="35" presetClass="emph" presetSubtype="0" fill="hold" grpId="0" nodeType="clickEffect">
                                  <p:stCondLst>
                                    <p:cond delay="0"/>
                                  </p:stCondLst>
                                  <p:childTnLst>
                                    <p:anim calcmode="discrete" valueType="str">
                                      <p:cBhvr>
                                        <p:cTn id="167" dur="1000" fill="hold"/>
                                        <p:tgtEl>
                                          <p:spTgt spid="90"/>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66"/>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90"/>
                  </p:tgtEl>
                </p:cond>
              </p:nextCondLst>
            </p:seq>
            <p:seq concurrent="1" nextAc="seek">
              <p:cTn id="168" restart="whenNotActive" fill="hold" evtFilter="cancelBubble" nodeType="interactiveSeq">
                <p:stCondLst>
                  <p:cond evt="onClick" delay="0">
                    <p:tgtEl>
                      <p:spTgt spid="82"/>
                    </p:tgtEl>
                  </p:cond>
                </p:stCondLst>
                <p:endSync evt="end" delay="0">
                  <p:rtn val="all"/>
                </p:endSync>
                <p:childTnLst>
                  <p:par>
                    <p:cTn id="169" fill="hold">
                      <p:stCondLst>
                        <p:cond delay="0"/>
                      </p:stCondLst>
                      <p:childTnLst>
                        <p:par>
                          <p:cTn id="170" fill="hold">
                            <p:stCondLst>
                              <p:cond delay="0"/>
                            </p:stCondLst>
                            <p:childTnLst>
                              <p:par>
                                <p:cTn id="171" presetID="1" presetClass="entr" presetSubtype="0" fill="hold" nodeType="clickEffect">
                                  <p:stCondLst>
                                    <p:cond delay="0"/>
                                  </p:stCondLst>
                                  <p:childTnLst>
                                    <p:set>
                                      <p:cBhvr>
                                        <p:cTn id="172" dur="1" fill="hold">
                                          <p:stCondLst>
                                            <p:cond delay="0"/>
                                          </p:stCondLst>
                                        </p:cTn>
                                        <p:tgtEl>
                                          <p:spTgt spid="135">
                                            <p:txEl>
                                              <p:pRg st="0" end="0"/>
                                            </p:txEl>
                                          </p:spTgt>
                                        </p:tgtEl>
                                        <p:attrNameLst>
                                          <p:attrName>style.visibility</p:attrName>
                                        </p:attrNameLst>
                                      </p:cBhvr>
                                      <p:to>
                                        <p:strVal val="visible"/>
                                      </p:to>
                                    </p:set>
                                  </p:childTnLst>
                                </p:cTn>
                              </p:par>
                            </p:childTnLst>
                          </p:cTn>
                        </p:par>
                      </p:childTnLst>
                    </p:cTn>
                  </p:par>
                  <p:par>
                    <p:cTn id="173" fill="hold">
                      <p:stCondLst>
                        <p:cond delay="indefinite"/>
                      </p:stCondLst>
                      <p:childTnLst>
                        <p:par>
                          <p:cTn id="174" fill="hold">
                            <p:stCondLst>
                              <p:cond delay="0"/>
                            </p:stCondLst>
                            <p:childTnLst>
                              <p:par>
                                <p:cTn id="175" presetID="1" presetClass="entr" presetSubtype="0" fill="hold" nodeType="clickEffect">
                                  <p:stCondLst>
                                    <p:cond delay="0"/>
                                  </p:stCondLst>
                                  <p:childTnLst>
                                    <p:set>
                                      <p:cBhvr>
                                        <p:cTn id="176" dur="1" fill="hold">
                                          <p:stCondLst>
                                            <p:cond delay="0"/>
                                          </p:stCondLst>
                                        </p:cTn>
                                        <p:tgtEl>
                                          <p:spTgt spid="137">
                                            <p:txEl>
                                              <p:pRg st="0" end="0"/>
                                            </p:txEl>
                                          </p:spTgt>
                                        </p:tgtEl>
                                        <p:attrNameLst>
                                          <p:attrName>style.visibility</p:attrName>
                                        </p:attrNameLst>
                                      </p:cBhvr>
                                      <p:to>
                                        <p:strVal val="visible"/>
                                      </p:to>
                                    </p:set>
                                  </p:childTnLst>
                                </p:cTn>
                              </p:par>
                            </p:childTnLst>
                          </p:cTn>
                        </p:par>
                      </p:childTnLst>
                    </p:cTn>
                  </p:par>
                </p:childTnLst>
              </p:cTn>
              <p:nextCondLst>
                <p:cond evt="onClick" delay="0">
                  <p:tgtEl>
                    <p:spTgt spid="82"/>
                  </p:tgtEl>
                </p:cond>
              </p:nextCondLst>
            </p:seq>
            <p:seq concurrent="1" nextAc="seek">
              <p:cTn id="177" restart="whenNotActive" fill="hold" evtFilter="cancelBubble" nodeType="interactiveSeq">
                <p:stCondLst>
                  <p:cond evt="onClick" delay="0">
                    <p:tgtEl>
                      <p:spTgt spid="84"/>
                    </p:tgtEl>
                  </p:cond>
                </p:stCondLst>
                <p:endSync evt="end" delay="0">
                  <p:rtn val="all"/>
                </p:endSync>
                <p:childTnLst>
                  <p:par>
                    <p:cTn id="178" fill="hold">
                      <p:stCondLst>
                        <p:cond delay="0"/>
                      </p:stCondLst>
                      <p:childTnLst>
                        <p:par>
                          <p:cTn id="179" fill="hold">
                            <p:stCondLst>
                              <p:cond delay="0"/>
                            </p:stCondLst>
                            <p:childTnLst>
                              <p:par>
                                <p:cTn id="180" presetID="1" presetClass="entr" presetSubtype="0" fill="hold" nodeType="clickEffect">
                                  <p:stCondLst>
                                    <p:cond delay="0"/>
                                  </p:stCondLst>
                                  <p:childTnLst>
                                    <p:set>
                                      <p:cBhvr>
                                        <p:cTn id="181" dur="1" fill="hold">
                                          <p:stCondLst>
                                            <p:cond delay="0"/>
                                          </p:stCondLst>
                                        </p:cTn>
                                        <p:tgtEl>
                                          <p:spTgt spid="130">
                                            <p:txEl>
                                              <p:pRg st="0" end="0"/>
                                            </p:txEl>
                                          </p:spTgt>
                                        </p:tgtEl>
                                        <p:attrNameLst>
                                          <p:attrName>style.visibility</p:attrName>
                                        </p:attrNameLst>
                                      </p:cBhvr>
                                      <p:to>
                                        <p:strVal val="visible"/>
                                      </p:to>
                                    </p:set>
                                  </p:childTnLst>
                                </p:cTn>
                              </p:par>
                            </p:childTnLst>
                          </p:cTn>
                        </p:par>
                      </p:childTnLst>
                    </p:cTn>
                  </p:par>
                </p:childTnLst>
              </p:cTn>
              <p:nextCondLst>
                <p:cond evt="onClick" delay="0">
                  <p:tgtEl>
                    <p:spTgt spid="84"/>
                  </p:tgtEl>
                </p:cond>
              </p:nextCondLst>
            </p:seq>
            <p:seq concurrent="1" nextAc="seek">
              <p:cTn id="182" restart="whenNotActive" fill="hold" evtFilter="cancelBubble" nodeType="interactiveSeq">
                <p:stCondLst>
                  <p:cond evt="onClick" delay="0">
                    <p:tgtEl>
                      <p:spTgt spid="62"/>
                    </p:tgtEl>
                  </p:cond>
                </p:stCondLst>
                <p:endSync evt="end" delay="0">
                  <p:rtn val="all"/>
                </p:endSync>
                <p:childTnLst>
                  <p:par>
                    <p:cTn id="183" fill="hold">
                      <p:stCondLst>
                        <p:cond delay="0"/>
                      </p:stCondLst>
                      <p:childTnLst>
                        <p:par>
                          <p:cTn id="184" fill="hold">
                            <p:stCondLst>
                              <p:cond delay="0"/>
                            </p:stCondLst>
                            <p:childTnLst>
                              <p:par>
                                <p:cTn id="185" presetID="1" presetClass="entr" presetSubtype="0" fill="hold" nodeType="clickEffect">
                                  <p:stCondLst>
                                    <p:cond delay="0"/>
                                  </p:stCondLst>
                                  <p:childTnLst>
                                    <p:set>
                                      <p:cBhvr>
                                        <p:cTn id="186" dur="1" fill="hold">
                                          <p:stCondLst>
                                            <p:cond delay="0"/>
                                          </p:stCondLst>
                                        </p:cTn>
                                        <p:tgtEl>
                                          <p:spTgt spid="131">
                                            <p:txEl>
                                              <p:pRg st="0" end="0"/>
                                            </p:txEl>
                                          </p:spTgt>
                                        </p:tgtEl>
                                        <p:attrNameLst>
                                          <p:attrName>style.visibility</p:attrName>
                                        </p:attrNameLst>
                                      </p:cBhvr>
                                      <p:to>
                                        <p:strVal val="visible"/>
                                      </p:to>
                                    </p:set>
                                  </p:childTnLst>
                                </p:cTn>
                              </p:par>
                            </p:childTnLst>
                          </p:cTn>
                        </p:par>
                      </p:childTnLst>
                    </p:cTn>
                  </p:par>
                </p:childTnLst>
              </p:cTn>
              <p:nextCondLst>
                <p:cond evt="onClick" delay="0">
                  <p:tgtEl>
                    <p:spTgt spid="62"/>
                  </p:tgtEl>
                </p:cond>
              </p:nextCondLst>
            </p:seq>
            <p:seq concurrent="1" nextAc="seek">
              <p:cTn id="187" restart="whenNotActive" fill="hold" evtFilter="cancelBubble" nodeType="interactiveSeq">
                <p:stCondLst>
                  <p:cond evt="onClick" delay="0">
                    <p:tgtEl>
                      <p:spTgt spid="68"/>
                    </p:tgtEl>
                  </p:cond>
                </p:stCondLst>
                <p:endSync evt="end" delay="0">
                  <p:rtn val="all"/>
                </p:endSync>
                <p:childTnLst>
                  <p:par>
                    <p:cTn id="188" fill="hold">
                      <p:stCondLst>
                        <p:cond delay="0"/>
                      </p:stCondLst>
                      <p:childTnLst>
                        <p:par>
                          <p:cTn id="189" fill="hold">
                            <p:stCondLst>
                              <p:cond delay="0"/>
                            </p:stCondLst>
                            <p:childTnLst>
                              <p:par>
                                <p:cTn id="190" presetID="1" presetClass="entr" presetSubtype="0" fill="hold" nodeType="clickEffect">
                                  <p:stCondLst>
                                    <p:cond delay="0"/>
                                  </p:stCondLst>
                                  <p:childTnLst>
                                    <p:set>
                                      <p:cBhvr>
                                        <p:cTn id="191" dur="1" fill="hold">
                                          <p:stCondLst>
                                            <p:cond delay="0"/>
                                          </p:stCondLst>
                                        </p:cTn>
                                        <p:tgtEl>
                                          <p:spTgt spid="133">
                                            <p:txEl>
                                              <p:pRg st="0" end="0"/>
                                            </p:txEl>
                                          </p:spTgt>
                                        </p:tgtEl>
                                        <p:attrNameLst>
                                          <p:attrName>style.visibility</p:attrName>
                                        </p:attrNameLst>
                                      </p:cBhvr>
                                      <p:to>
                                        <p:strVal val="visible"/>
                                      </p:to>
                                    </p:set>
                                  </p:childTnLst>
                                </p:cTn>
                              </p:par>
                            </p:childTnLst>
                          </p:cTn>
                        </p:par>
                      </p:childTnLst>
                    </p:cTn>
                  </p:par>
                </p:childTnLst>
              </p:cTn>
              <p:nextCondLst>
                <p:cond evt="onClick" delay="0">
                  <p:tgtEl>
                    <p:spTgt spid="68"/>
                  </p:tgtEl>
                </p:cond>
              </p:nextCondLst>
            </p:seq>
          </p:childTnLst>
        </p:cTn>
      </p:par>
    </p:tnLst>
    <p:bldLst>
      <p:bldP spid="115" grpId="0" animBg="1"/>
      <p:bldP spid="2" grpId="0" animBg="1"/>
      <p:bldP spid="65" grpId="0" animBg="1"/>
      <p:bldP spid="67" grpId="0" animBg="1"/>
      <p:bldP spid="71" grpId="0" animBg="1"/>
      <p:bldP spid="72" grpId="0" animBg="1"/>
      <p:bldP spid="73" grpId="0" animBg="1"/>
      <p:bldP spid="75" grpId="0" animBg="1"/>
      <p:bldP spid="78" grpId="0" animBg="1"/>
      <p:bldP spid="79" grpId="0" animBg="1"/>
      <p:bldP spid="80" grpId="0" animBg="1"/>
      <p:bldP spid="81" grpId="0" animBg="1"/>
      <p:bldP spid="83" grpId="0" animBg="1"/>
      <p:bldP spid="85" grpId="0" animBg="1"/>
      <p:bldP spid="87" grpId="0" animBg="1"/>
      <p:bldP spid="88" grpId="0" animBg="1"/>
      <p:bldP spid="90" grpId="0" animBg="1"/>
      <p:bldP spid="94" grpId="0" animBg="1"/>
      <p:bldP spid="95" grpId="0" animBg="1"/>
      <p:bldP spid="96" grpId="0" animBg="1"/>
      <p:bldP spid="97" grpId="0" animBg="1"/>
      <p:bldP spid="100" grpId="0" animBg="1"/>
      <p:bldP spid="102" grpId="0" animBg="1"/>
      <p:bldP spid="104" grpId="0" animBg="1"/>
      <p:bldP spid="105" grpId="0" animBg="1"/>
      <p:bldP spid="106" grpId="0" animBg="1"/>
      <p:bldP spid="107" grpId="0" animBg="1"/>
      <p:bldP spid="108" grpId="0" animBg="1"/>
      <p:bldP spid="15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Скругленный прямоугольник 114"/>
          <p:cNvSpPr/>
          <p:nvPr/>
        </p:nvSpPr>
        <p:spPr>
          <a:xfrm>
            <a:off x="4786314" y="1142984"/>
            <a:ext cx="4214842" cy="2071702"/>
          </a:xfrm>
          <a:prstGeom prst="roundRect">
            <a:avLst/>
          </a:prstGeom>
          <a:solidFill>
            <a:srgbClr val="FFFF00"/>
          </a:solidFill>
          <a:ln>
            <a:solidFill>
              <a:srgbClr val="00B05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dirty="0" smtClean="0">
                <a:solidFill>
                  <a:schemeClr val="tx1"/>
                </a:solidFill>
              </a:rPr>
              <a:t>На жёрдочке сижу,</a:t>
            </a:r>
          </a:p>
          <a:p>
            <a:pPr algn="ctr"/>
            <a:r>
              <a:rPr lang="ru-RU" sz="2600" dirty="0" smtClean="0">
                <a:solidFill>
                  <a:schemeClr val="tx1"/>
                </a:solidFill>
              </a:rPr>
              <a:t>В зеркальце гляжу,</a:t>
            </a:r>
          </a:p>
          <a:p>
            <a:pPr algn="ctr"/>
            <a:r>
              <a:rPr lang="ru-RU" sz="2600" dirty="0" smtClean="0">
                <a:solidFill>
                  <a:schemeClr val="tx1"/>
                </a:solidFill>
              </a:rPr>
              <a:t>От себя я без ума,</a:t>
            </a:r>
          </a:p>
          <a:p>
            <a:pPr algn="ctr"/>
            <a:r>
              <a:rPr lang="ru-RU" sz="2600" dirty="0" smtClean="0">
                <a:solidFill>
                  <a:schemeClr val="tx1"/>
                </a:solidFill>
              </a:rPr>
              <a:t>Повторять могу слова!</a:t>
            </a:r>
          </a:p>
        </p:txBody>
      </p:sp>
      <p:sp>
        <p:nvSpPr>
          <p:cNvPr id="2" name="Багетная рамка 1"/>
          <p:cNvSpPr/>
          <p:nvPr/>
        </p:nvSpPr>
        <p:spPr>
          <a:xfrm>
            <a:off x="827584"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А</a:t>
            </a:r>
            <a:endParaRPr lang="ru-RU" sz="3200" b="1" dirty="0">
              <a:solidFill>
                <a:srgbClr val="002060"/>
              </a:solidFill>
            </a:endParaRPr>
          </a:p>
        </p:txBody>
      </p:sp>
      <p:sp>
        <p:nvSpPr>
          <p:cNvPr id="62" name="Багетная рамка 61"/>
          <p:cNvSpPr/>
          <p:nvPr/>
        </p:nvSpPr>
        <p:spPr>
          <a:xfrm>
            <a:off x="1301766"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Б</a:t>
            </a:r>
            <a:endParaRPr lang="ru-RU" sz="3200" b="1" dirty="0">
              <a:solidFill>
                <a:srgbClr val="002060"/>
              </a:solidFill>
            </a:endParaRPr>
          </a:p>
        </p:txBody>
      </p:sp>
      <p:sp>
        <p:nvSpPr>
          <p:cNvPr id="63" name="Багетная рамка 62"/>
          <p:cNvSpPr/>
          <p:nvPr/>
        </p:nvSpPr>
        <p:spPr>
          <a:xfrm>
            <a:off x="1775947"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В</a:t>
            </a:r>
            <a:endParaRPr lang="ru-RU" sz="3200" b="1" dirty="0">
              <a:solidFill>
                <a:srgbClr val="002060"/>
              </a:solidFill>
            </a:endParaRPr>
          </a:p>
        </p:txBody>
      </p:sp>
      <p:sp>
        <p:nvSpPr>
          <p:cNvPr id="65" name="Багетная рамка 64"/>
          <p:cNvSpPr/>
          <p:nvPr/>
        </p:nvSpPr>
        <p:spPr>
          <a:xfrm>
            <a:off x="2250129"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Г</a:t>
            </a:r>
            <a:endParaRPr lang="ru-RU" sz="3200" b="1" dirty="0">
              <a:solidFill>
                <a:srgbClr val="002060"/>
              </a:solidFill>
            </a:endParaRPr>
          </a:p>
        </p:txBody>
      </p:sp>
      <p:sp>
        <p:nvSpPr>
          <p:cNvPr id="67" name="Багетная рамка 66"/>
          <p:cNvSpPr/>
          <p:nvPr/>
        </p:nvSpPr>
        <p:spPr>
          <a:xfrm>
            <a:off x="2741625"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Д</a:t>
            </a:r>
            <a:endParaRPr lang="ru-RU" sz="3200" b="1" dirty="0">
              <a:solidFill>
                <a:srgbClr val="002060"/>
              </a:solidFill>
            </a:endParaRPr>
          </a:p>
        </p:txBody>
      </p:sp>
      <p:sp>
        <p:nvSpPr>
          <p:cNvPr id="68" name="Багетная рамка 67"/>
          <p:cNvSpPr/>
          <p:nvPr/>
        </p:nvSpPr>
        <p:spPr>
          <a:xfrm>
            <a:off x="3215807"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Е</a:t>
            </a:r>
            <a:endParaRPr lang="ru-RU" sz="3200" b="1" dirty="0">
              <a:solidFill>
                <a:srgbClr val="002060"/>
              </a:solidFill>
            </a:endParaRPr>
          </a:p>
        </p:txBody>
      </p:sp>
      <p:sp>
        <p:nvSpPr>
          <p:cNvPr id="71" name="Багетная рамка 70"/>
          <p:cNvSpPr/>
          <p:nvPr/>
        </p:nvSpPr>
        <p:spPr>
          <a:xfrm>
            <a:off x="3689988"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Ё</a:t>
            </a:r>
            <a:endParaRPr lang="ru-RU" sz="3200" b="1" dirty="0">
              <a:solidFill>
                <a:srgbClr val="002060"/>
              </a:solidFill>
            </a:endParaRPr>
          </a:p>
        </p:txBody>
      </p:sp>
      <p:sp>
        <p:nvSpPr>
          <p:cNvPr id="72" name="Багетная рамка 71"/>
          <p:cNvSpPr/>
          <p:nvPr/>
        </p:nvSpPr>
        <p:spPr>
          <a:xfrm>
            <a:off x="4164170"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Ж</a:t>
            </a:r>
            <a:endParaRPr lang="ru-RU" sz="3200" b="1" dirty="0">
              <a:solidFill>
                <a:srgbClr val="002060"/>
              </a:solidFill>
            </a:endParaRPr>
          </a:p>
        </p:txBody>
      </p:sp>
      <p:sp>
        <p:nvSpPr>
          <p:cNvPr id="73" name="Багетная рамка 72"/>
          <p:cNvSpPr/>
          <p:nvPr/>
        </p:nvSpPr>
        <p:spPr>
          <a:xfrm>
            <a:off x="4649801"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З</a:t>
            </a:r>
            <a:endParaRPr lang="ru-RU" sz="3200" b="1" dirty="0">
              <a:solidFill>
                <a:srgbClr val="002060"/>
              </a:solidFill>
            </a:endParaRPr>
          </a:p>
        </p:txBody>
      </p:sp>
      <p:sp>
        <p:nvSpPr>
          <p:cNvPr id="75" name="Багетная рамка 74"/>
          <p:cNvSpPr/>
          <p:nvPr/>
        </p:nvSpPr>
        <p:spPr>
          <a:xfrm>
            <a:off x="5123982"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И</a:t>
            </a:r>
            <a:endParaRPr lang="ru-RU" sz="3200" b="1" dirty="0">
              <a:solidFill>
                <a:srgbClr val="002060"/>
              </a:solidFill>
            </a:endParaRPr>
          </a:p>
        </p:txBody>
      </p:sp>
      <p:sp>
        <p:nvSpPr>
          <p:cNvPr id="77" name="Багетная рамка 76"/>
          <p:cNvSpPr/>
          <p:nvPr/>
        </p:nvSpPr>
        <p:spPr>
          <a:xfrm>
            <a:off x="5598164"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Й</a:t>
            </a:r>
            <a:endParaRPr lang="ru-RU" sz="3200" b="1" dirty="0">
              <a:solidFill>
                <a:srgbClr val="002060"/>
              </a:solidFill>
            </a:endParaRPr>
          </a:p>
        </p:txBody>
      </p:sp>
      <p:sp>
        <p:nvSpPr>
          <p:cNvPr id="78" name="Багетная рамка 77"/>
          <p:cNvSpPr/>
          <p:nvPr/>
        </p:nvSpPr>
        <p:spPr>
          <a:xfrm>
            <a:off x="6072346"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К</a:t>
            </a:r>
            <a:endParaRPr lang="ru-RU" sz="3200" b="1" dirty="0">
              <a:solidFill>
                <a:srgbClr val="002060"/>
              </a:solidFill>
            </a:endParaRPr>
          </a:p>
        </p:txBody>
      </p:sp>
      <p:sp>
        <p:nvSpPr>
          <p:cNvPr id="79" name="Багетная рамка 78"/>
          <p:cNvSpPr/>
          <p:nvPr/>
        </p:nvSpPr>
        <p:spPr>
          <a:xfrm>
            <a:off x="6563706"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Л</a:t>
            </a:r>
            <a:endParaRPr lang="ru-RU" sz="3200" b="1" dirty="0">
              <a:solidFill>
                <a:srgbClr val="002060"/>
              </a:solidFill>
            </a:endParaRPr>
          </a:p>
        </p:txBody>
      </p:sp>
      <p:sp>
        <p:nvSpPr>
          <p:cNvPr id="80" name="Багетная рамка 79"/>
          <p:cNvSpPr/>
          <p:nvPr/>
        </p:nvSpPr>
        <p:spPr>
          <a:xfrm>
            <a:off x="7037887"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М</a:t>
            </a:r>
            <a:endParaRPr lang="ru-RU" sz="3200" b="1" dirty="0">
              <a:solidFill>
                <a:srgbClr val="002060"/>
              </a:solidFill>
            </a:endParaRPr>
          </a:p>
        </p:txBody>
      </p:sp>
      <p:sp>
        <p:nvSpPr>
          <p:cNvPr id="81" name="Багетная рамка 80"/>
          <p:cNvSpPr/>
          <p:nvPr/>
        </p:nvSpPr>
        <p:spPr>
          <a:xfrm>
            <a:off x="7512069"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Н</a:t>
            </a:r>
            <a:endParaRPr lang="ru-RU" sz="3200" b="1" dirty="0">
              <a:solidFill>
                <a:srgbClr val="002060"/>
              </a:solidFill>
            </a:endParaRPr>
          </a:p>
        </p:txBody>
      </p:sp>
      <p:sp>
        <p:nvSpPr>
          <p:cNvPr id="82" name="Багетная рамка 81"/>
          <p:cNvSpPr/>
          <p:nvPr/>
        </p:nvSpPr>
        <p:spPr>
          <a:xfrm>
            <a:off x="7986250" y="5600216"/>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О</a:t>
            </a:r>
            <a:endParaRPr lang="ru-RU" sz="3200" b="1" dirty="0">
              <a:solidFill>
                <a:srgbClr val="002060"/>
              </a:solidFill>
            </a:endParaRPr>
          </a:p>
        </p:txBody>
      </p:sp>
      <p:sp>
        <p:nvSpPr>
          <p:cNvPr id="83" name="Багетная рамка 82"/>
          <p:cNvSpPr/>
          <p:nvPr/>
        </p:nvSpPr>
        <p:spPr>
          <a:xfrm>
            <a:off x="611560"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П</a:t>
            </a:r>
            <a:endParaRPr lang="ru-RU" sz="3200" b="1" dirty="0">
              <a:solidFill>
                <a:srgbClr val="002060"/>
              </a:solidFill>
            </a:endParaRPr>
          </a:p>
        </p:txBody>
      </p:sp>
      <p:sp>
        <p:nvSpPr>
          <p:cNvPr id="84" name="Багетная рамка 83"/>
          <p:cNvSpPr/>
          <p:nvPr/>
        </p:nvSpPr>
        <p:spPr>
          <a:xfrm>
            <a:off x="1085742"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Р</a:t>
            </a:r>
            <a:endParaRPr lang="ru-RU" sz="3200" b="1" dirty="0">
              <a:solidFill>
                <a:srgbClr val="002060"/>
              </a:solidFill>
            </a:endParaRPr>
          </a:p>
        </p:txBody>
      </p:sp>
      <p:sp>
        <p:nvSpPr>
          <p:cNvPr id="85" name="Багетная рамка 84"/>
          <p:cNvSpPr/>
          <p:nvPr/>
        </p:nvSpPr>
        <p:spPr>
          <a:xfrm>
            <a:off x="1559923"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С</a:t>
            </a:r>
            <a:endParaRPr lang="ru-RU" sz="3200" b="1" dirty="0">
              <a:solidFill>
                <a:srgbClr val="002060"/>
              </a:solidFill>
            </a:endParaRPr>
          </a:p>
        </p:txBody>
      </p:sp>
      <p:sp>
        <p:nvSpPr>
          <p:cNvPr id="87" name="Багетная рамка 86"/>
          <p:cNvSpPr/>
          <p:nvPr/>
        </p:nvSpPr>
        <p:spPr>
          <a:xfrm>
            <a:off x="2034105"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Т</a:t>
            </a:r>
            <a:endParaRPr lang="ru-RU" sz="3200" b="1" dirty="0">
              <a:solidFill>
                <a:srgbClr val="002060"/>
              </a:solidFill>
            </a:endParaRPr>
          </a:p>
        </p:txBody>
      </p:sp>
      <p:sp>
        <p:nvSpPr>
          <p:cNvPr id="88" name="Багетная рамка 87"/>
          <p:cNvSpPr/>
          <p:nvPr/>
        </p:nvSpPr>
        <p:spPr>
          <a:xfrm>
            <a:off x="2525601"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У</a:t>
            </a:r>
            <a:endParaRPr lang="ru-RU" sz="3200" b="1" dirty="0">
              <a:solidFill>
                <a:srgbClr val="002060"/>
              </a:solidFill>
            </a:endParaRPr>
          </a:p>
        </p:txBody>
      </p:sp>
      <p:sp>
        <p:nvSpPr>
          <p:cNvPr id="90" name="Багетная рамка 89"/>
          <p:cNvSpPr/>
          <p:nvPr/>
        </p:nvSpPr>
        <p:spPr>
          <a:xfrm>
            <a:off x="2999783"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Ф</a:t>
            </a:r>
            <a:endParaRPr lang="ru-RU" sz="3200" b="1" dirty="0">
              <a:solidFill>
                <a:srgbClr val="002060"/>
              </a:solidFill>
            </a:endParaRPr>
          </a:p>
        </p:txBody>
      </p:sp>
      <p:sp>
        <p:nvSpPr>
          <p:cNvPr id="94" name="Багетная рамка 93"/>
          <p:cNvSpPr/>
          <p:nvPr/>
        </p:nvSpPr>
        <p:spPr>
          <a:xfrm>
            <a:off x="3473964"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Х</a:t>
            </a:r>
            <a:endParaRPr lang="ru-RU" sz="3200" b="1" dirty="0">
              <a:solidFill>
                <a:srgbClr val="002060"/>
              </a:solidFill>
            </a:endParaRPr>
          </a:p>
        </p:txBody>
      </p:sp>
      <p:sp>
        <p:nvSpPr>
          <p:cNvPr id="95" name="Багетная рамка 94"/>
          <p:cNvSpPr/>
          <p:nvPr/>
        </p:nvSpPr>
        <p:spPr>
          <a:xfrm>
            <a:off x="3948146"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Ц</a:t>
            </a:r>
            <a:endParaRPr lang="ru-RU" sz="3200" b="1" dirty="0">
              <a:solidFill>
                <a:srgbClr val="002060"/>
              </a:solidFill>
            </a:endParaRPr>
          </a:p>
        </p:txBody>
      </p:sp>
      <p:sp>
        <p:nvSpPr>
          <p:cNvPr id="96" name="Багетная рамка 95"/>
          <p:cNvSpPr/>
          <p:nvPr/>
        </p:nvSpPr>
        <p:spPr>
          <a:xfrm>
            <a:off x="4433777"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Ч</a:t>
            </a:r>
            <a:endParaRPr lang="ru-RU" sz="3200" b="1" dirty="0">
              <a:solidFill>
                <a:srgbClr val="002060"/>
              </a:solidFill>
            </a:endParaRPr>
          </a:p>
        </p:txBody>
      </p:sp>
      <p:sp>
        <p:nvSpPr>
          <p:cNvPr id="97" name="Багетная рамка 96"/>
          <p:cNvSpPr/>
          <p:nvPr/>
        </p:nvSpPr>
        <p:spPr>
          <a:xfrm>
            <a:off x="4907958"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Ш</a:t>
            </a:r>
            <a:endParaRPr lang="ru-RU" sz="3200" b="1" dirty="0">
              <a:solidFill>
                <a:srgbClr val="002060"/>
              </a:solidFill>
            </a:endParaRPr>
          </a:p>
        </p:txBody>
      </p:sp>
      <p:sp>
        <p:nvSpPr>
          <p:cNvPr id="100" name="Багетная рамка 99"/>
          <p:cNvSpPr/>
          <p:nvPr/>
        </p:nvSpPr>
        <p:spPr>
          <a:xfrm>
            <a:off x="5382140"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Щ</a:t>
            </a:r>
            <a:endParaRPr lang="ru-RU" sz="3200" b="1" dirty="0">
              <a:solidFill>
                <a:srgbClr val="002060"/>
              </a:solidFill>
            </a:endParaRPr>
          </a:p>
        </p:txBody>
      </p:sp>
      <p:sp>
        <p:nvSpPr>
          <p:cNvPr id="102" name="Багетная рамка 101"/>
          <p:cNvSpPr/>
          <p:nvPr/>
        </p:nvSpPr>
        <p:spPr>
          <a:xfrm>
            <a:off x="5856322"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Ъ</a:t>
            </a:r>
            <a:endParaRPr lang="ru-RU" sz="3200" b="1" dirty="0">
              <a:solidFill>
                <a:srgbClr val="002060"/>
              </a:solidFill>
            </a:endParaRPr>
          </a:p>
        </p:txBody>
      </p:sp>
      <p:sp>
        <p:nvSpPr>
          <p:cNvPr id="104" name="Багетная рамка 103"/>
          <p:cNvSpPr/>
          <p:nvPr/>
        </p:nvSpPr>
        <p:spPr>
          <a:xfrm>
            <a:off x="6347682"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Ы</a:t>
            </a:r>
            <a:endParaRPr lang="ru-RU" sz="3200" b="1" dirty="0">
              <a:solidFill>
                <a:srgbClr val="002060"/>
              </a:solidFill>
            </a:endParaRPr>
          </a:p>
        </p:txBody>
      </p:sp>
      <p:sp>
        <p:nvSpPr>
          <p:cNvPr id="105" name="Багетная рамка 104"/>
          <p:cNvSpPr/>
          <p:nvPr/>
        </p:nvSpPr>
        <p:spPr>
          <a:xfrm>
            <a:off x="6821863"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Ь</a:t>
            </a:r>
            <a:endParaRPr lang="ru-RU" sz="3200" b="1" dirty="0">
              <a:solidFill>
                <a:srgbClr val="002060"/>
              </a:solidFill>
            </a:endParaRPr>
          </a:p>
        </p:txBody>
      </p:sp>
      <p:sp>
        <p:nvSpPr>
          <p:cNvPr id="106" name="Багетная рамка 105"/>
          <p:cNvSpPr/>
          <p:nvPr/>
        </p:nvSpPr>
        <p:spPr>
          <a:xfrm>
            <a:off x="7296045"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Э</a:t>
            </a:r>
            <a:endParaRPr lang="ru-RU" sz="3200" b="1" dirty="0">
              <a:solidFill>
                <a:srgbClr val="002060"/>
              </a:solidFill>
            </a:endParaRPr>
          </a:p>
        </p:txBody>
      </p:sp>
      <p:sp>
        <p:nvSpPr>
          <p:cNvPr id="107" name="Багетная рамка 106"/>
          <p:cNvSpPr/>
          <p:nvPr/>
        </p:nvSpPr>
        <p:spPr>
          <a:xfrm>
            <a:off x="7770226"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Ю</a:t>
            </a:r>
            <a:endParaRPr lang="ru-RU" sz="3200" b="1" dirty="0">
              <a:solidFill>
                <a:srgbClr val="002060"/>
              </a:solidFill>
            </a:endParaRPr>
          </a:p>
        </p:txBody>
      </p:sp>
      <p:sp>
        <p:nvSpPr>
          <p:cNvPr id="108" name="Багетная рамка 107"/>
          <p:cNvSpPr/>
          <p:nvPr/>
        </p:nvSpPr>
        <p:spPr>
          <a:xfrm>
            <a:off x="8244408" y="6104272"/>
            <a:ext cx="474182" cy="468000"/>
          </a:xfrm>
          <a:prstGeom prst="bevel">
            <a:avLst/>
          </a:prstGeom>
          <a:solidFill>
            <a:srgbClr val="FFFF00"/>
          </a:solidFill>
          <a:ln>
            <a:solidFill>
              <a:srgbClr val="92D050"/>
            </a:solidFill>
          </a:ln>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3200" b="1" dirty="0" smtClean="0">
                <a:solidFill>
                  <a:srgbClr val="002060"/>
                </a:solidFill>
              </a:rPr>
              <a:t>Я</a:t>
            </a:r>
            <a:endParaRPr lang="ru-RU" sz="3200" b="1" dirty="0">
              <a:solidFill>
                <a:srgbClr val="002060"/>
              </a:solidFill>
            </a:endParaRPr>
          </a:p>
        </p:txBody>
      </p:sp>
      <p:sp>
        <p:nvSpPr>
          <p:cNvPr id="117" name="Прямоугольник 116"/>
          <p:cNvSpPr/>
          <p:nvPr/>
        </p:nvSpPr>
        <p:spPr>
          <a:xfrm>
            <a:off x="2643174" y="57148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с</a:t>
            </a:r>
            <a:endParaRPr lang="ru-RU" sz="3600" b="1" dirty="0">
              <a:solidFill>
                <a:schemeClr val="tx1"/>
              </a:solidFill>
            </a:endParaRPr>
          </a:p>
        </p:txBody>
      </p:sp>
      <p:sp>
        <p:nvSpPr>
          <p:cNvPr id="118" name="Прямоугольник 117"/>
          <p:cNvSpPr/>
          <p:nvPr/>
        </p:nvSpPr>
        <p:spPr>
          <a:xfrm>
            <a:off x="1651022" y="1575602"/>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в</a:t>
            </a:r>
            <a:endParaRPr lang="ru-RU" sz="3600" b="1" dirty="0">
              <a:solidFill>
                <a:schemeClr val="tx1"/>
              </a:solidFill>
            </a:endParaRPr>
          </a:p>
        </p:txBody>
      </p:sp>
      <p:sp>
        <p:nvSpPr>
          <p:cNvPr id="120" name="Прямоугольник 119"/>
          <p:cNvSpPr/>
          <p:nvPr/>
        </p:nvSpPr>
        <p:spPr>
          <a:xfrm>
            <a:off x="2647164" y="1071546"/>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о</a:t>
            </a:r>
            <a:endParaRPr lang="ru-RU" sz="3600" b="1" dirty="0">
              <a:solidFill>
                <a:schemeClr val="tx1"/>
              </a:solidFill>
            </a:endParaRPr>
          </a:p>
        </p:txBody>
      </p:sp>
      <p:sp>
        <p:nvSpPr>
          <p:cNvPr id="121" name="Прямоугольник 120"/>
          <p:cNvSpPr/>
          <p:nvPr/>
        </p:nvSpPr>
        <p:spPr>
          <a:xfrm>
            <a:off x="650890" y="1575602"/>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с</a:t>
            </a:r>
            <a:endParaRPr lang="ru-RU" sz="3600" b="1" dirty="0">
              <a:solidFill>
                <a:schemeClr val="tx1"/>
              </a:solidFill>
            </a:endParaRPr>
          </a:p>
        </p:txBody>
      </p:sp>
      <p:sp>
        <p:nvSpPr>
          <p:cNvPr id="122" name="Прямоугольник 121"/>
          <p:cNvSpPr/>
          <p:nvPr/>
        </p:nvSpPr>
        <p:spPr>
          <a:xfrm>
            <a:off x="2651154" y="2571744"/>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к</a:t>
            </a:r>
            <a:endParaRPr lang="ru-RU" sz="3600" b="1" dirty="0">
              <a:solidFill>
                <a:schemeClr val="tx1"/>
              </a:solidFill>
            </a:endParaRPr>
          </a:p>
        </p:txBody>
      </p:sp>
      <p:sp>
        <p:nvSpPr>
          <p:cNvPr id="123" name="Прямоугольник 122"/>
          <p:cNvSpPr/>
          <p:nvPr/>
        </p:nvSpPr>
        <p:spPr>
          <a:xfrm>
            <a:off x="2643174" y="2071678"/>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о</a:t>
            </a:r>
            <a:endParaRPr lang="ru-RU" sz="3600" b="1" dirty="0">
              <a:solidFill>
                <a:schemeClr val="tx1"/>
              </a:solidFill>
            </a:endParaRPr>
          </a:p>
        </p:txBody>
      </p:sp>
      <p:sp>
        <p:nvSpPr>
          <p:cNvPr id="124" name="Прямоугольник 123"/>
          <p:cNvSpPr/>
          <p:nvPr/>
        </p:nvSpPr>
        <p:spPr>
          <a:xfrm>
            <a:off x="650890" y="2075668"/>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о</a:t>
            </a:r>
            <a:endParaRPr lang="ru-RU" sz="3600" b="1" dirty="0">
              <a:solidFill>
                <a:schemeClr val="tx1"/>
              </a:solidFill>
            </a:endParaRPr>
          </a:p>
        </p:txBody>
      </p:sp>
      <p:sp>
        <p:nvSpPr>
          <p:cNvPr id="125" name="Прямоугольник 124"/>
          <p:cNvSpPr/>
          <p:nvPr/>
        </p:nvSpPr>
        <p:spPr>
          <a:xfrm>
            <a:off x="650890" y="2575734"/>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л</a:t>
            </a:r>
            <a:endParaRPr lang="ru-RU" sz="3600" b="1" dirty="0">
              <a:solidFill>
                <a:schemeClr val="tx1"/>
              </a:solidFill>
            </a:endParaRPr>
          </a:p>
        </p:txBody>
      </p:sp>
      <p:sp>
        <p:nvSpPr>
          <p:cNvPr id="126" name="Прямоугольник 125"/>
          <p:cNvSpPr/>
          <p:nvPr/>
        </p:nvSpPr>
        <p:spPr>
          <a:xfrm>
            <a:off x="650890" y="307580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о</a:t>
            </a:r>
            <a:endParaRPr lang="ru-RU" sz="3600" b="1" dirty="0">
              <a:solidFill>
                <a:schemeClr val="tx1"/>
              </a:solidFill>
            </a:endParaRPr>
          </a:p>
        </p:txBody>
      </p:sp>
      <p:sp>
        <p:nvSpPr>
          <p:cNvPr id="127" name="Прямоугольник 126"/>
          <p:cNvSpPr/>
          <p:nvPr/>
        </p:nvSpPr>
        <p:spPr>
          <a:xfrm>
            <a:off x="646900" y="4572008"/>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tx1"/>
                </a:solidFill>
              </a:rPr>
              <a:t>й</a:t>
            </a:r>
            <a:endParaRPr lang="ru-RU" sz="3600" b="1" dirty="0">
              <a:solidFill>
                <a:schemeClr val="tx1"/>
              </a:solidFill>
            </a:endParaRPr>
          </a:p>
        </p:txBody>
      </p:sp>
      <p:sp>
        <p:nvSpPr>
          <p:cNvPr id="128" name="Прямоугольник 127"/>
          <p:cNvSpPr/>
          <p:nvPr/>
        </p:nvSpPr>
        <p:spPr>
          <a:xfrm>
            <a:off x="650890" y="3575866"/>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в</a:t>
            </a:r>
            <a:endParaRPr lang="ru-RU" sz="3600" b="1" dirty="0">
              <a:solidFill>
                <a:schemeClr val="tx1"/>
              </a:solidFill>
            </a:endParaRPr>
          </a:p>
        </p:txBody>
      </p:sp>
      <p:sp>
        <p:nvSpPr>
          <p:cNvPr id="129" name="Прямоугольник 128"/>
          <p:cNvSpPr/>
          <p:nvPr/>
        </p:nvSpPr>
        <p:spPr>
          <a:xfrm>
            <a:off x="142844" y="306782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в</a:t>
            </a:r>
            <a:endParaRPr lang="ru-RU" sz="3600" b="1" dirty="0">
              <a:solidFill>
                <a:schemeClr val="tx1"/>
              </a:solidFill>
            </a:endParaRPr>
          </a:p>
        </p:txBody>
      </p:sp>
      <p:sp>
        <p:nvSpPr>
          <p:cNvPr id="130" name="Прямоугольник 129"/>
          <p:cNvSpPr/>
          <p:nvPr/>
        </p:nvSpPr>
        <p:spPr>
          <a:xfrm>
            <a:off x="1651022" y="2571744"/>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tx1"/>
                </a:solidFill>
              </a:rPr>
              <a:t>р</a:t>
            </a:r>
            <a:endParaRPr lang="ru-RU" sz="3600" b="1" dirty="0">
              <a:solidFill>
                <a:schemeClr val="tx1"/>
              </a:solidFill>
            </a:endParaRPr>
          </a:p>
        </p:txBody>
      </p:sp>
      <p:sp>
        <p:nvSpPr>
          <p:cNvPr id="131" name="Прямоугольник 130"/>
          <p:cNvSpPr/>
          <p:nvPr/>
        </p:nvSpPr>
        <p:spPr>
          <a:xfrm>
            <a:off x="1651022" y="3571876"/>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б</a:t>
            </a:r>
            <a:endParaRPr lang="ru-RU" sz="3600" b="1" dirty="0">
              <a:solidFill>
                <a:schemeClr val="tx1"/>
              </a:solidFill>
            </a:endParaRPr>
          </a:p>
        </p:txBody>
      </p:sp>
      <p:sp>
        <p:nvSpPr>
          <p:cNvPr id="132" name="Прямоугольник 131"/>
          <p:cNvSpPr/>
          <p:nvPr/>
        </p:nvSpPr>
        <p:spPr>
          <a:xfrm>
            <a:off x="646900" y="4071942"/>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е</a:t>
            </a:r>
            <a:endParaRPr lang="ru-RU" sz="3600" b="1" dirty="0">
              <a:solidFill>
                <a:schemeClr val="tx1"/>
              </a:solidFill>
            </a:endParaRPr>
          </a:p>
        </p:txBody>
      </p:sp>
      <p:sp>
        <p:nvSpPr>
          <p:cNvPr id="133" name="Прямоугольник 132"/>
          <p:cNvSpPr/>
          <p:nvPr/>
        </p:nvSpPr>
        <p:spPr>
          <a:xfrm>
            <a:off x="1651022" y="4071942"/>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е</a:t>
            </a:r>
            <a:endParaRPr lang="ru-RU" sz="3600" b="1" dirty="0">
              <a:solidFill>
                <a:schemeClr val="tx1"/>
              </a:solidFill>
            </a:endParaRPr>
          </a:p>
        </p:txBody>
      </p:sp>
      <p:sp>
        <p:nvSpPr>
          <p:cNvPr id="134" name="Прямоугольник 133"/>
          <p:cNvSpPr/>
          <p:nvPr/>
        </p:nvSpPr>
        <p:spPr>
          <a:xfrm>
            <a:off x="1643042" y="4572008"/>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й</a:t>
            </a:r>
            <a:endParaRPr lang="ru-RU" sz="3600" b="1" dirty="0">
              <a:solidFill>
                <a:schemeClr val="tx1"/>
              </a:solidFill>
            </a:endParaRPr>
          </a:p>
        </p:txBody>
      </p:sp>
      <p:sp>
        <p:nvSpPr>
          <p:cNvPr id="135" name="Прямоугольник 134"/>
          <p:cNvSpPr/>
          <p:nvPr/>
        </p:nvSpPr>
        <p:spPr>
          <a:xfrm>
            <a:off x="1647032" y="2071678"/>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о</a:t>
            </a:r>
            <a:endParaRPr lang="ru-RU" sz="3600" b="1" dirty="0">
              <a:solidFill>
                <a:schemeClr val="tx1"/>
              </a:solidFill>
            </a:endParaRPr>
          </a:p>
        </p:txBody>
      </p:sp>
      <p:sp>
        <p:nvSpPr>
          <p:cNvPr id="136" name="Прямоугольник 135"/>
          <p:cNvSpPr/>
          <p:nvPr/>
        </p:nvSpPr>
        <p:spPr>
          <a:xfrm>
            <a:off x="2155078" y="306782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tx1"/>
                </a:solidFill>
              </a:rPr>
              <a:t>н</a:t>
            </a:r>
            <a:endParaRPr lang="ru-RU" sz="3600" b="1" dirty="0">
              <a:solidFill>
                <a:schemeClr val="tx1"/>
              </a:solidFill>
            </a:endParaRPr>
          </a:p>
        </p:txBody>
      </p:sp>
      <p:sp>
        <p:nvSpPr>
          <p:cNvPr id="137" name="Прямоугольник 136"/>
          <p:cNvSpPr/>
          <p:nvPr/>
        </p:nvSpPr>
        <p:spPr>
          <a:xfrm>
            <a:off x="1651022" y="305984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о</a:t>
            </a:r>
            <a:endParaRPr lang="ru-RU" sz="3600" b="1" dirty="0">
              <a:solidFill>
                <a:schemeClr val="tx1"/>
              </a:solidFill>
            </a:endParaRPr>
          </a:p>
        </p:txBody>
      </p:sp>
      <p:sp>
        <p:nvSpPr>
          <p:cNvPr id="138" name="Прямоугольник 137"/>
          <p:cNvSpPr/>
          <p:nvPr/>
        </p:nvSpPr>
        <p:spPr>
          <a:xfrm>
            <a:off x="2651154" y="307181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а</a:t>
            </a:r>
            <a:endParaRPr lang="ru-RU" sz="3600" b="1" dirty="0">
              <a:solidFill>
                <a:schemeClr val="tx1"/>
              </a:solidFill>
            </a:endParaRPr>
          </a:p>
        </p:txBody>
      </p:sp>
      <p:sp>
        <p:nvSpPr>
          <p:cNvPr id="139" name="Прямоугольник 138"/>
          <p:cNvSpPr/>
          <p:nvPr/>
        </p:nvSpPr>
        <p:spPr>
          <a:xfrm>
            <a:off x="1146966" y="307181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tx1"/>
                </a:solidFill>
              </a:rPr>
              <a:t>р</a:t>
            </a:r>
            <a:endParaRPr lang="ru-RU" sz="3600" b="1" dirty="0">
              <a:solidFill>
                <a:schemeClr val="tx1"/>
              </a:solidFill>
            </a:endParaRPr>
          </a:p>
        </p:txBody>
      </p:sp>
      <p:sp>
        <p:nvSpPr>
          <p:cNvPr id="140" name="Прямоугольник 139"/>
          <p:cNvSpPr/>
          <p:nvPr/>
        </p:nvSpPr>
        <p:spPr>
          <a:xfrm>
            <a:off x="2647164" y="1571612"/>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tx1"/>
                </a:solidFill>
              </a:rPr>
              <a:t>р</a:t>
            </a:r>
            <a:endParaRPr lang="ru-RU" sz="3600" b="1" dirty="0">
              <a:solidFill>
                <a:schemeClr val="tx1"/>
              </a:solidFill>
            </a:endParaRPr>
          </a:p>
        </p:txBody>
      </p:sp>
      <p:sp>
        <p:nvSpPr>
          <p:cNvPr id="141" name="Прямоугольник 140"/>
          <p:cNvSpPr/>
          <p:nvPr/>
        </p:nvSpPr>
        <p:spPr>
          <a:xfrm>
            <a:off x="3651286" y="57148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в</a:t>
            </a:r>
            <a:endParaRPr lang="ru-RU" sz="3600" b="1" dirty="0">
              <a:solidFill>
                <a:schemeClr val="tx1"/>
              </a:solidFill>
            </a:endParaRPr>
          </a:p>
        </p:txBody>
      </p:sp>
      <p:sp>
        <p:nvSpPr>
          <p:cNvPr id="142" name="Прямоугольник 141"/>
          <p:cNvSpPr/>
          <p:nvPr/>
        </p:nvSpPr>
        <p:spPr>
          <a:xfrm>
            <a:off x="3147230" y="57148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к</a:t>
            </a:r>
            <a:endParaRPr lang="ru-RU" sz="3600" b="1" dirty="0">
              <a:solidFill>
                <a:schemeClr val="tx1"/>
              </a:solidFill>
            </a:endParaRPr>
          </a:p>
        </p:txBody>
      </p:sp>
      <p:sp>
        <p:nvSpPr>
          <p:cNvPr id="143" name="Прямоугольник 142"/>
          <p:cNvSpPr/>
          <p:nvPr/>
        </p:nvSpPr>
        <p:spPr>
          <a:xfrm>
            <a:off x="5155474" y="57148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tx1"/>
                </a:solidFill>
              </a:rPr>
              <a:t>е</a:t>
            </a:r>
            <a:endParaRPr lang="ru-RU" sz="3600" b="1" dirty="0">
              <a:solidFill>
                <a:schemeClr val="tx1"/>
              </a:solidFill>
            </a:endParaRPr>
          </a:p>
        </p:txBody>
      </p:sp>
      <p:sp>
        <p:nvSpPr>
          <p:cNvPr id="144" name="Прямоугольник 143"/>
          <p:cNvSpPr/>
          <p:nvPr/>
        </p:nvSpPr>
        <p:spPr>
          <a:xfrm>
            <a:off x="4651418" y="57148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р</a:t>
            </a:r>
            <a:endParaRPr lang="ru-RU" sz="3600" b="1" dirty="0">
              <a:solidFill>
                <a:schemeClr val="tx1"/>
              </a:solidFill>
            </a:endParaRPr>
          </a:p>
        </p:txBody>
      </p:sp>
      <p:sp>
        <p:nvSpPr>
          <p:cNvPr id="145" name="Прямоугольник 144"/>
          <p:cNvSpPr/>
          <p:nvPr/>
        </p:nvSpPr>
        <p:spPr>
          <a:xfrm>
            <a:off x="5651550" y="57148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ц</a:t>
            </a:r>
            <a:endParaRPr lang="ru-RU" sz="3600" b="1" dirty="0">
              <a:solidFill>
                <a:schemeClr val="tx1"/>
              </a:solidFill>
            </a:endParaRPr>
          </a:p>
        </p:txBody>
      </p:sp>
      <p:sp>
        <p:nvSpPr>
          <p:cNvPr id="146" name="Прямоугольник 145"/>
          <p:cNvSpPr/>
          <p:nvPr/>
        </p:nvSpPr>
        <p:spPr>
          <a:xfrm>
            <a:off x="4147362" y="57148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tx1"/>
                </a:solidFill>
              </a:rPr>
              <a:t>о</a:t>
            </a:r>
            <a:endParaRPr lang="ru-RU" sz="3600" b="1" dirty="0">
              <a:solidFill>
                <a:schemeClr val="tx1"/>
              </a:solidFill>
            </a:endParaRPr>
          </a:p>
        </p:txBody>
      </p:sp>
      <p:sp>
        <p:nvSpPr>
          <p:cNvPr id="147" name="Прямоугольник 146"/>
          <p:cNvSpPr/>
          <p:nvPr/>
        </p:nvSpPr>
        <p:spPr>
          <a:xfrm>
            <a:off x="4147362" y="1071546"/>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tx1"/>
                </a:solidFill>
              </a:rPr>
              <a:t>п</a:t>
            </a:r>
            <a:endParaRPr lang="ru-RU" sz="3600" b="1" dirty="0">
              <a:solidFill>
                <a:schemeClr val="tx1"/>
              </a:solidFill>
            </a:endParaRPr>
          </a:p>
        </p:txBody>
      </p:sp>
      <p:sp>
        <p:nvSpPr>
          <p:cNvPr id="148" name="Прямоугольник 147"/>
          <p:cNvSpPr/>
          <p:nvPr/>
        </p:nvSpPr>
        <p:spPr>
          <a:xfrm>
            <a:off x="4143372" y="1571612"/>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у</a:t>
            </a:r>
            <a:endParaRPr lang="ru-RU" sz="3600" b="1" dirty="0">
              <a:solidFill>
                <a:schemeClr val="tx1"/>
              </a:solidFill>
            </a:endParaRPr>
          </a:p>
        </p:txBody>
      </p:sp>
      <p:sp>
        <p:nvSpPr>
          <p:cNvPr id="149" name="Прямоугольник 148"/>
          <p:cNvSpPr/>
          <p:nvPr/>
        </p:nvSpPr>
        <p:spPr>
          <a:xfrm>
            <a:off x="4143372" y="3067820"/>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tx1"/>
                </a:solidFill>
              </a:rPr>
              <a:t>й</a:t>
            </a:r>
            <a:endParaRPr lang="ru-RU" sz="3600" b="1" dirty="0">
              <a:solidFill>
                <a:schemeClr val="tx1"/>
              </a:solidFill>
            </a:endParaRPr>
          </a:p>
        </p:txBody>
      </p:sp>
      <p:sp>
        <p:nvSpPr>
          <p:cNvPr id="150" name="Прямоугольник 149"/>
          <p:cNvSpPr/>
          <p:nvPr/>
        </p:nvSpPr>
        <p:spPr>
          <a:xfrm>
            <a:off x="4139382" y="2571744"/>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а</a:t>
            </a:r>
            <a:endParaRPr lang="ru-RU" sz="3600" b="1" dirty="0">
              <a:solidFill>
                <a:schemeClr val="tx1"/>
              </a:solidFill>
            </a:endParaRPr>
          </a:p>
        </p:txBody>
      </p:sp>
      <p:sp>
        <p:nvSpPr>
          <p:cNvPr id="151" name="Прямоугольник 150"/>
          <p:cNvSpPr/>
          <p:nvPr/>
        </p:nvSpPr>
        <p:spPr>
          <a:xfrm>
            <a:off x="4143372" y="71414"/>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err="1" smtClean="0">
                <a:solidFill>
                  <a:schemeClr val="tx1"/>
                </a:solidFill>
              </a:rPr>
              <a:t>п</a:t>
            </a:r>
            <a:endParaRPr lang="ru-RU" sz="3600" b="1" dirty="0">
              <a:solidFill>
                <a:schemeClr val="tx1"/>
              </a:solidFill>
            </a:endParaRPr>
          </a:p>
        </p:txBody>
      </p:sp>
      <p:sp>
        <p:nvSpPr>
          <p:cNvPr id="152" name="Прямоугольник 151"/>
          <p:cNvSpPr/>
          <p:nvPr/>
        </p:nvSpPr>
        <p:spPr>
          <a:xfrm>
            <a:off x="4143372" y="2075668"/>
            <a:ext cx="504056" cy="504056"/>
          </a:xfrm>
          <a:prstGeom prst="rect">
            <a:avLst/>
          </a:prstGeom>
          <a:ln>
            <a:solidFill>
              <a:srgbClr val="00B050"/>
            </a:solidFill>
          </a:ln>
          <a:scene3d>
            <a:camera prst="orthographicFront"/>
            <a:lightRig rig="threePt" dir="t"/>
          </a:scene3d>
          <a:sp3d>
            <a:bevelT w="114300" prst="artDeco"/>
          </a:sp3d>
        </p:spPr>
        <p:style>
          <a:lnRef idx="2">
            <a:schemeClr val="accent5"/>
          </a:lnRef>
          <a:fillRef idx="1">
            <a:schemeClr val="lt1"/>
          </a:fillRef>
          <a:effectRef idx="0">
            <a:schemeClr val="accent5"/>
          </a:effectRef>
          <a:fontRef idx="minor">
            <a:schemeClr val="dk1"/>
          </a:fontRef>
        </p:style>
        <p:txBody>
          <a:bodyPr rtlCol="0" anchor="ctr"/>
          <a:lstStyle/>
          <a:p>
            <a:pPr algn="ctr"/>
            <a:r>
              <a:rPr lang="ru-RU" sz="3600" b="1" dirty="0" smtClean="0">
                <a:solidFill>
                  <a:schemeClr val="tx1"/>
                </a:solidFill>
              </a:rPr>
              <a:t>г</a:t>
            </a:r>
            <a:endParaRPr lang="ru-RU" sz="3600" b="1" dirty="0">
              <a:solidFill>
                <a:schemeClr val="tx1"/>
              </a:solidFill>
            </a:endParaRPr>
          </a:p>
        </p:txBody>
      </p:sp>
      <p:pic>
        <p:nvPicPr>
          <p:cNvPr id="1030" name="Picture 6" descr="Tall Copy"/>
          <p:cNvPicPr>
            <a:picLocks noChangeAspect="1" noChangeArrowheads="1"/>
          </p:cNvPicPr>
          <p:nvPr/>
        </p:nvPicPr>
        <p:blipFill>
          <a:blip r:embed="rId3" cstate="email"/>
          <a:srcRect/>
          <a:stretch>
            <a:fillRect/>
          </a:stretch>
        </p:blipFill>
        <p:spPr bwMode="auto">
          <a:xfrm>
            <a:off x="994480" y="142876"/>
            <a:ext cx="791438" cy="1071546"/>
          </a:xfrm>
          <a:prstGeom prst="rect">
            <a:avLst/>
          </a:prstGeom>
          <a:noFill/>
        </p:spPr>
      </p:pic>
      <p:pic>
        <p:nvPicPr>
          <p:cNvPr id="153" name="Picture 4" descr="вопросительный знак значок картинки-Векторные картинки-свобо…"/>
          <p:cNvPicPr>
            <a:picLocks noChangeAspect="1" noChangeArrowheads="1"/>
          </p:cNvPicPr>
          <p:nvPr/>
        </p:nvPicPr>
        <p:blipFill>
          <a:blip r:embed="rId4" cstate="email"/>
          <a:srcRect/>
          <a:stretch>
            <a:fillRect/>
          </a:stretch>
        </p:blipFill>
        <p:spPr bwMode="auto">
          <a:xfrm>
            <a:off x="249532" y="142867"/>
            <a:ext cx="720000" cy="1069140"/>
          </a:xfrm>
          <a:prstGeom prst="rect">
            <a:avLst/>
          </a:prstGeom>
          <a:noFill/>
        </p:spPr>
      </p:pic>
      <p:sp>
        <p:nvSpPr>
          <p:cNvPr id="154" name="Скругленный прямоугольник 153"/>
          <p:cNvSpPr/>
          <p:nvPr/>
        </p:nvSpPr>
        <p:spPr>
          <a:xfrm>
            <a:off x="5429256" y="3357562"/>
            <a:ext cx="3000396" cy="2071702"/>
          </a:xfrm>
          <a:prstGeom prst="roundRect">
            <a:avLst/>
          </a:prstGeom>
          <a:blipFill>
            <a:blip r:embed="rId5" cstate="email"/>
            <a:stretch>
              <a:fillRect/>
            </a:stretch>
          </a:blipFill>
          <a:ln w="38100">
            <a:solidFill>
              <a:srgbClr val="FFFF00"/>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600" dirty="0">
              <a:solidFill>
                <a:schemeClr val="tx1"/>
              </a:solidFill>
            </a:endParaRPr>
          </a:p>
        </p:txBody>
      </p:sp>
      <p:pic>
        <p:nvPicPr>
          <p:cNvPr id="76" name="Picture 2" descr="Иконки стрелок и указателей, страница 2">
            <a:hlinkClick r:id="" action="ppaction://hlinkshowjump?jump=nextslide"/>
          </p:cNvPr>
          <p:cNvPicPr>
            <a:picLocks noChangeAspect="1" noChangeArrowheads="1"/>
          </p:cNvPicPr>
          <p:nvPr/>
        </p:nvPicPr>
        <p:blipFill>
          <a:blip r:embed="rId6" cstate="email"/>
          <a:srcRect/>
          <a:stretch>
            <a:fillRect/>
          </a:stretch>
        </p:blipFill>
        <p:spPr bwMode="auto">
          <a:xfrm rot="16200000">
            <a:off x="3000364" y="3714752"/>
            <a:ext cx="1223954" cy="1223954"/>
          </a:xfrm>
          <a:prstGeom prst="rect">
            <a:avLst/>
          </a:prstGeom>
          <a:noFill/>
        </p:spPr>
      </p:pic>
      <p:pic>
        <p:nvPicPr>
          <p:cNvPr id="86" name="Picture 10" descr="Анимация Стрелки"/>
          <p:cNvPicPr>
            <a:picLocks noChangeAspect="1" noChangeArrowheads="1" noCrop="1"/>
          </p:cNvPicPr>
          <p:nvPr/>
        </p:nvPicPr>
        <p:blipFill>
          <a:blip r:embed="rId7" cstate="email"/>
          <a:srcRect/>
          <a:stretch>
            <a:fillRect/>
          </a:stretch>
        </p:blipFill>
        <p:spPr bwMode="auto">
          <a:xfrm>
            <a:off x="3357554" y="200004"/>
            <a:ext cx="609600" cy="228600"/>
          </a:xfrm>
          <a:prstGeom prst="rect">
            <a:avLst/>
          </a:prstGeom>
          <a:noFill/>
        </p:spPr>
      </p:pic>
    </p:spTree>
    <p:extLst>
      <p:ext uri="{BB962C8B-B14F-4D97-AF65-F5344CB8AC3E}">
        <p14:creationId xmlns="" xmlns:p14="http://schemas.microsoft.com/office/powerpoint/2010/main" val="2239630486"/>
      </p:ext>
    </p:extLst>
  </p:cSld>
  <p:clrMapOvr>
    <a:masterClrMapping/>
  </p:clrMapOvr>
  <p:transition spd="slow" advClick="0"/>
  <p:timing>
    <p:tnLst>
      <p:par>
        <p:cTn id="1" dur="indefinite" restart="never" nodeType="tmRoot">
          <p:childTnLst>
            <p:seq concurrent="1" nextAc="seek">
              <p:cTn id="2" restart="whenNotActive" fill="hold" evtFilter="cancelBubble" nodeType="interactiveSeq">
                <p:stCondLst>
                  <p:cond evt="onClick" delay="0">
                    <p:tgtEl>
                      <p:spTgt spid="63"/>
                    </p:tgtEl>
                  </p:cond>
                </p:stCondLst>
                <p:endSync evt="end" delay="0">
                  <p:rtn val="all"/>
                </p:endSync>
                <p:childTnLst>
                  <p:par>
                    <p:cTn id="3" fill="hold">
                      <p:stCondLst>
                        <p:cond delay="0"/>
                      </p:stCondLst>
                      <p:childTnLst>
                        <p:par>
                          <p:cTn id="4" fill="hold">
                            <p:stCondLst>
                              <p:cond delay="0"/>
                            </p:stCondLst>
                            <p:childTnLst>
                              <p:par>
                                <p:cTn id="5" presetID="35" presetClass="emph" presetSubtype="0" fill="hold" grpId="0" nodeType="clickEffect">
                                  <p:stCondLst>
                                    <p:cond delay="0"/>
                                  </p:stCondLst>
                                  <p:childTnLst>
                                    <p:anim calcmode="discrete" valueType="str">
                                      <p:cBhvr>
                                        <p:cTn id="6" dur="1000" fill="hold"/>
                                        <p:tgtEl>
                                          <p:spTgt spid="63"/>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5"/>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63"/>
                  </p:tgtEl>
                </p:cond>
              </p:nextCondLst>
            </p:seq>
            <p:seq concurrent="1" nextAc="seek">
              <p:cTn id="7" restart="whenNotActive" fill="hold" evtFilter="cancelBubble" nodeType="interactiveSeq">
                <p:stCondLst>
                  <p:cond evt="onClick" delay="0">
                    <p:tgtEl>
                      <p:spTgt spid="62"/>
                    </p:tgtEl>
                  </p:cond>
                </p:stCondLst>
                <p:endSync evt="end" delay="0">
                  <p:rtn val="all"/>
                </p:endSync>
                <p:childTnLst>
                  <p:par>
                    <p:cTn id="8" fill="hold">
                      <p:stCondLst>
                        <p:cond delay="0"/>
                      </p:stCondLst>
                      <p:childTnLst>
                        <p:par>
                          <p:cTn id="9" fill="hold">
                            <p:stCondLst>
                              <p:cond delay="0"/>
                            </p:stCondLst>
                            <p:childTnLst>
                              <p:par>
                                <p:cTn id="10" presetID="35" presetClass="emph" presetSubtype="0" fill="hold" grpId="0" nodeType="clickEffect">
                                  <p:stCondLst>
                                    <p:cond delay="0"/>
                                  </p:stCondLst>
                                  <p:childTnLst>
                                    <p:anim calcmode="discrete" valueType="str">
                                      <p:cBhvr>
                                        <p:cTn id="11" dur="1000" fill="hold"/>
                                        <p:tgtEl>
                                          <p:spTgt spid="62"/>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0"/>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62"/>
                  </p:tgtEl>
                </p:cond>
              </p:nextCondLst>
            </p:seq>
            <p:seq concurrent="1" nextAc="seek">
              <p:cTn id="12" restart="whenNotActive" fill="hold" evtFilter="cancelBubble" nodeType="interactiveSeq">
                <p:stCondLst>
                  <p:cond evt="onClick" delay="0">
                    <p:tgtEl>
                      <p:spTgt spid="67"/>
                    </p:tgtEl>
                  </p:cond>
                </p:stCondLst>
                <p:endSync evt="end" delay="0">
                  <p:rtn val="all"/>
                </p:endSync>
                <p:childTnLst>
                  <p:par>
                    <p:cTn id="13" fill="hold">
                      <p:stCondLst>
                        <p:cond delay="0"/>
                      </p:stCondLst>
                      <p:childTnLst>
                        <p:par>
                          <p:cTn id="14" fill="hold">
                            <p:stCondLst>
                              <p:cond delay="0"/>
                            </p:stCondLst>
                            <p:childTnLst>
                              <p:par>
                                <p:cTn id="15" presetID="35" presetClass="emph" presetSubtype="0" fill="hold" grpId="0" nodeType="clickEffect">
                                  <p:stCondLst>
                                    <p:cond delay="0"/>
                                  </p:stCondLst>
                                  <p:childTnLst>
                                    <p:anim calcmode="discrete" valueType="str">
                                      <p:cBhvr>
                                        <p:cTn id="16" dur="1000" fill="hold"/>
                                        <p:tgtEl>
                                          <p:spTgt spid="67"/>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5"/>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67"/>
                  </p:tgtEl>
                </p:cond>
              </p:nextCondLst>
            </p:seq>
            <p:seq concurrent="1" nextAc="seek">
              <p:cTn id="17" restart="whenNotActive" fill="hold" evtFilter="cancelBubble" nodeType="interactiveSeq">
                <p:stCondLst>
                  <p:cond evt="onClick" delay="0">
                    <p:tgtEl>
                      <p:spTgt spid="68"/>
                    </p:tgtEl>
                  </p:cond>
                </p:stCondLst>
                <p:endSync evt="end" delay="0">
                  <p:rtn val="all"/>
                </p:endSync>
                <p:childTnLst>
                  <p:par>
                    <p:cTn id="18" fill="hold">
                      <p:stCondLst>
                        <p:cond delay="0"/>
                      </p:stCondLst>
                      <p:childTnLst>
                        <p:par>
                          <p:cTn id="19" fill="hold">
                            <p:stCondLst>
                              <p:cond delay="0"/>
                            </p:stCondLst>
                            <p:childTnLst>
                              <p:par>
                                <p:cTn id="20" presetID="35" presetClass="emph" presetSubtype="0" fill="hold" grpId="0" nodeType="clickEffect">
                                  <p:stCondLst>
                                    <p:cond delay="0"/>
                                  </p:stCondLst>
                                  <p:childTnLst>
                                    <p:anim calcmode="discrete" valueType="str">
                                      <p:cBhvr>
                                        <p:cTn id="21" dur="1000" fill="hold"/>
                                        <p:tgtEl>
                                          <p:spTgt spid="68"/>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20"/>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68"/>
                  </p:tgtEl>
                </p:cond>
              </p:nextCondLst>
            </p:seq>
            <p:seq concurrent="1" nextAc="seek">
              <p:cTn id="22" restart="whenNotActive" fill="hold" evtFilter="cancelBubble" nodeType="interactiveSeq">
                <p:stCondLst>
                  <p:cond evt="onClick" delay="0">
                    <p:tgtEl>
                      <p:spTgt spid="71"/>
                    </p:tgtEl>
                  </p:cond>
                </p:stCondLst>
                <p:endSync evt="end" delay="0">
                  <p:rtn val="all"/>
                </p:endSync>
                <p:childTnLst>
                  <p:par>
                    <p:cTn id="23" fill="hold">
                      <p:stCondLst>
                        <p:cond delay="0"/>
                      </p:stCondLst>
                      <p:childTnLst>
                        <p:par>
                          <p:cTn id="24" fill="hold">
                            <p:stCondLst>
                              <p:cond delay="0"/>
                            </p:stCondLst>
                            <p:childTnLst>
                              <p:par>
                                <p:cTn id="25" presetID="35" presetClass="emph" presetSubtype="0" fill="hold" grpId="0" nodeType="clickEffect">
                                  <p:stCondLst>
                                    <p:cond delay="0"/>
                                  </p:stCondLst>
                                  <p:childTnLst>
                                    <p:anim calcmode="discrete" valueType="str">
                                      <p:cBhvr>
                                        <p:cTn id="26" dur="1000" fill="hold"/>
                                        <p:tgtEl>
                                          <p:spTgt spid="71"/>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25"/>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71"/>
                  </p:tgtEl>
                </p:cond>
              </p:nextCondLst>
            </p:seq>
            <p:seq concurrent="1" nextAc="seek">
              <p:cTn id="27" restart="whenNotActive" fill="hold" evtFilter="cancelBubble" nodeType="interactiveSeq">
                <p:stCondLst>
                  <p:cond evt="onClick" delay="0">
                    <p:tgtEl>
                      <p:spTgt spid="72"/>
                    </p:tgtEl>
                  </p:cond>
                </p:stCondLst>
                <p:endSync evt="end" delay="0">
                  <p:rtn val="all"/>
                </p:endSync>
                <p:childTnLst>
                  <p:par>
                    <p:cTn id="28" fill="hold">
                      <p:stCondLst>
                        <p:cond delay="0"/>
                      </p:stCondLst>
                      <p:childTnLst>
                        <p:par>
                          <p:cTn id="29" fill="hold">
                            <p:stCondLst>
                              <p:cond delay="0"/>
                            </p:stCondLst>
                            <p:childTnLst>
                              <p:par>
                                <p:cTn id="30" presetID="35" presetClass="emph" presetSubtype="0" fill="hold" grpId="0" nodeType="clickEffect">
                                  <p:stCondLst>
                                    <p:cond delay="0"/>
                                  </p:stCondLst>
                                  <p:childTnLst>
                                    <p:anim calcmode="discrete" valueType="str">
                                      <p:cBhvr>
                                        <p:cTn id="31" dur="1000" fill="hold"/>
                                        <p:tgtEl>
                                          <p:spTgt spid="72"/>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30"/>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72"/>
                  </p:tgtEl>
                </p:cond>
              </p:nextCondLst>
            </p:seq>
            <p:seq concurrent="1" nextAc="seek">
              <p:cTn id="32" restart="whenNotActive" fill="hold" evtFilter="cancelBubble" nodeType="interactiveSeq">
                <p:stCondLst>
                  <p:cond evt="onClick" delay="0">
                    <p:tgtEl>
                      <p:spTgt spid="73"/>
                    </p:tgtEl>
                  </p:cond>
                </p:stCondLst>
                <p:endSync evt="end" delay="0">
                  <p:rtn val="all"/>
                </p:endSync>
                <p:childTnLst>
                  <p:par>
                    <p:cTn id="33" fill="hold">
                      <p:stCondLst>
                        <p:cond delay="0"/>
                      </p:stCondLst>
                      <p:childTnLst>
                        <p:par>
                          <p:cTn id="34" fill="hold">
                            <p:stCondLst>
                              <p:cond delay="0"/>
                            </p:stCondLst>
                            <p:childTnLst>
                              <p:par>
                                <p:cTn id="35" presetID="35" presetClass="emph" presetSubtype="0" fill="hold" grpId="0" nodeType="clickEffect">
                                  <p:stCondLst>
                                    <p:cond delay="0"/>
                                  </p:stCondLst>
                                  <p:childTnLst>
                                    <p:anim calcmode="discrete" valueType="str">
                                      <p:cBhvr>
                                        <p:cTn id="36" dur="1000" fill="hold"/>
                                        <p:tgtEl>
                                          <p:spTgt spid="73"/>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35"/>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73"/>
                  </p:tgtEl>
                </p:cond>
              </p:nextCondLst>
            </p:seq>
            <p:seq concurrent="1" nextAc="seek">
              <p:cTn id="37" restart="whenNotActive" fill="hold" evtFilter="cancelBubble" nodeType="interactiveSeq">
                <p:stCondLst>
                  <p:cond evt="onClick" delay="0">
                    <p:tgtEl>
                      <p:spTgt spid="75"/>
                    </p:tgtEl>
                  </p:cond>
                </p:stCondLst>
                <p:endSync evt="end" delay="0">
                  <p:rtn val="all"/>
                </p:endSync>
                <p:childTnLst>
                  <p:par>
                    <p:cTn id="38" fill="hold">
                      <p:stCondLst>
                        <p:cond delay="0"/>
                      </p:stCondLst>
                      <p:childTnLst>
                        <p:par>
                          <p:cTn id="39" fill="hold">
                            <p:stCondLst>
                              <p:cond delay="0"/>
                            </p:stCondLst>
                            <p:childTnLst>
                              <p:par>
                                <p:cTn id="40" presetID="35" presetClass="emph" presetSubtype="0" fill="hold" grpId="0" nodeType="clickEffect">
                                  <p:stCondLst>
                                    <p:cond delay="0"/>
                                  </p:stCondLst>
                                  <p:childTnLst>
                                    <p:anim calcmode="discrete" valueType="str">
                                      <p:cBhvr>
                                        <p:cTn id="41" dur="1000" fill="hold"/>
                                        <p:tgtEl>
                                          <p:spTgt spid="75"/>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40"/>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75"/>
                  </p:tgtEl>
                </p:cond>
              </p:nextCondLst>
            </p:seq>
            <p:seq concurrent="1" nextAc="seek">
              <p:cTn id="42" restart="whenNotActive" fill="hold" evtFilter="cancelBubble" nodeType="interactiveSeq">
                <p:stCondLst>
                  <p:cond evt="onClick" delay="0">
                    <p:tgtEl>
                      <p:spTgt spid="79"/>
                    </p:tgtEl>
                  </p:cond>
                </p:stCondLst>
                <p:endSync evt="end" delay="0">
                  <p:rtn val="all"/>
                </p:endSync>
                <p:childTnLst>
                  <p:par>
                    <p:cTn id="43" fill="hold">
                      <p:stCondLst>
                        <p:cond delay="0"/>
                      </p:stCondLst>
                      <p:childTnLst>
                        <p:par>
                          <p:cTn id="44" fill="hold">
                            <p:stCondLst>
                              <p:cond delay="0"/>
                            </p:stCondLst>
                            <p:childTnLst>
                              <p:par>
                                <p:cTn id="45" presetID="35" presetClass="emph" presetSubtype="0" fill="hold" grpId="0" nodeType="clickEffect">
                                  <p:stCondLst>
                                    <p:cond delay="0"/>
                                  </p:stCondLst>
                                  <p:childTnLst>
                                    <p:anim calcmode="discrete" valueType="str">
                                      <p:cBhvr>
                                        <p:cTn id="46" dur="1000" fill="hold"/>
                                        <p:tgtEl>
                                          <p:spTgt spid="79"/>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45"/>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79"/>
                  </p:tgtEl>
                </p:cond>
              </p:nextCondLst>
            </p:seq>
            <p:seq concurrent="1" nextAc="seek">
              <p:cTn id="47" restart="whenNotActive" fill="hold" evtFilter="cancelBubble" nodeType="interactiveSeq">
                <p:stCondLst>
                  <p:cond evt="onClick" delay="0">
                    <p:tgtEl>
                      <p:spTgt spid="80"/>
                    </p:tgtEl>
                  </p:cond>
                </p:stCondLst>
                <p:endSync evt="end" delay="0">
                  <p:rtn val="all"/>
                </p:endSync>
                <p:childTnLst>
                  <p:par>
                    <p:cTn id="48" fill="hold">
                      <p:stCondLst>
                        <p:cond delay="0"/>
                      </p:stCondLst>
                      <p:childTnLst>
                        <p:par>
                          <p:cTn id="49" fill="hold">
                            <p:stCondLst>
                              <p:cond delay="0"/>
                            </p:stCondLst>
                            <p:childTnLst>
                              <p:par>
                                <p:cTn id="50" presetID="35" presetClass="emph" presetSubtype="0" fill="hold" grpId="0" nodeType="clickEffect">
                                  <p:stCondLst>
                                    <p:cond delay="0"/>
                                  </p:stCondLst>
                                  <p:childTnLst>
                                    <p:anim calcmode="discrete" valueType="str">
                                      <p:cBhvr>
                                        <p:cTn id="51" dur="1000" fill="hold"/>
                                        <p:tgtEl>
                                          <p:spTgt spid="80"/>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50"/>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80"/>
                  </p:tgtEl>
                </p:cond>
              </p:nextCondLst>
            </p:seq>
            <p:seq concurrent="1" nextAc="seek">
              <p:cTn id="52" restart="whenNotActive" fill="hold" evtFilter="cancelBubble" nodeType="interactiveSeq">
                <p:stCondLst>
                  <p:cond evt="onClick" delay="0">
                    <p:tgtEl>
                      <p:spTgt spid="81"/>
                    </p:tgtEl>
                  </p:cond>
                </p:stCondLst>
                <p:endSync evt="end" delay="0">
                  <p:rtn val="all"/>
                </p:endSync>
                <p:childTnLst>
                  <p:par>
                    <p:cTn id="53" fill="hold">
                      <p:stCondLst>
                        <p:cond delay="0"/>
                      </p:stCondLst>
                      <p:childTnLst>
                        <p:par>
                          <p:cTn id="54" fill="hold">
                            <p:stCondLst>
                              <p:cond delay="0"/>
                            </p:stCondLst>
                            <p:childTnLst>
                              <p:par>
                                <p:cTn id="55" presetID="35" presetClass="emph" presetSubtype="0" fill="hold" grpId="0" nodeType="clickEffect">
                                  <p:stCondLst>
                                    <p:cond delay="0"/>
                                  </p:stCondLst>
                                  <p:childTnLst>
                                    <p:anim calcmode="discrete" valueType="str">
                                      <p:cBhvr>
                                        <p:cTn id="56" dur="1000" fill="hold"/>
                                        <p:tgtEl>
                                          <p:spTgt spid="81"/>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55"/>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81"/>
                  </p:tgtEl>
                </p:cond>
              </p:nextCondLst>
            </p:seq>
            <p:seq concurrent="1" nextAc="seek">
              <p:cTn id="57" restart="whenNotActive" fill="hold" evtFilter="cancelBubble" nodeType="interactiveSeq">
                <p:stCondLst>
                  <p:cond evt="onClick" delay="0">
                    <p:tgtEl>
                      <p:spTgt spid="84"/>
                    </p:tgtEl>
                  </p:cond>
                </p:stCondLst>
                <p:endSync evt="end" delay="0">
                  <p:rtn val="all"/>
                </p:endSync>
                <p:childTnLst>
                  <p:par>
                    <p:cTn id="58" fill="hold">
                      <p:stCondLst>
                        <p:cond delay="0"/>
                      </p:stCondLst>
                      <p:childTnLst>
                        <p:par>
                          <p:cTn id="59" fill="hold">
                            <p:stCondLst>
                              <p:cond delay="0"/>
                            </p:stCondLst>
                            <p:childTnLst>
                              <p:par>
                                <p:cTn id="60" presetID="35" presetClass="emph" presetSubtype="0" fill="hold" grpId="0" nodeType="clickEffect">
                                  <p:stCondLst>
                                    <p:cond delay="0"/>
                                  </p:stCondLst>
                                  <p:childTnLst>
                                    <p:anim calcmode="discrete" valueType="str">
                                      <p:cBhvr>
                                        <p:cTn id="61" dur="1000" fill="hold"/>
                                        <p:tgtEl>
                                          <p:spTgt spid="84"/>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60"/>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84"/>
                  </p:tgtEl>
                </p:cond>
              </p:nextCondLst>
            </p:seq>
            <p:seq concurrent="1" nextAc="seek">
              <p:cTn id="62" restart="whenNotActive" fill="hold" evtFilter="cancelBubble" nodeType="interactiveSeq">
                <p:stCondLst>
                  <p:cond evt="onClick" delay="0">
                    <p:tgtEl>
                      <p:spTgt spid="85"/>
                    </p:tgtEl>
                  </p:cond>
                </p:stCondLst>
                <p:endSync evt="end" delay="0">
                  <p:rtn val="all"/>
                </p:endSync>
                <p:childTnLst>
                  <p:par>
                    <p:cTn id="63" fill="hold">
                      <p:stCondLst>
                        <p:cond delay="0"/>
                      </p:stCondLst>
                      <p:childTnLst>
                        <p:par>
                          <p:cTn id="64" fill="hold">
                            <p:stCondLst>
                              <p:cond delay="0"/>
                            </p:stCondLst>
                            <p:childTnLst>
                              <p:par>
                                <p:cTn id="65" presetID="35" presetClass="emph" presetSubtype="0" fill="hold" grpId="0" nodeType="clickEffect">
                                  <p:stCondLst>
                                    <p:cond delay="0"/>
                                  </p:stCondLst>
                                  <p:childTnLst>
                                    <p:anim calcmode="discrete" valueType="str">
                                      <p:cBhvr>
                                        <p:cTn id="66" dur="1000" fill="hold"/>
                                        <p:tgtEl>
                                          <p:spTgt spid="85"/>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65"/>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85"/>
                  </p:tgtEl>
                </p:cond>
              </p:nextCondLst>
            </p:seq>
            <p:seq concurrent="1" nextAc="seek">
              <p:cTn id="67" restart="whenNotActive" fill="hold" evtFilter="cancelBubble" nodeType="interactiveSeq">
                <p:stCondLst>
                  <p:cond evt="onClick" delay="0">
                    <p:tgtEl>
                      <p:spTgt spid="94"/>
                    </p:tgtEl>
                  </p:cond>
                </p:stCondLst>
                <p:endSync evt="end" delay="0">
                  <p:rtn val="all"/>
                </p:endSync>
                <p:childTnLst>
                  <p:par>
                    <p:cTn id="68" fill="hold">
                      <p:stCondLst>
                        <p:cond delay="0"/>
                      </p:stCondLst>
                      <p:childTnLst>
                        <p:par>
                          <p:cTn id="69" fill="hold">
                            <p:stCondLst>
                              <p:cond delay="0"/>
                            </p:stCondLst>
                            <p:childTnLst>
                              <p:par>
                                <p:cTn id="70" presetID="35" presetClass="emph" presetSubtype="0" fill="hold" grpId="0" nodeType="clickEffect">
                                  <p:stCondLst>
                                    <p:cond delay="0"/>
                                  </p:stCondLst>
                                  <p:childTnLst>
                                    <p:anim calcmode="discrete" valueType="str">
                                      <p:cBhvr>
                                        <p:cTn id="71" dur="1000" fill="hold"/>
                                        <p:tgtEl>
                                          <p:spTgt spid="94"/>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70"/>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94"/>
                  </p:tgtEl>
                </p:cond>
              </p:nextCondLst>
            </p:seq>
            <p:seq concurrent="1" nextAc="seek">
              <p:cTn id="72" restart="whenNotActive" fill="hold" evtFilter="cancelBubble" nodeType="interactiveSeq">
                <p:stCondLst>
                  <p:cond evt="onClick" delay="0">
                    <p:tgtEl>
                      <p:spTgt spid="95"/>
                    </p:tgtEl>
                  </p:cond>
                </p:stCondLst>
                <p:endSync evt="end" delay="0">
                  <p:rtn val="all"/>
                </p:endSync>
                <p:childTnLst>
                  <p:par>
                    <p:cTn id="73" fill="hold">
                      <p:stCondLst>
                        <p:cond delay="0"/>
                      </p:stCondLst>
                      <p:childTnLst>
                        <p:par>
                          <p:cTn id="74" fill="hold">
                            <p:stCondLst>
                              <p:cond delay="0"/>
                            </p:stCondLst>
                            <p:childTnLst>
                              <p:par>
                                <p:cTn id="75" presetID="35" presetClass="emph" presetSubtype="0" fill="hold" grpId="0" nodeType="clickEffect">
                                  <p:stCondLst>
                                    <p:cond delay="0"/>
                                  </p:stCondLst>
                                  <p:childTnLst>
                                    <p:anim calcmode="discrete" valueType="str">
                                      <p:cBhvr>
                                        <p:cTn id="76" dur="1000" fill="hold"/>
                                        <p:tgtEl>
                                          <p:spTgt spid="95"/>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75"/>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95"/>
                  </p:tgtEl>
                </p:cond>
              </p:nextCondLst>
            </p:seq>
            <p:seq concurrent="1" nextAc="seek">
              <p:cTn id="77" restart="whenNotActive" fill="hold" evtFilter="cancelBubble" nodeType="interactiveSeq">
                <p:stCondLst>
                  <p:cond evt="onClick" delay="0">
                    <p:tgtEl>
                      <p:spTgt spid="96"/>
                    </p:tgtEl>
                  </p:cond>
                </p:stCondLst>
                <p:endSync evt="end" delay="0">
                  <p:rtn val="all"/>
                </p:endSync>
                <p:childTnLst>
                  <p:par>
                    <p:cTn id="78" fill="hold">
                      <p:stCondLst>
                        <p:cond delay="0"/>
                      </p:stCondLst>
                      <p:childTnLst>
                        <p:par>
                          <p:cTn id="79" fill="hold">
                            <p:stCondLst>
                              <p:cond delay="0"/>
                            </p:stCondLst>
                            <p:childTnLst>
                              <p:par>
                                <p:cTn id="80" presetID="35" presetClass="emph" presetSubtype="0" fill="hold" grpId="0" nodeType="clickEffect">
                                  <p:stCondLst>
                                    <p:cond delay="0"/>
                                  </p:stCondLst>
                                  <p:childTnLst>
                                    <p:anim calcmode="discrete" valueType="str">
                                      <p:cBhvr>
                                        <p:cTn id="81" dur="1000" fill="hold"/>
                                        <p:tgtEl>
                                          <p:spTgt spid="96"/>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80"/>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96"/>
                  </p:tgtEl>
                </p:cond>
              </p:nextCondLst>
            </p:seq>
            <p:seq concurrent="1" nextAc="seek">
              <p:cTn id="82" restart="whenNotActive" fill="hold" evtFilter="cancelBubble" nodeType="interactiveSeq">
                <p:stCondLst>
                  <p:cond evt="onClick" delay="0">
                    <p:tgtEl>
                      <p:spTgt spid="97"/>
                    </p:tgtEl>
                  </p:cond>
                </p:stCondLst>
                <p:endSync evt="end" delay="0">
                  <p:rtn val="all"/>
                </p:endSync>
                <p:childTnLst>
                  <p:par>
                    <p:cTn id="83" fill="hold">
                      <p:stCondLst>
                        <p:cond delay="0"/>
                      </p:stCondLst>
                      <p:childTnLst>
                        <p:par>
                          <p:cTn id="84" fill="hold">
                            <p:stCondLst>
                              <p:cond delay="0"/>
                            </p:stCondLst>
                            <p:childTnLst>
                              <p:par>
                                <p:cTn id="85" presetID="35" presetClass="emph" presetSubtype="0" fill="hold" grpId="0" nodeType="clickEffect">
                                  <p:stCondLst>
                                    <p:cond delay="0"/>
                                  </p:stCondLst>
                                  <p:childTnLst>
                                    <p:anim calcmode="discrete" valueType="str">
                                      <p:cBhvr>
                                        <p:cTn id="86" dur="1000" fill="hold"/>
                                        <p:tgtEl>
                                          <p:spTgt spid="97"/>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85"/>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97"/>
                  </p:tgtEl>
                </p:cond>
              </p:nextCondLst>
            </p:seq>
            <p:seq concurrent="1" nextAc="seek">
              <p:cTn id="87" restart="whenNotActive" fill="hold" evtFilter="cancelBubble" nodeType="interactiveSeq">
                <p:stCondLst>
                  <p:cond evt="onClick" delay="0">
                    <p:tgtEl>
                      <p:spTgt spid="100"/>
                    </p:tgtEl>
                  </p:cond>
                </p:stCondLst>
                <p:endSync evt="end" delay="0">
                  <p:rtn val="all"/>
                </p:endSync>
                <p:childTnLst>
                  <p:par>
                    <p:cTn id="88" fill="hold">
                      <p:stCondLst>
                        <p:cond delay="0"/>
                      </p:stCondLst>
                      <p:childTnLst>
                        <p:par>
                          <p:cTn id="89" fill="hold">
                            <p:stCondLst>
                              <p:cond delay="0"/>
                            </p:stCondLst>
                            <p:childTnLst>
                              <p:par>
                                <p:cTn id="90" presetID="35" presetClass="emph" presetSubtype="0" fill="hold" grpId="0" nodeType="clickEffect">
                                  <p:stCondLst>
                                    <p:cond delay="0"/>
                                  </p:stCondLst>
                                  <p:childTnLst>
                                    <p:anim calcmode="discrete" valueType="str">
                                      <p:cBhvr>
                                        <p:cTn id="91" dur="1000" fill="hold"/>
                                        <p:tgtEl>
                                          <p:spTgt spid="100"/>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90"/>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100"/>
                  </p:tgtEl>
                </p:cond>
              </p:nextCondLst>
            </p:seq>
            <p:seq concurrent="1" nextAc="seek">
              <p:cTn id="92" restart="whenNotActive" fill="hold" evtFilter="cancelBubble" nodeType="interactiveSeq">
                <p:stCondLst>
                  <p:cond evt="onClick" delay="0">
                    <p:tgtEl>
                      <p:spTgt spid="102"/>
                    </p:tgtEl>
                  </p:cond>
                </p:stCondLst>
                <p:endSync evt="end" delay="0">
                  <p:rtn val="all"/>
                </p:endSync>
                <p:childTnLst>
                  <p:par>
                    <p:cTn id="93" fill="hold">
                      <p:stCondLst>
                        <p:cond delay="0"/>
                      </p:stCondLst>
                      <p:childTnLst>
                        <p:par>
                          <p:cTn id="94" fill="hold">
                            <p:stCondLst>
                              <p:cond delay="0"/>
                            </p:stCondLst>
                            <p:childTnLst>
                              <p:par>
                                <p:cTn id="95" presetID="35" presetClass="emph" presetSubtype="0" fill="hold" grpId="0" nodeType="clickEffect">
                                  <p:stCondLst>
                                    <p:cond delay="0"/>
                                  </p:stCondLst>
                                  <p:childTnLst>
                                    <p:anim calcmode="discrete" valueType="str">
                                      <p:cBhvr>
                                        <p:cTn id="96" dur="1000" fill="hold"/>
                                        <p:tgtEl>
                                          <p:spTgt spid="102"/>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95"/>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102"/>
                  </p:tgtEl>
                </p:cond>
              </p:nextCondLst>
            </p:seq>
            <p:seq concurrent="1" nextAc="seek">
              <p:cTn id="97" restart="whenNotActive" fill="hold" evtFilter="cancelBubble" nodeType="interactiveSeq">
                <p:stCondLst>
                  <p:cond evt="onClick" delay="0">
                    <p:tgtEl>
                      <p:spTgt spid="104"/>
                    </p:tgtEl>
                  </p:cond>
                </p:stCondLst>
                <p:endSync evt="end" delay="0">
                  <p:rtn val="all"/>
                </p:endSync>
                <p:childTnLst>
                  <p:par>
                    <p:cTn id="98" fill="hold">
                      <p:stCondLst>
                        <p:cond delay="0"/>
                      </p:stCondLst>
                      <p:childTnLst>
                        <p:par>
                          <p:cTn id="99" fill="hold">
                            <p:stCondLst>
                              <p:cond delay="0"/>
                            </p:stCondLst>
                            <p:childTnLst>
                              <p:par>
                                <p:cTn id="100" presetID="35" presetClass="emph" presetSubtype="0" fill="hold" grpId="0" nodeType="clickEffect">
                                  <p:stCondLst>
                                    <p:cond delay="0"/>
                                  </p:stCondLst>
                                  <p:childTnLst>
                                    <p:anim calcmode="discrete" valueType="str">
                                      <p:cBhvr>
                                        <p:cTn id="101" dur="1000" fill="hold"/>
                                        <p:tgtEl>
                                          <p:spTgt spid="104"/>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00"/>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104"/>
                  </p:tgtEl>
                </p:cond>
              </p:nextCondLst>
            </p:seq>
            <p:seq concurrent="1" nextAc="seek">
              <p:cTn id="102" restart="whenNotActive" fill="hold" evtFilter="cancelBubble" nodeType="interactiveSeq">
                <p:stCondLst>
                  <p:cond evt="onClick" delay="0">
                    <p:tgtEl>
                      <p:spTgt spid="105"/>
                    </p:tgtEl>
                  </p:cond>
                </p:stCondLst>
                <p:endSync evt="end" delay="0">
                  <p:rtn val="all"/>
                </p:endSync>
                <p:childTnLst>
                  <p:par>
                    <p:cTn id="103" fill="hold">
                      <p:stCondLst>
                        <p:cond delay="0"/>
                      </p:stCondLst>
                      <p:childTnLst>
                        <p:par>
                          <p:cTn id="104" fill="hold">
                            <p:stCondLst>
                              <p:cond delay="0"/>
                            </p:stCondLst>
                            <p:childTnLst>
                              <p:par>
                                <p:cTn id="105" presetID="35" presetClass="emph" presetSubtype="0" fill="hold" grpId="0" nodeType="clickEffect">
                                  <p:stCondLst>
                                    <p:cond delay="0"/>
                                  </p:stCondLst>
                                  <p:childTnLst>
                                    <p:anim calcmode="discrete" valueType="str">
                                      <p:cBhvr>
                                        <p:cTn id="106" dur="1000" fill="hold"/>
                                        <p:tgtEl>
                                          <p:spTgt spid="105"/>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05"/>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105"/>
                  </p:tgtEl>
                </p:cond>
              </p:nextCondLst>
            </p:seq>
            <p:seq concurrent="1" nextAc="seek">
              <p:cTn id="107" restart="whenNotActive" fill="hold" evtFilter="cancelBubble" nodeType="interactiveSeq">
                <p:stCondLst>
                  <p:cond evt="onClick" delay="0">
                    <p:tgtEl>
                      <p:spTgt spid="106"/>
                    </p:tgtEl>
                  </p:cond>
                </p:stCondLst>
                <p:endSync evt="end" delay="0">
                  <p:rtn val="all"/>
                </p:endSync>
                <p:childTnLst>
                  <p:par>
                    <p:cTn id="108" fill="hold">
                      <p:stCondLst>
                        <p:cond delay="0"/>
                      </p:stCondLst>
                      <p:childTnLst>
                        <p:par>
                          <p:cTn id="109" fill="hold">
                            <p:stCondLst>
                              <p:cond delay="0"/>
                            </p:stCondLst>
                            <p:childTnLst>
                              <p:par>
                                <p:cTn id="110" presetID="35" presetClass="emph" presetSubtype="0" fill="hold" grpId="0" nodeType="clickEffect">
                                  <p:stCondLst>
                                    <p:cond delay="0"/>
                                  </p:stCondLst>
                                  <p:childTnLst>
                                    <p:anim calcmode="discrete" valueType="str">
                                      <p:cBhvr>
                                        <p:cTn id="111" dur="1000" fill="hold"/>
                                        <p:tgtEl>
                                          <p:spTgt spid="106"/>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10"/>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106"/>
                  </p:tgtEl>
                </p:cond>
              </p:nextCondLst>
            </p:seq>
            <p:seq concurrent="1" nextAc="seek">
              <p:cTn id="112" restart="whenNotActive" fill="hold" evtFilter="cancelBubble" nodeType="interactiveSeq">
                <p:stCondLst>
                  <p:cond evt="onClick" delay="0">
                    <p:tgtEl>
                      <p:spTgt spid="107"/>
                    </p:tgtEl>
                  </p:cond>
                </p:stCondLst>
                <p:endSync evt="end" delay="0">
                  <p:rtn val="all"/>
                </p:endSync>
                <p:childTnLst>
                  <p:par>
                    <p:cTn id="113" fill="hold">
                      <p:stCondLst>
                        <p:cond delay="0"/>
                      </p:stCondLst>
                      <p:childTnLst>
                        <p:par>
                          <p:cTn id="114" fill="hold">
                            <p:stCondLst>
                              <p:cond delay="0"/>
                            </p:stCondLst>
                            <p:childTnLst>
                              <p:par>
                                <p:cTn id="115" presetID="35" presetClass="emph" presetSubtype="0" fill="hold" grpId="0" nodeType="clickEffect">
                                  <p:stCondLst>
                                    <p:cond delay="0"/>
                                  </p:stCondLst>
                                  <p:childTnLst>
                                    <p:anim calcmode="discrete" valueType="str">
                                      <p:cBhvr>
                                        <p:cTn id="116" dur="1000" fill="hold"/>
                                        <p:tgtEl>
                                          <p:spTgt spid="107"/>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15"/>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107"/>
                  </p:tgtEl>
                </p:cond>
              </p:nextCondLst>
            </p:seq>
            <p:seq concurrent="1" nextAc="seek">
              <p:cTn id="117" restart="whenNotActive" fill="hold" evtFilter="cancelBubble" nodeType="interactiveSeq">
                <p:stCondLst>
                  <p:cond evt="onClick" delay="0">
                    <p:tgtEl>
                      <p:spTgt spid="108"/>
                    </p:tgtEl>
                  </p:cond>
                </p:stCondLst>
                <p:endSync evt="end" delay="0">
                  <p:rtn val="all"/>
                </p:endSync>
                <p:childTnLst>
                  <p:par>
                    <p:cTn id="118" fill="hold">
                      <p:stCondLst>
                        <p:cond delay="0"/>
                      </p:stCondLst>
                      <p:childTnLst>
                        <p:par>
                          <p:cTn id="119" fill="hold">
                            <p:stCondLst>
                              <p:cond delay="0"/>
                            </p:stCondLst>
                            <p:childTnLst>
                              <p:par>
                                <p:cTn id="120" presetID="35" presetClass="emph" presetSubtype="0" fill="hold" grpId="0" nodeType="clickEffect">
                                  <p:stCondLst>
                                    <p:cond delay="0"/>
                                  </p:stCondLst>
                                  <p:childTnLst>
                                    <p:anim calcmode="discrete" valueType="str">
                                      <p:cBhvr>
                                        <p:cTn id="121" dur="1000" fill="hold"/>
                                        <p:tgtEl>
                                          <p:spTgt spid="108"/>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20"/>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108"/>
                  </p:tgtEl>
                </p:cond>
              </p:nextCondLst>
            </p:seq>
            <p:seq concurrent="1" nextAc="seek">
              <p:cTn id="122" restart="whenNotActive" fill="hold" evtFilter="cancelBubble" nodeType="interactiveSeq">
                <p:stCondLst>
                  <p:cond evt="onClick" delay="0">
                    <p:tgtEl>
                      <p:spTgt spid="153"/>
                    </p:tgtEl>
                  </p:cond>
                </p:stCondLst>
                <p:endSync evt="end" delay="0">
                  <p:rtn val="all"/>
                </p:endSync>
                <p:childTnLst>
                  <p:par>
                    <p:cTn id="123" fill="hold">
                      <p:stCondLst>
                        <p:cond delay="0"/>
                      </p:stCondLst>
                      <p:childTnLst>
                        <p:par>
                          <p:cTn id="124" fill="hold">
                            <p:stCondLst>
                              <p:cond delay="0"/>
                            </p:stCondLst>
                            <p:childTnLst>
                              <p:par>
                                <p:cTn id="125" presetID="9" presetClass="entr" presetSubtype="0" fill="hold" grpId="0" nodeType="clickEffect">
                                  <p:stCondLst>
                                    <p:cond delay="0"/>
                                  </p:stCondLst>
                                  <p:childTnLst>
                                    <p:set>
                                      <p:cBhvr>
                                        <p:cTn id="126" dur="1" fill="hold">
                                          <p:stCondLst>
                                            <p:cond delay="0"/>
                                          </p:stCondLst>
                                        </p:cTn>
                                        <p:tgtEl>
                                          <p:spTgt spid="115"/>
                                        </p:tgtEl>
                                        <p:attrNameLst>
                                          <p:attrName>style.visibility</p:attrName>
                                        </p:attrNameLst>
                                      </p:cBhvr>
                                      <p:to>
                                        <p:strVal val="visible"/>
                                      </p:to>
                                    </p:set>
                                    <p:animEffect transition="in" filter="dissolve">
                                      <p:cBhvr>
                                        <p:cTn id="127" dur="500"/>
                                        <p:tgtEl>
                                          <p:spTgt spid="115"/>
                                        </p:tgtEl>
                                      </p:cBhvr>
                                    </p:animEffect>
                                  </p:childTnLst>
                                </p:cTn>
                              </p:par>
                            </p:childTnLst>
                          </p:cTn>
                        </p:par>
                      </p:childTnLst>
                    </p:cTn>
                  </p:par>
                </p:childTnLst>
              </p:cTn>
              <p:nextCondLst>
                <p:cond evt="onClick" delay="0">
                  <p:tgtEl>
                    <p:spTgt spid="153"/>
                  </p:tgtEl>
                </p:cond>
              </p:nextCondLst>
            </p:seq>
            <p:seq concurrent="1" nextAc="seek">
              <p:cTn id="128" restart="whenNotActive" fill="hold" evtFilter="cancelBubble" nodeType="interactiveSeq">
                <p:stCondLst>
                  <p:cond evt="onClick" delay="0">
                    <p:tgtEl>
                      <p:spTgt spid="1030"/>
                    </p:tgtEl>
                  </p:cond>
                </p:stCondLst>
                <p:endSync evt="end" delay="0">
                  <p:rtn val="all"/>
                </p:endSync>
                <p:childTnLst>
                  <p:par>
                    <p:cTn id="129" fill="hold">
                      <p:stCondLst>
                        <p:cond delay="0"/>
                      </p:stCondLst>
                      <p:childTnLst>
                        <p:par>
                          <p:cTn id="130" fill="hold">
                            <p:stCondLst>
                              <p:cond delay="0"/>
                            </p:stCondLst>
                            <p:childTnLst>
                              <p:par>
                                <p:cTn id="131" presetID="9" presetClass="entr" presetSubtype="0" fill="hold" grpId="0" nodeType="clickEffect">
                                  <p:stCondLst>
                                    <p:cond delay="0"/>
                                  </p:stCondLst>
                                  <p:childTnLst>
                                    <p:set>
                                      <p:cBhvr>
                                        <p:cTn id="132" dur="1" fill="hold">
                                          <p:stCondLst>
                                            <p:cond delay="0"/>
                                          </p:stCondLst>
                                        </p:cTn>
                                        <p:tgtEl>
                                          <p:spTgt spid="154"/>
                                        </p:tgtEl>
                                        <p:attrNameLst>
                                          <p:attrName>style.visibility</p:attrName>
                                        </p:attrNameLst>
                                      </p:cBhvr>
                                      <p:to>
                                        <p:strVal val="visible"/>
                                      </p:to>
                                    </p:set>
                                    <p:animEffect transition="in" filter="dissolve">
                                      <p:cBhvr>
                                        <p:cTn id="133" dur="500"/>
                                        <p:tgtEl>
                                          <p:spTgt spid="154"/>
                                        </p:tgtEl>
                                      </p:cBhvr>
                                    </p:animEffect>
                                  </p:childTnLst>
                                </p:cTn>
                              </p:par>
                            </p:childTnLst>
                          </p:cTn>
                        </p:par>
                      </p:childTnLst>
                    </p:cTn>
                  </p:par>
                </p:childTnLst>
              </p:cTn>
              <p:nextCondLst>
                <p:cond evt="onClick" delay="0">
                  <p:tgtEl>
                    <p:spTgt spid="1030"/>
                  </p:tgtEl>
                </p:cond>
              </p:nextCondLst>
            </p:seq>
            <p:seq concurrent="1" nextAc="seek">
              <p:cTn id="134" restart="whenNotActive" fill="hold" evtFilter="cancelBubble" nodeType="interactiveSeq">
                <p:stCondLst>
                  <p:cond evt="onClick" delay="0">
                    <p:tgtEl>
                      <p:spTgt spid="78"/>
                    </p:tgtEl>
                  </p:cond>
                </p:stCondLst>
                <p:endSync evt="end" delay="0">
                  <p:rtn val="all"/>
                </p:endSync>
                <p:childTnLst>
                  <p:par>
                    <p:cTn id="135" fill="hold">
                      <p:stCondLst>
                        <p:cond delay="0"/>
                      </p:stCondLst>
                      <p:childTnLst>
                        <p:par>
                          <p:cTn id="136" fill="hold">
                            <p:stCondLst>
                              <p:cond delay="0"/>
                            </p:stCondLst>
                            <p:childTnLst>
                              <p:par>
                                <p:cTn id="137" presetID="35" presetClass="emph" presetSubtype="0" fill="hold" grpId="0" nodeType="clickEffect">
                                  <p:stCondLst>
                                    <p:cond delay="0"/>
                                  </p:stCondLst>
                                  <p:childTnLst>
                                    <p:anim calcmode="discrete" valueType="str">
                                      <p:cBhvr>
                                        <p:cTn id="138" dur="1000" fill="hold"/>
                                        <p:tgtEl>
                                          <p:spTgt spid="78"/>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37"/>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78"/>
                  </p:tgtEl>
                </p:cond>
              </p:nextCondLst>
            </p:seq>
            <p:seq concurrent="1" nextAc="seek">
              <p:cTn id="139" restart="whenNotActive" fill="hold" evtFilter="cancelBubble" nodeType="interactiveSeq">
                <p:stCondLst>
                  <p:cond evt="onClick" delay="0">
                    <p:tgtEl>
                      <p:spTgt spid="87"/>
                    </p:tgtEl>
                  </p:cond>
                </p:stCondLst>
                <p:endSync evt="end" delay="0">
                  <p:rtn val="all"/>
                </p:endSync>
                <p:childTnLst>
                  <p:par>
                    <p:cTn id="140" fill="hold">
                      <p:stCondLst>
                        <p:cond delay="0"/>
                      </p:stCondLst>
                      <p:childTnLst>
                        <p:par>
                          <p:cTn id="141" fill="hold">
                            <p:stCondLst>
                              <p:cond delay="0"/>
                            </p:stCondLst>
                            <p:childTnLst>
                              <p:par>
                                <p:cTn id="142" presetID="35" presetClass="emph" presetSubtype="0" fill="hold" grpId="0" nodeType="clickEffect">
                                  <p:stCondLst>
                                    <p:cond delay="0"/>
                                  </p:stCondLst>
                                  <p:childTnLst>
                                    <p:anim calcmode="discrete" valueType="str">
                                      <p:cBhvr>
                                        <p:cTn id="143" dur="1000" fill="hold"/>
                                        <p:tgtEl>
                                          <p:spTgt spid="87"/>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42"/>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87"/>
                  </p:tgtEl>
                </p:cond>
              </p:nextCondLst>
            </p:seq>
            <p:seq concurrent="1" nextAc="seek">
              <p:cTn id="144" restart="whenNotActive" fill="hold" evtFilter="cancelBubble" nodeType="interactiveSeq">
                <p:stCondLst>
                  <p:cond evt="onClick" delay="0">
                    <p:tgtEl>
                      <p:spTgt spid="90"/>
                    </p:tgtEl>
                  </p:cond>
                </p:stCondLst>
                <p:endSync evt="end" delay="0">
                  <p:rtn val="all"/>
                </p:endSync>
                <p:childTnLst>
                  <p:par>
                    <p:cTn id="145" fill="hold">
                      <p:stCondLst>
                        <p:cond delay="0"/>
                      </p:stCondLst>
                      <p:childTnLst>
                        <p:par>
                          <p:cTn id="146" fill="hold">
                            <p:stCondLst>
                              <p:cond delay="0"/>
                            </p:stCondLst>
                            <p:childTnLst>
                              <p:par>
                                <p:cTn id="147" presetID="35" presetClass="emph" presetSubtype="0" fill="hold" grpId="0" nodeType="clickEffect">
                                  <p:stCondLst>
                                    <p:cond delay="0"/>
                                  </p:stCondLst>
                                  <p:childTnLst>
                                    <p:anim calcmode="discrete" valueType="str">
                                      <p:cBhvr>
                                        <p:cTn id="148" dur="1000" fill="hold"/>
                                        <p:tgtEl>
                                          <p:spTgt spid="90"/>
                                        </p:tgtEl>
                                        <p:attrNameLst>
                                          <p:attrName>style.visibility</p:attrName>
                                        </p:attrNameLst>
                                      </p:cBhvr>
                                      <p:tavLst>
                                        <p:tav tm="0">
                                          <p:val>
                                            <p:strVal val="hidden"/>
                                          </p:val>
                                        </p:tav>
                                        <p:tav tm="50000">
                                          <p:val>
                                            <p:strVal val="visible"/>
                                          </p:val>
                                        </p:tav>
                                      </p:tavLst>
                                    </p:anim>
                                  </p:childTnLst>
                                  <p:subTnLst>
                                    <p:audio>
                                      <p:cMediaNode>
                                        <p:cTn display="0" masterRel="sameClick">
                                          <p:stCondLst>
                                            <p:cond evt="begin" delay="0">
                                              <p:tn val="147"/>
                                            </p:cond>
                                          </p:stCondLst>
                                          <p:endCondLst>
                                            <p:cond evt="onStopAudio" delay="0">
                                              <p:tgtEl>
                                                <p:sldTgt/>
                                              </p:tgtEl>
                                            </p:cond>
                                          </p:endCondLst>
                                        </p:cTn>
                                        <p:tgtEl>
                                          <p:sndTgt r:embed="rId2" name="click.wav" builtIn="1"/>
                                        </p:tgtEl>
                                      </p:cMediaNode>
                                    </p:audio>
                                  </p:subTnLst>
                                </p:cTn>
                              </p:par>
                            </p:childTnLst>
                          </p:cTn>
                        </p:par>
                      </p:childTnLst>
                    </p:cTn>
                  </p:par>
                </p:childTnLst>
              </p:cTn>
              <p:nextCondLst>
                <p:cond evt="onClick" delay="0">
                  <p:tgtEl>
                    <p:spTgt spid="90"/>
                  </p:tgtEl>
                </p:cond>
              </p:nextCondLst>
            </p:seq>
            <p:seq concurrent="1" nextAc="seek">
              <p:cTn id="149" restart="whenNotActive" fill="hold" evtFilter="cancelBubble" nodeType="interactiveSeq">
                <p:stCondLst>
                  <p:cond evt="onClick" delay="0">
                    <p:tgtEl>
                      <p:spTgt spid="83"/>
                    </p:tgtEl>
                  </p:cond>
                </p:stCondLst>
                <p:endSync evt="end" delay="0">
                  <p:rtn val="all"/>
                </p:endSync>
                <p:childTnLst>
                  <p:par>
                    <p:cTn id="150" fill="hold">
                      <p:stCondLst>
                        <p:cond delay="0"/>
                      </p:stCondLst>
                      <p:childTnLst>
                        <p:par>
                          <p:cTn id="151" fill="hold">
                            <p:stCondLst>
                              <p:cond delay="0"/>
                            </p:stCondLst>
                            <p:childTnLst>
                              <p:par>
                                <p:cTn id="152" presetID="1" presetClass="entr" presetSubtype="0" fill="hold" nodeType="clickEffect">
                                  <p:stCondLst>
                                    <p:cond delay="0"/>
                                  </p:stCondLst>
                                  <p:childTnLst>
                                    <p:set>
                                      <p:cBhvr>
                                        <p:cTn id="153" dur="1" fill="hold">
                                          <p:stCondLst>
                                            <p:cond delay="0"/>
                                          </p:stCondLst>
                                        </p:cTn>
                                        <p:tgtEl>
                                          <p:spTgt spid="151">
                                            <p:txEl>
                                              <p:pRg st="0" end="0"/>
                                            </p:txEl>
                                          </p:spTgt>
                                        </p:tgtEl>
                                        <p:attrNameLst>
                                          <p:attrName>style.visibility</p:attrName>
                                        </p:attrNameLst>
                                      </p:cBhvr>
                                      <p:to>
                                        <p:strVal val="visible"/>
                                      </p:to>
                                    </p:set>
                                  </p:childTnLst>
                                </p:cTn>
                              </p:par>
                            </p:childTnLst>
                          </p:cTn>
                        </p:par>
                      </p:childTnLst>
                    </p:cTn>
                  </p:par>
                  <p:par>
                    <p:cTn id="154" fill="hold">
                      <p:stCondLst>
                        <p:cond delay="indefinite"/>
                      </p:stCondLst>
                      <p:childTnLst>
                        <p:par>
                          <p:cTn id="155" fill="hold">
                            <p:stCondLst>
                              <p:cond delay="0"/>
                            </p:stCondLst>
                            <p:childTnLst>
                              <p:par>
                                <p:cTn id="156" presetID="1" presetClass="entr" presetSubtype="0" fill="hold" nodeType="clickEffect">
                                  <p:stCondLst>
                                    <p:cond delay="0"/>
                                  </p:stCondLst>
                                  <p:childTnLst>
                                    <p:set>
                                      <p:cBhvr>
                                        <p:cTn id="157" dur="1" fill="hold">
                                          <p:stCondLst>
                                            <p:cond delay="0"/>
                                          </p:stCondLst>
                                        </p:cTn>
                                        <p:tgtEl>
                                          <p:spTgt spid="147">
                                            <p:txEl>
                                              <p:pRg st="0" end="0"/>
                                            </p:txEl>
                                          </p:spTgt>
                                        </p:tgtEl>
                                        <p:attrNameLst>
                                          <p:attrName>style.visibility</p:attrName>
                                        </p:attrNameLst>
                                      </p:cBhvr>
                                      <p:to>
                                        <p:strVal val="visible"/>
                                      </p:to>
                                    </p:set>
                                  </p:childTnLst>
                                </p:cTn>
                              </p:par>
                            </p:childTnLst>
                          </p:cTn>
                        </p:par>
                      </p:childTnLst>
                    </p:cTn>
                  </p:par>
                </p:childTnLst>
              </p:cTn>
              <p:nextCondLst>
                <p:cond evt="onClick" delay="0">
                  <p:tgtEl>
                    <p:spTgt spid="83"/>
                  </p:tgtEl>
                </p:cond>
              </p:nextCondLst>
            </p:seq>
            <p:seq concurrent="1" nextAc="seek">
              <p:cTn id="158" restart="whenNotActive" fill="hold" evtFilter="cancelBubble" nodeType="interactiveSeq">
                <p:stCondLst>
                  <p:cond evt="onClick" delay="0">
                    <p:tgtEl>
                      <p:spTgt spid="82"/>
                    </p:tgtEl>
                  </p:cond>
                </p:stCondLst>
                <p:endSync evt="end" delay="0">
                  <p:rtn val="all"/>
                </p:endSync>
                <p:childTnLst>
                  <p:par>
                    <p:cTn id="159" fill="hold">
                      <p:stCondLst>
                        <p:cond delay="0"/>
                      </p:stCondLst>
                      <p:childTnLst>
                        <p:par>
                          <p:cTn id="160" fill="hold">
                            <p:stCondLst>
                              <p:cond delay="0"/>
                            </p:stCondLst>
                            <p:childTnLst>
                              <p:par>
                                <p:cTn id="161" presetID="1" presetClass="entr" presetSubtype="0" fill="hold" nodeType="clickEffect">
                                  <p:stCondLst>
                                    <p:cond delay="0"/>
                                  </p:stCondLst>
                                  <p:childTnLst>
                                    <p:set>
                                      <p:cBhvr>
                                        <p:cTn id="162" dur="1" fill="hold">
                                          <p:stCondLst>
                                            <p:cond delay="0"/>
                                          </p:stCondLst>
                                        </p:cTn>
                                        <p:tgtEl>
                                          <p:spTgt spid="146">
                                            <p:txEl>
                                              <p:pRg st="0" end="0"/>
                                            </p:txEl>
                                          </p:spTgt>
                                        </p:tgtEl>
                                        <p:attrNameLst>
                                          <p:attrName>style.visibility</p:attrName>
                                        </p:attrNameLst>
                                      </p:cBhvr>
                                      <p:to>
                                        <p:strVal val="visible"/>
                                      </p:to>
                                    </p:set>
                                  </p:childTnLst>
                                </p:cTn>
                              </p:par>
                            </p:childTnLst>
                          </p:cTn>
                        </p:par>
                      </p:childTnLst>
                    </p:cTn>
                  </p:par>
                </p:childTnLst>
              </p:cTn>
              <p:nextCondLst>
                <p:cond evt="onClick" delay="0">
                  <p:tgtEl>
                    <p:spTgt spid="82"/>
                  </p:tgtEl>
                </p:cond>
              </p:nextCondLst>
            </p:seq>
            <p:seq concurrent="1" nextAc="seek">
              <p:cTn id="163" restart="whenNotActive" fill="hold" evtFilter="cancelBubble" nodeType="interactiveSeq">
                <p:stCondLst>
                  <p:cond evt="onClick" delay="0">
                    <p:tgtEl>
                      <p:spTgt spid="88"/>
                    </p:tgtEl>
                  </p:cond>
                </p:stCondLst>
                <p:endSync evt="end" delay="0">
                  <p:rtn val="all"/>
                </p:endSync>
                <p:childTnLst>
                  <p:par>
                    <p:cTn id="164" fill="hold">
                      <p:stCondLst>
                        <p:cond delay="0"/>
                      </p:stCondLst>
                      <p:childTnLst>
                        <p:par>
                          <p:cTn id="165" fill="hold">
                            <p:stCondLst>
                              <p:cond delay="0"/>
                            </p:stCondLst>
                            <p:childTnLst>
                              <p:par>
                                <p:cTn id="166" presetID="1" presetClass="entr" presetSubtype="0" fill="hold" nodeType="clickEffect">
                                  <p:stCondLst>
                                    <p:cond delay="0"/>
                                  </p:stCondLst>
                                  <p:childTnLst>
                                    <p:set>
                                      <p:cBhvr>
                                        <p:cTn id="167" dur="1" fill="hold">
                                          <p:stCondLst>
                                            <p:cond delay="0"/>
                                          </p:stCondLst>
                                        </p:cTn>
                                        <p:tgtEl>
                                          <p:spTgt spid="148">
                                            <p:txEl>
                                              <p:pRg st="0" end="0"/>
                                            </p:txEl>
                                          </p:spTgt>
                                        </p:tgtEl>
                                        <p:attrNameLst>
                                          <p:attrName>style.visibility</p:attrName>
                                        </p:attrNameLst>
                                      </p:cBhvr>
                                      <p:to>
                                        <p:strVal val="visible"/>
                                      </p:to>
                                    </p:set>
                                  </p:childTnLst>
                                </p:cTn>
                              </p:par>
                            </p:childTnLst>
                          </p:cTn>
                        </p:par>
                      </p:childTnLst>
                    </p:cTn>
                  </p:par>
                </p:childTnLst>
              </p:cTn>
              <p:nextCondLst>
                <p:cond evt="onClick" delay="0">
                  <p:tgtEl>
                    <p:spTgt spid="88"/>
                  </p:tgtEl>
                </p:cond>
              </p:nextCondLst>
            </p:seq>
            <p:seq concurrent="1" nextAc="seek">
              <p:cTn id="168" restart="whenNotActive" fill="hold" evtFilter="cancelBubble" nodeType="interactiveSeq">
                <p:stCondLst>
                  <p:cond evt="onClick" delay="0">
                    <p:tgtEl>
                      <p:spTgt spid="65"/>
                    </p:tgtEl>
                  </p:cond>
                </p:stCondLst>
                <p:endSync evt="end" delay="0">
                  <p:rtn val="all"/>
                </p:endSync>
                <p:childTnLst>
                  <p:par>
                    <p:cTn id="169" fill="hold">
                      <p:stCondLst>
                        <p:cond delay="0"/>
                      </p:stCondLst>
                      <p:childTnLst>
                        <p:par>
                          <p:cTn id="170" fill="hold">
                            <p:stCondLst>
                              <p:cond delay="0"/>
                            </p:stCondLst>
                            <p:childTnLst>
                              <p:par>
                                <p:cTn id="171" presetID="1" presetClass="entr" presetSubtype="0" fill="hold" nodeType="clickEffect">
                                  <p:stCondLst>
                                    <p:cond delay="0"/>
                                  </p:stCondLst>
                                  <p:childTnLst>
                                    <p:set>
                                      <p:cBhvr>
                                        <p:cTn id="172" dur="1" fill="hold">
                                          <p:stCondLst>
                                            <p:cond delay="0"/>
                                          </p:stCondLst>
                                        </p:cTn>
                                        <p:tgtEl>
                                          <p:spTgt spid="152">
                                            <p:txEl>
                                              <p:pRg st="0" end="0"/>
                                            </p:txEl>
                                          </p:spTgt>
                                        </p:tgtEl>
                                        <p:attrNameLst>
                                          <p:attrName>style.visibility</p:attrName>
                                        </p:attrNameLst>
                                      </p:cBhvr>
                                      <p:to>
                                        <p:strVal val="visible"/>
                                      </p:to>
                                    </p:set>
                                  </p:childTnLst>
                                </p:cTn>
                              </p:par>
                            </p:childTnLst>
                          </p:cTn>
                        </p:par>
                      </p:childTnLst>
                    </p:cTn>
                  </p:par>
                </p:childTnLst>
              </p:cTn>
              <p:nextCondLst>
                <p:cond evt="onClick" delay="0">
                  <p:tgtEl>
                    <p:spTgt spid="65"/>
                  </p:tgtEl>
                </p:cond>
              </p:nextCondLst>
            </p:seq>
            <p:seq concurrent="1" nextAc="seek">
              <p:cTn id="173" restart="whenNotActive" fill="hold" evtFilter="cancelBubble" nodeType="interactiveSeq">
                <p:stCondLst>
                  <p:cond evt="onClick" delay="0">
                    <p:tgtEl>
                      <p:spTgt spid="2"/>
                    </p:tgtEl>
                  </p:cond>
                </p:stCondLst>
                <p:endSync evt="end" delay="0">
                  <p:rtn val="all"/>
                </p:endSync>
                <p:childTnLst>
                  <p:par>
                    <p:cTn id="174" fill="hold">
                      <p:stCondLst>
                        <p:cond delay="0"/>
                      </p:stCondLst>
                      <p:childTnLst>
                        <p:par>
                          <p:cTn id="175" fill="hold">
                            <p:stCondLst>
                              <p:cond delay="0"/>
                            </p:stCondLst>
                            <p:childTnLst>
                              <p:par>
                                <p:cTn id="176" presetID="1" presetClass="entr" presetSubtype="0" fill="hold" nodeType="clickEffect">
                                  <p:stCondLst>
                                    <p:cond delay="0"/>
                                  </p:stCondLst>
                                  <p:childTnLst>
                                    <p:set>
                                      <p:cBhvr>
                                        <p:cTn id="177" dur="1" fill="hold">
                                          <p:stCondLst>
                                            <p:cond delay="0"/>
                                          </p:stCondLst>
                                        </p:cTn>
                                        <p:tgtEl>
                                          <p:spTgt spid="150">
                                            <p:txEl>
                                              <p:pRg st="0" end="0"/>
                                            </p:txEl>
                                          </p:spTgt>
                                        </p:tgtEl>
                                        <p:attrNameLst>
                                          <p:attrName>style.visibility</p:attrName>
                                        </p:attrNameLst>
                                      </p:cBhvr>
                                      <p:to>
                                        <p:strVal val="visible"/>
                                      </p:to>
                                    </p:set>
                                  </p:childTnLst>
                                </p:cTn>
                              </p:par>
                            </p:childTnLst>
                          </p:cTn>
                        </p:par>
                      </p:childTnLst>
                    </p:cTn>
                  </p:par>
                </p:childTnLst>
              </p:cTn>
              <p:nextCondLst>
                <p:cond evt="onClick" delay="0">
                  <p:tgtEl>
                    <p:spTgt spid="2"/>
                  </p:tgtEl>
                </p:cond>
              </p:nextCondLst>
            </p:seq>
            <p:seq concurrent="1" nextAc="seek">
              <p:cTn id="178" restart="whenNotActive" fill="hold" evtFilter="cancelBubble" nodeType="interactiveSeq">
                <p:stCondLst>
                  <p:cond evt="onClick" delay="0">
                    <p:tgtEl>
                      <p:spTgt spid="77"/>
                    </p:tgtEl>
                  </p:cond>
                </p:stCondLst>
                <p:endSync evt="end" delay="0">
                  <p:rtn val="all"/>
                </p:endSync>
                <p:childTnLst>
                  <p:par>
                    <p:cTn id="179" fill="hold">
                      <p:stCondLst>
                        <p:cond delay="0"/>
                      </p:stCondLst>
                      <p:childTnLst>
                        <p:par>
                          <p:cTn id="180" fill="hold">
                            <p:stCondLst>
                              <p:cond delay="0"/>
                            </p:stCondLst>
                            <p:childTnLst>
                              <p:par>
                                <p:cTn id="181" presetID="1" presetClass="entr" presetSubtype="0" fill="hold" nodeType="clickEffect">
                                  <p:stCondLst>
                                    <p:cond delay="0"/>
                                  </p:stCondLst>
                                  <p:childTnLst>
                                    <p:set>
                                      <p:cBhvr>
                                        <p:cTn id="182" dur="1" fill="hold">
                                          <p:stCondLst>
                                            <p:cond delay="0"/>
                                          </p:stCondLst>
                                        </p:cTn>
                                        <p:tgtEl>
                                          <p:spTgt spid="149">
                                            <p:txEl>
                                              <p:pRg st="0" end="0"/>
                                            </p:txEl>
                                          </p:spTgt>
                                        </p:tgtEl>
                                        <p:attrNameLst>
                                          <p:attrName>style.visibility</p:attrName>
                                        </p:attrNameLst>
                                      </p:cBhvr>
                                      <p:to>
                                        <p:strVal val="visible"/>
                                      </p:to>
                                    </p:set>
                                  </p:childTnLst>
                                </p:cTn>
                              </p:par>
                            </p:childTnLst>
                          </p:cTn>
                        </p:par>
                        <p:par>
                          <p:cTn id="183" fill="hold">
                            <p:stCondLst>
                              <p:cond delay="0"/>
                            </p:stCondLst>
                            <p:childTnLst>
                              <p:par>
                                <p:cTn id="184" presetID="53" presetClass="entr" presetSubtype="0" fill="hold" nodeType="afterEffect">
                                  <p:stCondLst>
                                    <p:cond delay="0"/>
                                  </p:stCondLst>
                                  <p:childTnLst>
                                    <p:set>
                                      <p:cBhvr>
                                        <p:cTn id="185" dur="1" fill="hold">
                                          <p:stCondLst>
                                            <p:cond delay="0"/>
                                          </p:stCondLst>
                                        </p:cTn>
                                        <p:tgtEl>
                                          <p:spTgt spid="76"/>
                                        </p:tgtEl>
                                        <p:attrNameLst>
                                          <p:attrName>style.visibility</p:attrName>
                                        </p:attrNameLst>
                                      </p:cBhvr>
                                      <p:to>
                                        <p:strVal val="visible"/>
                                      </p:to>
                                    </p:set>
                                    <p:anim calcmode="lin" valueType="num">
                                      <p:cBhvr>
                                        <p:cTn id="186" dur="500" fill="hold"/>
                                        <p:tgtEl>
                                          <p:spTgt spid="76"/>
                                        </p:tgtEl>
                                        <p:attrNameLst>
                                          <p:attrName>ppt_w</p:attrName>
                                        </p:attrNameLst>
                                      </p:cBhvr>
                                      <p:tavLst>
                                        <p:tav tm="0">
                                          <p:val>
                                            <p:fltVal val="0"/>
                                          </p:val>
                                        </p:tav>
                                        <p:tav tm="100000">
                                          <p:val>
                                            <p:strVal val="#ppt_w"/>
                                          </p:val>
                                        </p:tav>
                                      </p:tavLst>
                                    </p:anim>
                                    <p:anim calcmode="lin" valueType="num">
                                      <p:cBhvr>
                                        <p:cTn id="187" dur="500" fill="hold"/>
                                        <p:tgtEl>
                                          <p:spTgt spid="76"/>
                                        </p:tgtEl>
                                        <p:attrNameLst>
                                          <p:attrName>ppt_h</p:attrName>
                                        </p:attrNameLst>
                                      </p:cBhvr>
                                      <p:tavLst>
                                        <p:tav tm="0">
                                          <p:val>
                                            <p:fltVal val="0"/>
                                          </p:val>
                                        </p:tav>
                                        <p:tav tm="100000">
                                          <p:val>
                                            <p:strVal val="#ppt_h"/>
                                          </p:val>
                                        </p:tav>
                                      </p:tavLst>
                                    </p:anim>
                                    <p:animEffect transition="in" filter="fade">
                                      <p:cBhvr>
                                        <p:cTn id="188" dur="500"/>
                                        <p:tgtEl>
                                          <p:spTgt spid="76"/>
                                        </p:tgtEl>
                                      </p:cBhvr>
                                    </p:animEffect>
                                  </p:childTnLst>
                                </p:cTn>
                              </p:par>
                            </p:childTnLst>
                          </p:cTn>
                        </p:par>
                        <p:par>
                          <p:cTn id="189" fill="hold">
                            <p:stCondLst>
                              <p:cond delay="500"/>
                            </p:stCondLst>
                            <p:childTnLst>
                              <p:par>
                                <p:cTn id="190" presetID="1" presetClass="exit" presetSubtype="0" fill="hold" nodeType="afterEffect">
                                  <p:stCondLst>
                                    <p:cond delay="0"/>
                                  </p:stCondLst>
                                  <p:childTnLst>
                                    <p:set>
                                      <p:cBhvr>
                                        <p:cTn id="191" dur="1" fill="hold">
                                          <p:stCondLst>
                                            <p:cond delay="0"/>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77"/>
                  </p:tgtEl>
                </p:cond>
              </p:nextCondLst>
            </p:seq>
          </p:childTnLst>
        </p:cTn>
      </p:par>
    </p:tnLst>
    <p:bldLst>
      <p:bldP spid="115" grpId="0" animBg="1"/>
      <p:bldP spid="62" grpId="0" animBg="1"/>
      <p:bldP spid="63" grpId="0" animBg="1"/>
      <p:bldP spid="67" grpId="0" animBg="1"/>
      <p:bldP spid="68" grpId="0" animBg="1"/>
      <p:bldP spid="71" grpId="0" animBg="1"/>
      <p:bldP spid="72" grpId="0" animBg="1"/>
      <p:bldP spid="73" grpId="0" animBg="1"/>
      <p:bldP spid="75" grpId="0" animBg="1"/>
      <p:bldP spid="78" grpId="0" animBg="1"/>
      <p:bldP spid="79" grpId="0" animBg="1"/>
      <p:bldP spid="80" grpId="0" animBg="1"/>
      <p:bldP spid="81" grpId="0" animBg="1"/>
      <p:bldP spid="84" grpId="0" animBg="1"/>
      <p:bldP spid="85" grpId="0" animBg="1"/>
      <p:bldP spid="87" grpId="0" animBg="1"/>
      <p:bldP spid="90" grpId="0" animBg="1"/>
      <p:bldP spid="94" grpId="0" animBg="1"/>
      <p:bldP spid="95" grpId="0" animBg="1"/>
      <p:bldP spid="96" grpId="0" animBg="1"/>
      <p:bldP spid="97" grpId="0" animBg="1"/>
      <p:bldP spid="100" grpId="0" animBg="1"/>
      <p:bldP spid="102" grpId="0" animBg="1"/>
      <p:bldP spid="104" grpId="0" animBg="1"/>
      <p:bldP spid="105" grpId="0" animBg="1"/>
      <p:bldP spid="106" grpId="0" animBg="1"/>
      <p:bldP spid="107" grpId="0" animBg="1"/>
      <p:bldP spid="108" grpId="0" animBg="1"/>
      <p:bldP spid="15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Скругленный прямоугольник 16"/>
          <p:cNvSpPr/>
          <p:nvPr/>
        </p:nvSpPr>
        <p:spPr>
          <a:xfrm>
            <a:off x="428596" y="357166"/>
            <a:ext cx="8286776" cy="1071570"/>
          </a:xfrm>
          <a:prstGeom prst="roundRect">
            <a:avLst/>
          </a:prstGeom>
          <a:gradFill flip="none" rotWithShape="1">
            <a:gsLst>
              <a:gs pos="0">
                <a:srgbClr val="43EB77">
                  <a:tint val="66000"/>
                  <a:satMod val="160000"/>
                </a:srgbClr>
              </a:gs>
              <a:gs pos="50000">
                <a:srgbClr val="43EB77">
                  <a:tint val="44500"/>
                  <a:satMod val="160000"/>
                </a:srgbClr>
              </a:gs>
              <a:gs pos="100000">
                <a:srgbClr val="43EB77">
                  <a:tint val="23500"/>
                  <a:satMod val="160000"/>
                </a:srgbClr>
              </a:gs>
            </a:gsLst>
            <a:path path="circle">
              <a:fillToRect l="50000" t="50000" r="50000" b="50000"/>
            </a:path>
            <a:tileRect/>
          </a:gra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srgbClr val="002060"/>
                </a:solidFill>
              </a:rPr>
              <a:t>В каком слове 6 букв и 6 звуков?</a:t>
            </a:r>
            <a:endParaRPr lang="ru-RU" sz="3600" dirty="0">
              <a:solidFill>
                <a:srgbClr val="002060"/>
              </a:solidFill>
            </a:endParaRPr>
          </a:p>
        </p:txBody>
      </p:sp>
      <p:sp>
        <p:nvSpPr>
          <p:cNvPr id="18" name="Скругленный прямоугольник 17"/>
          <p:cNvSpPr/>
          <p:nvPr/>
        </p:nvSpPr>
        <p:spPr>
          <a:xfrm>
            <a:off x="6572264" y="1785926"/>
            <a:ext cx="2357454" cy="1071570"/>
          </a:xfrm>
          <a:prstGeom prst="roundRect">
            <a:avLst/>
          </a:prstGeom>
          <a:gradFill flip="none" rotWithShape="1">
            <a:gsLst>
              <a:gs pos="0">
                <a:srgbClr val="43EB77">
                  <a:tint val="66000"/>
                  <a:satMod val="160000"/>
                </a:srgbClr>
              </a:gs>
              <a:gs pos="50000">
                <a:srgbClr val="43EB77">
                  <a:tint val="44500"/>
                  <a:satMod val="160000"/>
                </a:srgbClr>
              </a:gs>
              <a:gs pos="100000">
                <a:srgbClr val="43EB77">
                  <a:tint val="23500"/>
                  <a:satMod val="160000"/>
                </a:srgbClr>
              </a:gs>
            </a:gsLst>
            <a:path path="circle">
              <a:fillToRect l="50000" t="50000" r="50000" b="50000"/>
            </a:path>
            <a:tileRect/>
          </a:gra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2060"/>
                </a:solidFill>
              </a:rPr>
              <a:t>письмо</a:t>
            </a:r>
            <a:endParaRPr lang="ru-RU" sz="3200" dirty="0">
              <a:solidFill>
                <a:srgbClr val="002060"/>
              </a:solidFill>
            </a:endParaRPr>
          </a:p>
        </p:txBody>
      </p:sp>
      <p:sp>
        <p:nvSpPr>
          <p:cNvPr id="20" name="Скругленный прямоугольник 19"/>
          <p:cNvSpPr/>
          <p:nvPr/>
        </p:nvSpPr>
        <p:spPr>
          <a:xfrm>
            <a:off x="6572264" y="4357694"/>
            <a:ext cx="2357454" cy="1071570"/>
          </a:xfrm>
          <a:prstGeom prst="roundRect">
            <a:avLst/>
          </a:prstGeom>
          <a:gradFill flip="none" rotWithShape="1">
            <a:gsLst>
              <a:gs pos="0">
                <a:srgbClr val="43EB77">
                  <a:tint val="66000"/>
                  <a:satMod val="160000"/>
                </a:srgbClr>
              </a:gs>
              <a:gs pos="50000">
                <a:srgbClr val="43EB77">
                  <a:tint val="44500"/>
                  <a:satMod val="160000"/>
                </a:srgbClr>
              </a:gs>
              <a:gs pos="100000">
                <a:srgbClr val="43EB77">
                  <a:tint val="23500"/>
                  <a:satMod val="160000"/>
                </a:srgbClr>
              </a:gs>
            </a:gsLst>
            <a:path path="circle">
              <a:fillToRect l="50000" t="50000" r="50000" b="50000"/>
            </a:path>
            <a:tileRect/>
          </a:gra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2060"/>
                </a:solidFill>
              </a:rPr>
              <a:t>яблоко</a:t>
            </a:r>
            <a:endParaRPr lang="ru-RU" sz="3200" dirty="0">
              <a:solidFill>
                <a:srgbClr val="002060"/>
              </a:solidFill>
            </a:endParaRPr>
          </a:p>
        </p:txBody>
      </p:sp>
      <p:pic>
        <p:nvPicPr>
          <p:cNvPr id="2050" name="Picture 2" descr="Все товары - Интернет-магазин розыгрышей">
            <a:hlinkClick r:id="" action="ppaction://hlinkshowjump?jump=nextslide"/>
          </p:cNvPr>
          <p:cNvPicPr>
            <a:picLocks noChangeAspect="1" noChangeArrowheads="1"/>
          </p:cNvPicPr>
          <p:nvPr/>
        </p:nvPicPr>
        <p:blipFill>
          <a:blip r:embed="rId4" cstate="email"/>
          <a:srcRect/>
          <a:stretch>
            <a:fillRect/>
          </a:stretch>
        </p:blipFill>
        <p:spPr bwMode="auto">
          <a:xfrm>
            <a:off x="7715272" y="5572140"/>
            <a:ext cx="1128674" cy="1128674"/>
          </a:xfrm>
          <a:prstGeom prst="rect">
            <a:avLst/>
          </a:prstGeom>
          <a:noFill/>
        </p:spPr>
      </p:pic>
      <p:sp useBgFill="1">
        <p:nvSpPr>
          <p:cNvPr id="23" name="Freeform 21"/>
          <p:cNvSpPr>
            <a:spLocks/>
          </p:cNvSpPr>
          <p:nvPr/>
        </p:nvSpPr>
        <p:spPr bwMode="auto">
          <a:xfrm>
            <a:off x="500034" y="2557139"/>
            <a:ext cx="2383492" cy="1790294"/>
          </a:xfrm>
          <a:custGeom>
            <a:avLst/>
            <a:gdLst>
              <a:gd name="T0" fmla="*/ 388 w 818"/>
              <a:gd name="T1" fmla="*/ 671 h 805"/>
              <a:gd name="T2" fmla="*/ 383 w 818"/>
              <a:gd name="T3" fmla="*/ 681 h 805"/>
              <a:gd name="T4" fmla="*/ 391 w 818"/>
              <a:gd name="T5" fmla="*/ 700 h 805"/>
              <a:gd name="T6" fmla="*/ 411 w 818"/>
              <a:gd name="T7" fmla="*/ 729 h 805"/>
              <a:gd name="T8" fmla="*/ 417 w 818"/>
              <a:gd name="T9" fmla="*/ 755 h 805"/>
              <a:gd name="T10" fmla="*/ 411 w 818"/>
              <a:gd name="T11" fmla="*/ 772 h 805"/>
              <a:gd name="T12" fmla="*/ 388 w 818"/>
              <a:gd name="T13" fmla="*/ 793 h 805"/>
              <a:gd name="T14" fmla="*/ 364 w 818"/>
              <a:gd name="T15" fmla="*/ 802 h 805"/>
              <a:gd name="T16" fmla="*/ 327 w 818"/>
              <a:gd name="T17" fmla="*/ 804 h 805"/>
              <a:gd name="T18" fmla="*/ 295 w 818"/>
              <a:gd name="T19" fmla="*/ 796 h 805"/>
              <a:gd name="T20" fmla="*/ 272 w 818"/>
              <a:gd name="T21" fmla="*/ 779 h 805"/>
              <a:gd name="T22" fmla="*/ 261 w 818"/>
              <a:gd name="T23" fmla="*/ 762 h 805"/>
              <a:gd name="T24" fmla="*/ 260 w 818"/>
              <a:gd name="T25" fmla="*/ 744 h 805"/>
              <a:gd name="T26" fmla="*/ 275 w 818"/>
              <a:gd name="T27" fmla="*/ 712 h 805"/>
              <a:gd name="T28" fmla="*/ 290 w 818"/>
              <a:gd name="T29" fmla="*/ 687 h 805"/>
              <a:gd name="T30" fmla="*/ 290 w 818"/>
              <a:gd name="T31" fmla="*/ 676 h 805"/>
              <a:gd name="T32" fmla="*/ 280 w 818"/>
              <a:gd name="T33" fmla="*/ 667 h 805"/>
              <a:gd name="T34" fmla="*/ 0 w 818"/>
              <a:gd name="T35" fmla="*/ 142 h 805"/>
              <a:gd name="T36" fmla="*/ 284 w 818"/>
              <a:gd name="T37" fmla="*/ 136 h 805"/>
              <a:gd name="T38" fmla="*/ 291 w 818"/>
              <a:gd name="T39" fmla="*/ 126 h 805"/>
              <a:gd name="T40" fmla="*/ 289 w 818"/>
              <a:gd name="T41" fmla="*/ 115 h 805"/>
              <a:gd name="T42" fmla="*/ 275 w 818"/>
              <a:gd name="T43" fmla="*/ 93 h 805"/>
              <a:gd name="T44" fmla="*/ 261 w 818"/>
              <a:gd name="T45" fmla="*/ 65 h 805"/>
              <a:gd name="T46" fmla="*/ 260 w 818"/>
              <a:gd name="T47" fmla="*/ 48 h 805"/>
              <a:gd name="T48" fmla="*/ 269 w 818"/>
              <a:gd name="T49" fmla="*/ 30 h 805"/>
              <a:gd name="T50" fmla="*/ 287 w 818"/>
              <a:gd name="T51" fmla="*/ 14 h 805"/>
              <a:gd name="T52" fmla="*/ 316 w 818"/>
              <a:gd name="T53" fmla="*/ 3 h 805"/>
              <a:gd name="T54" fmla="*/ 359 w 818"/>
              <a:gd name="T55" fmla="*/ 2 h 805"/>
              <a:gd name="T56" fmla="*/ 388 w 818"/>
              <a:gd name="T57" fmla="*/ 12 h 805"/>
              <a:gd name="T58" fmla="*/ 404 w 818"/>
              <a:gd name="T59" fmla="*/ 25 h 805"/>
              <a:gd name="T60" fmla="*/ 416 w 818"/>
              <a:gd name="T61" fmla="*/ 42 h 805"/>
              <a:gd name="T62" fmla="*/ 417 w 818"/>
              <a:gd name="T63" fmla="*/ 59 h 805"/>
              <a:gd name="T64" fmla="*/ 406 w 818"/>
              <a:gd name="T65" fmla="*/ 84 h 805"/>
              <a:gd name="T66" fmla="*/ 385 w 818"/>
              <a:gd name="T67" fmla="*/ 115 h 805"/>
              <a:gd name="T68" fmla="*/ 383 w 818"/>
              <a:gd name="T69" fmla="*/ 127 h 805"/>
              <a:gd name="T70" fmla="*/ 391 w 818"/>
              <a:gd name="T71" fmla="*/ 136 h 805"/>
              <a:gd name="T72" fmla="*/ 677 w 818"/>
              <a:gd name="T73" fmla="*/ 142 h 805"/>
              <a:gd name="T74" fmla="*/ 683 w 818"/>
              <a:gd name="T75" fmla="*/ 349 h 805"/>
              <a:gd name="T76" fmla="*/ 692 w 818"/>
              <a:gd name="T77" fmla="*/ 356 h 805"/>
              <a:gd name="T78" fmla="*/ 707 w 818"/>
              <a:gd name="T79" fmla="*/ 352 h 805"/>
              <a:gd name="T80" fmla="*/ 742 w 818"/>
              <a:gd name="T81" fmla="*/ 329 h 805"/>
              <a:gd name="T82" fmla="*/ 762 w 818"/>
              <a:gd name="T83" fmla="*/ 323 h 805"/>
              <a:gd name="T84" fmla="*/ 780 w 818"/>
              <a:gd name="T85" fmla="*/ 327 h 805"/>
              <a:gd name="T86" fmla="*/ 795 w 818"/>
              <a:gd name="T87" fmla="*/ 339 h 805"/>
              <a:gd name="T88" fmla="*/ 811 w 818"/>
              <a:gd name="T89" fmla="*/ 365 h 805"/>
              <a:gd name="T90" fmla="*/ 818 w 818"/>
              <a:gd name="T91" fmla="*/ 395 h 805"/>
              <a:gd name="T92" fmla="*/ 814 w 818"/>
              <a:gd name="T93" fmla="*/ 433 h 805"/>
              <a:gd name="T94" fmla="*/ 803 w 818"/>
              <a:gd name="T95" fmla="*/ 456 h 805"/>
              <a:gd name="T96" fmla="*/ 790 w 818"/>
              <a:gd name="T97" fmla="*/ 473 h 805"/>
              <a:gd name="T98" fmla="*/ 773 w 818"/>
              <a:gd name="T99" fmla="*/ 481 h 805"/>
              <a:gd name="T100" fmla="*/ 752 w 818"/>
              <a:gd name="T101" fmla="*/ 479 h 805"/>
              <a:gd name="T102" fmla="*/ 714 w 818"/>
              <a:gd name="T103" fmla="*/ 454 h 805"/>
              <a:gd name="T104" fmla="*/ 699 w 818"/>
              <a:gd name="T105" fmla="*/ 447 h 805"/>
              <a:gd name="T106" fmla="*/ 687 w 818"/>
              <a:gd name="T107" fmla="*/ 449 h 805"/>
              <a:gd name="T108" fmla="*/ 679 w 818"/>
              <a:gd name="T109" fmla="*/ 462 h 80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18"/>
              <a:gd name="T166" fmla="*/ 0 h 805"/>
              <a:gd name="T167" fmla="*/ 818 w 818"/>
              <a:gd name="T168" fmla="*/ 805 h 80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18" h="805">
                <a:moveTo>
                  <a:pt x="405" y="663"/>
                </a:moveTo>
                <a:lnTo>
                  <a:pt x="395" y="667"/>
                </a:lnTo>
                <a:lnTo>
                  <a:pt x="391" y="669"/>
                </a:lnTo>
                <a:lnTo>
                  <a:pt x="388" y="671"/>
                </a:lnTo>
                <a:lnTo>
                  <a:pt x="385" y="674"/>
                </a:lnTo>
                <a:lnTo>
                  <a:pt x="384" y="676"/>
                </a:lnTo>
                <a:lnTo>
                  <a:pt x="383" y="679"/>
                </a:lnTo>
                <a:lnTo>
                  <a:pt x="383" y="681"/>
                </a:lnTo>
                <a:lnTo>
                  <a:pt x="383" y="684"/>
                </a:lnTo>
                <a:lnTo>
                  <a:pt x="384" y="687"/>
                </a:lnTo>
                <a:lnTo>
                  <a:pt x="387" y="693"/>
                </a:lnTo>
                <a:lnTo>
                  <a:pt x="391" y="700"/>
                </a:lnTo>
                <a:lnTo>
                  <a:pt x="395" y="707"/>
                </a:lnTo>
                <a:lnTo>
                  <a:pt x="401" y="714"/>
                </a:lnTo>
                <a:lnTo>
                  <a:pt x="406" y="721"/>
                </a:lnTo>
                <a:lnTo>
                  <a:pt x="411" y="729"/>
                </a:lnTo>
                <a:lnTo>
                  <a:pt x="415" y="738"/>
                </a:lnTo>
                <a:lnTo>
                  <a:pt x="417" y="746"/>
                </a:lnTo>
                <a:lnTo>
                  <a:pt x="417" y="751"/>
                </a:lnTo>
                <a:lnTo>
                  <a:pt x="417" y="755"/>
                </a:lnTo>
                <a:lnTo>
                  <a:pt x="417" y="759"/>
                </a:lnTo>
                <a:lnTo>
                  <a:pt x="416" y="764"/>
                </a:lnTo>
                <a:lnTo>
                  <a:pt x="414" y="768"/>
                </a:lnTo>
                <a:lnTo>
                  <a:pt x="411" y="772"/>
                </a:lnTo>
                <a:lnTo>
                  <a:pt x="404" y="780"/>
                </a:lnTo>
                <a:lnTo>
                  <a:pt x="401" y="784"/>
                </a:lnTo>
                <a:lnTo>
                  <a:pt x="397" y="787"/>
                </a:lnTo>
                <a:lnTo>
                  <a:pt x="388" y="793"/>
                </a:lnTo>
                <a:lnTo>
                  <a:pt x="384" y="795"/>
                </a:lnTo>
                <a:lnTo>
                  <a:pt x="379" y="797"/>
                </a:lnTo>
                <a:lnTo>
                  <a:pt x="369" y="801"/>
                </a:lnTo>
                <a:lnTo>
                  <a:pt x="364" y="802"/>
                </a:lnTo>
                <a:lnTo>
                  <a:pt x="359" y="803"/>
                </a:lnTo>
                <a:lnTo>
                  <a:pt x="348" y="805"/>
                </a:lnTo>
                <a:lnTo>
                  <a:pt x="337" y="805"/>
                </a:lnTo>
                <a:lnTo>
                  <a:pt x="327" y="804"/>
                </a:lnTo>
                <a:lnTo>
                  <a:pt x="316" y="802"/>
                </a:lnTo>
                <a:lnTo>
                  <a:pt x="305" y="799"/>
                </a:lnTo>
                <a:lnTo>
                  <a:pt x="300" y="798"/>
                </a:lnTo>
                <a:lnTo>
                  <a:pt x="295" y="796"/>
                </a:lnTo>
                <a:lnTo>
                  <a:pt x="287" y="791"/>
                </a:lnTo>
                <a:lnTo>
                  <a:pt x="282" y="788"/>
                </a:lnTo>
                <a:lnTo>
                  <a:pt x="279" y="785"/>
                </a:lnTo>
                <a:lnTo>
                  <a:pt x="272" y="779"/>
                </a:lnTo>
                <a:lnTo>
                  <a:pt x="269" y="775"/>
                </a:lnTo>
                <a:lnTo>
                  <a:pt x="266" y="771"/>
                </a:lnTo>
                <a:lnTo>
                  <a:pt x="263" y="767"/>
                </a:lnTo>
                <a:lnTo>
                  <a:pt x="261" y="762"/>
                </a:lnTo>
                <a:lnTo>
                  <a:pt x="260" y="757"/>
                </a:lnTo>
                <a:lnTo>
                  <a:pt x="260" y="753"/>
                </a:lnTo>
                <a:lnTo>
                  <a:pt x="259" y="749"/>
                </a:lnTo>
                <a:lnTo>
                  <a:pt x="260" y="744"/>
                </a:lnTo>
                <a:lnTo>
                  <a:pt x="262" y="736"/>
                </a:lnTo>
                <a:lnTo>
                  <a:pt x="265" y="727"/>
                </a:lnTo>
                <a:lnTo>
                  <a:pt x="270" y="720"/>
                </a:lnTo>
                <a:lnTo>
                  <a:pt x="275" y="712"/>
                </a:lnTo>
                <a:lnTo>
                  <a:pt x="279" y="705"/>
                </a:lnTo>
                <a:lnTo>
                  <a:pt x="284" y="699"/>
                </a:lnTo>
                <a:lnTo>
                  <a:pt x="288" y="693"/>
                </a:lnTo>
                <a:lnTo>
                  <a:pt x="290" y="687"/>
                </a:lnTo>
                <a:lnTo>
                  <a:pt x="291" y="684"/>
                </a:lnTo>
                <a:lnTo>
                  <a:pt x="291" y="681"/>
                </a:lnTo>
                <a:lnTo>
                  <a:pt x="291" y="679"/>
                </a:lnTo>
                <a:lnTo>
                  <a:pt x="290" y="676"/>
                </a:lnTo>
                <a:lnTo>
                  <a:pt x="289" y="674"/>
                </a:lnTo>
                <a:lnTo>
                  <a:pt x="287" y="671"/>
                </a:lnTo>
                <a:lnTo>
                  <a:pt x="284" y="669"/>
                </a:lnTo>
                <a:lnTo>
                  <a:pt x="280" y="667"/>
                </a:lnTo>
                <a:lnTo>
                  <a:pt x="276" y="665"/>
                </a:lnTo>
                <a:lnTo>
                  <a:pt x="270" y="663"/>
                </a:lnTo>
                <a:lnTo>
                  <a:pt x="0" y="663"/>
                </a:lnTo>
                <a:lnTo>
                  <a:pt x="0" y="142"/>
                </a:lnTo>
                <a:lnTo>
                  <a:pt x="270" y="142"/>
                </a:lnTo>
                <a:lnTo>
                  <a:pt x="276" y="140"/>
                </a:lnTo>
                <a:lnTo>
                  <a:pt x="280" y="138"/>
                </a:lnTo>
                <a:lnTo>
                  <a:pt x="284" y="136"/>
                </a:lnTo>
                <a:lnTo>
                  <a:pt x="287" y="134"/>
                </a:lnTo>
                <a:lnTo>
                  <a:pt x="289" y="131"/>
                </a:lnTo>
                <a:lnTo>
                  <a:pt x="290" y="129"/>
                </a:lnTo>
                <a:lnTo>
                  <a:pt x="291" y="126"/>
                </a:lnTo>
                <a:lnTo>
                  <a:pt x="291" y="124"/>
                </a:lnTo>
                <a:lnTo>
                  <a:pt x="291" y="121"/>
                </a:lnTo>
                <a:lnTo>
                  <a:pt x="290" y="118"/>
                </a:lnTo>
                <a:lnTo>
                  <a:pt x="289" y="115"/>
                </a:lnTo>
                <a:lnTo>
                  <a:pt x="288" y="112"/>
                </a:lnTo>
                <a:lnTo>
                  <a:pt x="284" y="106"/>
                </a:lnTo>
                <a:lnTo>
                  <a:pt x="279" y="100"/>
                </a:lnTo>
                <a:lnTo>
                  <a:pt x="275" y="93"/>
                </a:lnTo>
                <a:lnTo>
                  <a:pt x="270" y="86"/>
                </a:lnTo>
                <a:lnTo>
                  <a:pt x="265" y="77"/>
                </a:lnTo>
                <a:lnTo>
                  <a:pt x="262" y="69"/>
                </a:lnTo>
                <a:lnTo>
                  <a:pt x="261" y="65"/>
                </a:lnTo>
                <a:lnTo>
                  <a:pt x="260" y="61"/>
                </a:lnTo>
                <a:lnTo>
                  <a:pt x="259" y="56"/>
                </a:lnTo>
                <a:lnTo>
                  <a:pt x="260" y="52"/>
                </a:lnTo>
                <a:lnTo>
                  <a:pt x="260" y="48"/>
                </a:lnTo>
                <a:lnTo>
                  <a:pt x="261" y="43"/>
                </a:lnTo>
                <a:lnTo>
                  <a:pt x="263" y="39"/>
                </a:lnTo>
                <a:lnTo>
                  <a:pt x="266" y="34"/>
                </a:lnTo>
                <a:lnTo>
                  <a:pt x="269" y="30"/>
                </a:lnTo>
                <a:lnTo>
                  <a:pt x="272" y="26"/>
                </a:lnTo>
                <a:lnTo>
                  <a:pt x="275" y="23"/>
                </a:lnTo>
                <a:lnTo>
                  <a:pt x="279" y="20"/>
                </a:lnTo>
                <a:lnTo>
                  <a:pt x="287" y="14"/>
                </a:lnTo>
                <a:lnTo>
                  <a:pt x="295" y="9"/>
                </a:lnTo>
                <a:lnTo>
                  <a:pt x="300" y="7"/>
                </a:lnTo>
                <a:lnTo>
                  <a:pt x="305" y="6"/>
                </a:lnTo>
                <a:lnTo>
                  <a:pt x="316" y="3"/>
                </a:lnTo>
                <a:lnTo>
                  <a:pt x="327" y="1"/>
                </a:lnTo>
                <a:lnTo>
                  <a:pt x="337" y="0"/>
                </a:lnTo>
                <a:lnTo>
                  <a:pt x="348" y="1"/>
                </a:lnTo>
                <a:lnTo>
                  <a:pt x="359" y="2"/>
                </a:lnTo>
                <a:lnTo>
                  <a:pt x="369" y="4"/>
                </a:lnTo>
                <a:lnTo>
                  <a:pt x="379" y="8"/>
                </a:lnTo>
                <a:lnTo>
                  <a:pt x="384" y="10"/>
                </a:lnTo>
                <a:lnTo>
                  <a:pt x="388" y="12"/>
                </a:lnTo>
                <a:lnTo>
                  <a:pt x="393" y="15"/>
                </a:lnTo>
                <a:lnTo>
                  <a:pt x="397" y="18"/>
                </a:lnTo>
                <a:lnTo>
                  <a:pt x="401" y="21"/>
                </a:lnTo>
                <a:lnTo>
                  <a:pt x="404" y="25"/>
                </a:lnTo>
                <a:lnTo>
                  <a:pt x="408" y="29"/>
                </a:lnTo>
                <a:lnTo>
                  <a:pt x="411" y="33"/>
                </a:lnTo>
                <a:lnTo>
                  <a:pt x="414" y="37"/>
                </a:lnTo>
                <a:lnTo>
                  <a:pt x="416" y="42"/>
                </a:lnTo>
                <a:lnTo>
                  <a:pt x="417" y="46"/>
                </a:lnTo>
                <a:lnTo>
                  <a:pt x="417" y="50"/>
                </a:lnTo>
                <a:lnTo>
                  <a:pt x="417" y="55"/>
                </a:lnTo>
                <a:lnTo>
                  <a:pt x="417" y="59"/>
                </a:lnTo>
                <a:lnTo>
                  <a:pt x="415" y="67"/>
                </a:lnTo>
                <a:lnTo>
                  <a:pt x="413" y="71"/>
                </a:lnTo>
                <a:lnTo>
                  <a:pt x="411" y="75"/>
                </a:lnTo>
                <a:lnTo>
                  <a:pt x="406" y="84"/>
                </a:lnTo>
                <a:lnTo>
                  <a:pt x="395" y="99"/>
                </a:lnTo>
                <a:lnTo>
                  <a:pt x="391" y="105"/>
                </a:lnTo>
                <a:lnTo>
                  <a:pt x="387" y="112"/>
                </a:lnTo>
                <a:lnTo>
                  <a:pt x="385" y="115"/>
                </a:lnTo>
                <a:lnTo>
                  <a:pt x="384" y="118"/>
                </a:lnTo>
                <a:lnTo>
                  <a:pt x="383" y="121"/>
                </a:lnTo>
                <a:lnTo>
                  <a:pt x="383" y="124"/>
                </a:lnTo>
                <a:lnTo>
                  <a:pt x="383" y="127"/>
                </a:lnTo>
                <a:lnTo>
                  <a:pt x="384" y="129"/>
                </a:lnTo>
                <a:lnTo>
                  <a:pt x="385" y="132"/>
                </a:lnTo>
                <a:lnTo>
                  <a:pt x="388" y="134"/>
                </a:lnTo>
                <a:lnTo>
                  <a:pt x="391" y="136"/>
                </a:lnTo>
                <a:lnTo>
                  <a:pt x="395" y="138"/>
                </a:lnTo>
                <a:lnTo>
                  <a:pt x="399" y="140"/>
                </a:lnTo>
                <a:lnTo>
                  <a:pt x="405" y="142"/>
                </a:lnTo>
                <a:lnTo>
                  <a:pt x="677" y="142"/>
                </a:lnTo>
                <a:lnTo>
                  <a:pt x="677" y="335"/>
                </a:lnTo>
                <a:lnTo>
                  <a:pt x="679" y="340"/>
                </a:lnTo>
                <a:lnTo>
                  <a:pt x="681" y="345"/>
                </a:lnTo>
                <a:lnTo>
                  <a:pt x="683" y="349"/>
                </a:lnTo>
                <a:lnTo>
                  <a:pt x="685" y="352"/>
                </a:lnTo>
                <a:lnTo>
                  <a:pt x="687" y="354"/>
                </a:lnTo>
                <a:lnTo>
                  <a:pt x="690" y="355"/>
                </a:lnTo>
                <a:lnTo>
                  <a:pt x="692" y="356"/>
                </a:lnTo>
                <a:lnTo>
                  <a:pt x="696" y="356"/>
                </a:lnTo>
                <a:lnTo>
                  <a:pt x="699" y="356"/>
                </a:lnTo>
                <a:lnTo>
                  <a:pt x="701" y="355"/>
                </a:lnTo>
                <a:lnTo>
                  <a:pt x="707" y="352"/>
                </a:lnTo>
                <a:lnTo>
                  <a:pt x="713" y="348"/>
                </a:lnTo>
                <a:lnTo>
                  <a:pt x="720" y="344"/>
                </a:lnTo>
                <a:lnTo>
                  <a:pt x="734" y="333"/>
                </a:lnTo>
                <a:lnTo>
                  <a:pt x="742" y="329"/>
                </a:lnTo>
                <a:lnTo>
                  <a:pt x="750" y="325"/>
                </a:lnTo>
                <a:lnTo>
                  <a:pt x="754" y="324"/>
                </a:lnTo>
                <a:lnTo>
                  <a:pt x="758" y="323"/>
                </a:lnTo>
                <a:lnTo>
                  <a:pt x="762" y="323"/>
                </a:lnTo>
                <a:lnTo>
                  <a:pt x="766" y="323"/>
                </a:lnTo>
                <a:lnTo>
                  <a:pt x="771" y="324"/>
                </a:lnTo>
                <a:lnTo>
                  <a:pt x="775" y="325"/>
                </a:lnTo>
                <a:lnTo>
                  <a:pt x="780" y="327"/>
                </a:lnTo>
                <a:lnTo>
                  <a:pt x="785" y="330"/>
                </a:lnTo>
                <a:lnTo>
                  <a:pt x="788" y="332"/>
                </a:lnTo>
                <a:lnTo>
                  <a:pt x="792" y="335"/>
                </a:lnTo>
                <a:lnTo>
                  <a:pt x="795" y="339"/>
                </a:lnTo>
                <a:lnTo>
                  <a:pt x="799" y="343"/>
                </a:lnTo>
                <a:lnTo>
                  <a:pt x="804" y="351"/>
                </a:lnTo>
                <a:lnTo>
                  <a:pt x="809" y="360"/>
                </a:lnTo>
                <a:lnTo>
                  <a:pt x="811" y="365"/>
                </a:lnTo>
                <a:lnTo>
                  <a:pt x="813" y="370"/>
                </a:lnTo>
                <a:lnTo>
                  <a:pt x="815" y="380"/>
                </a:lnTo>
                <a:lnTo>
                  <a:pt x="817" y="390"/>
                </a:lnTo>
                <a:lnTo>
                  <a:pt x="818" y="395"/>
                </a:lnTo>
                <a:lnTo>
                  <a:pt x="818" y="401"/>
                </a:lnTo>
                <a:lnTo>
                  <a:pt x="818" y="412"/>
                </a:lnTo>
                <a:lnTo>
                  <a:pt x="816" y="422"/>
                </a:lnTo>
                <a:lnTo>
                  <a:pt x="814" y="433"/>
                </a:lnTo>
                <a:lnTo>
                  <a:pt x="811" y="443"/>
                </a:lnTo>
                <a:lnTo>
                  <a:pt x="809" y="447"/>
                </a:lnTo>
                <a:lnTo>
                  <a:pt x="806" y="452"/>
                </a:lnTo>
                <a:lnTo>
                  <a:pt x="803" y="456"/>
                </a:lnTo>
                <a:lnTo>
                  <a:pt x="800" y="460"/>
                </a:lnTo>
                <a:lnTo>
                  <a:pt x="797" y="464"/>
                </a:lnTo>
                <a:lnTo>
                  <a:pt x="794" y="468"/>
                </a:lnTo>
                <a:lnTo>
                  <a:pt x="790" y="473"/>
                </a:lnTo>
                <a:lnTo>
                  <a:pt x="786" y="476"/>
                </a:lnTo>
                <a:lnTo>
                  <a:pt x="781" y="478"/>
                </a:lnTo>
                <a:lnTo>
                  <a:pt x="777" y="480"/>
                </a:lnTo>
                <a:lnTo>
                  <a:pt x="773" y="481"/>
                </a:lnTo>
                <a:lnTo>
                  <a:pt x="768" y="482"/>
                </a:lnTo>
                <a:lnTo>
                  <a:pt x="764" y="482"/>
                </a:lnTo>
                <a:lnTo>
                  <a:pt x="760" y="482"/>
                </a:lnTo>
                <a:lnTo>
                  <a:pt x="752" y="479"/>
                </a:lnTo>
                <a:lnTo>
                  <a:pt x="744" y="476"/>
                </a:lnTo>
                <a:lnTo>
                  <a:pt x="736" y="470"/>
                </a:lnTo>
                <a:lnTo>
                  <a:pt x="721" y="459"/>
                </a:lnTo>
                <a:lnTo>
                  <a:pt x="714" y="454"/>
                </a:lnTo>
                <a:lnTo>
                  <a:pt x="708" y="450"/>
                </a:lnTo>
                <a:lnTo>
                  <a:pt x="705" y="449"/>
                </a:lnTo>
                <a:lnTo>
                  <a:pt x="702" y="447"/>
                </a:lnTo>
                <a:lnTo>
                  <a:pt x="699" y="447"/>
                </a:lnTo>
                <a:lnTo>
                  <a:pt x="696" y="446"/>
                </a:lnTo>
                <a:lnTo>
                  <a:pt x="692" y="446"/>
                </a:lnTo>
                <a:lnTo>
                  <a:pt x="690" y="447"/>
                </a:lnTo>
                <a:lnTo>
                  <a:pt x="687" y="449"/>
                </a:lnTo>
                <a:lnTo>
                  <a:pt x="685" y="451"/>
                </a:lnTo>
                <a:lnTo>
                  <a:pt x="683" y="454"/>
                </a:lnTo>
                <a:lnTo>
                  <a:pt x="681" y="457"/>
                </a:lnTo>
                <a:lnTo>
                  <a:pt x="679" y="462"/>
                </a:lnTo>
                <a:lnTo>
                  <a:pt x="677" y="467"/>
                </a:lnTo>
                <a:lnTo>
                  <a:pt x="677" y="663"/>
                </a:lnTo>
                <a:lnTo>
                  <a:pt x="405" y="663"/>
                </a:lnTo>
                <a:close/>
              </a:path>
            </a:pathLst>
          </a:custGeom>
          <a:ln>
            <a:solidFill>
              <a:schemeClr val="accent6"/>
            </a:solidFill>
            <a:headEnd/>
            <a:tailEnd/>
          </a:ln>
        </p:spPr>
        <p:style>
          <a:lnRef idx="1">
            <a:schemeClr val="accent5"/>
          </a:lnRef>
          <a:fillRef idx="3">
            <a:schemeClr val="accent5"/>
          </a:fillRef>
          <a:effectRef idx="2">
            <a:schemeClr val="accent5"/>
          </a:effectRef>
          <a:fontRef idx="minor">
            <a:schemeClr val="lt1"/>
          </a:fontRef>
        </p:style>
        <p:txBody>
          <a:bodyPr lIns="72000" tIns="36000" rIns="72000" bIns="36000" anchor="t" anchorCtr="0"/>
          <a:lstStyle/>
          <a:p>
            <a:pPr>
              <a:lnSpc>
                <a:spcPct val="90000"/>
              </a:lnSpc>
              <a:spcBef>
                <a:spcPct val="0"/>
              </a:spcBef>
              <a:spcAft>
                <a:spcPct val="0"/>
              </a:spcAft>
            </a:pPr>
            <a:endParaRPr lang="ru-RU" sz="2000" dirty="0" smtClean="0"/>
          </a:p>
        </p:txBody>
      </p:sp>
      <p:sp useBgFill="1">
        <p:nvSpPr>
          <p:cNvPr id="26" name="Freeform 15"/>
          <p:cNvSpPr>
            <a:spLocks/>
          </p:cNvSpPr>
          <p:nvPr/>
        </p:nvSpPr>
        <p:spPr bwMode="auto">
          <a:xfrm>
            <a:off x="500034" y="1714488"/>
            <a:ext cx="1973884" cy="1157635"/>
          </a:xfrm>
          <a:custGeom>
            <a:avLst/>
            <a:gdLst>
              <a:gd name="T0" fmla="*/ 675 w 677"/>
              <a:gd name="T1" fmla="*/ 195 h 521"/>
              <a:gd name="T2" fmla="*/ 669 w 677"/>
              <a:gd name="T3" fmla="*/ 207 h 521"/>
              <a:gd name="T4" fmla="*/ 661 w 677"/>
              <a:gd name="T5" fmla="*/ 213 h 521"/>
              <a:gd name="T6" fmla="*/ 650 w 677"/>
              <a:gd name="T7" fmla="*/ 212 h 521"/>
              <a:gd name="T8" fmla="*/ 634 w 677"/>
              <a:gd name="T9" fmla="*/ 202 h 521"/>
              <a:gd name="T10" fmla="*/ 615 w 677"/>
              <a:gd name="T11" fmla="*/ 188 h 521"/>
              <a:gd name="T12" fmla="*/ 601 w 677"/>
              <a:gd name="T13" fmla="*/ 183 h 521"/>
              <a:gd name="T14" fmla="*/ 589 w 677"/>
              <a:gd name="T15" fmla="*/ 181 h 521"/>
              <a:gd name="T16" fmla="*/ 578 w 677"/>
              <a:gd name="T17" fmla="*/ 183 h 521"/>
              <a:gd name="T18" fmla="*/ 566 w 677"/>
              <a:gd name="T19" fmla="*/ 189 h 521"/>
              <a:gd name="T20" fmla="*/ 556 w 677"/>
              <a:gd name="T21" fmla="*/ 197 h 521"/>
              <a:gd name="T22" fmla="*/ 542 w 677"/>
              <a:gd name="T23" fmla="*/ 222 h 521"/>
              <a:gd name="T24" fmla="*/ 537 w 677"/>
              <a:gd name="T25" fmla="*/ 241 h 521"/>
              <a:gd name="T26" fmla="*/ 535 w 677"/>
              <a:gd name="T27" fmla="*/ 272 h 521"/>
              <a:gd name="T28" fmla="*/ 539 w 677"/>
              <a:gd name="T29" fmla="*/ 293 h 521"/>
              <a:gd name="T30" fmla="*/ 548 w 677"/>
              <a:gd name="T31" fmla="*/ 311 h 521"/>
              <a:gd name="T32" fmla="*/ 562 w 677"/>
              <a:gd name="T33" fmla="*/ 330 h 521"/>
              <a:gd name="T34" fmla="*/ 577 w 677"/>
              <a:gd name="T35" fmla="*/ 338 h 521"/>
              <a:gd name="T36" fmla="*/ 590 w 677"/>
              <a:gd name="T37" fmla="*/ 340 h 521"/>
              <a:gd name="T38" fmla="*/ 603 w 677"/>
              <a:gd name="T39" fmla="*/ 337 h 521"/>
              <a:gd name="T40" fmla="*/ 619 w 677"/>
              <a:gd name="T41" fmla="*/ 329 h 521"/>
              <a:gd name="T42" fmla="*/ 650 w 677"/>
              <a:gd name="T43" fmla="*/ 307 h 521"/>
              <a:gd name="T44" fmla="*/ 658 w 677"/>
              <a:gd name="T45" fmla="*/ 305 h 521"/>
              <a:gd name="T46" fmla="*/ 666 w 677"/>
              <a:gd name="T47" fmla="*/ 307 h 521"/>
              <a:gd name="T48" fmla="*/ 673 w 677"/>
              <a:gd name="T49" fmla="*/ 316 h 521"/>
              <a:gd name="T50" fmla="*/ 405 w 677"/>
              <a:gd name="T51" fmla="*/ 521 h 521"/>
              <a:gd name="T52" fmla="*/ 388 w 677"/>
              <a:gd name="T53" fmla="*/ 512 h 521"/>
              <a:gd name="T54" fmla="*/ 383 w 677"/>
              <a:gd name="T55" fmla="*/ 505 h 521"/>
              <a:gd name="T56" fmla="*/ 385 w 677"/>
              <a:gd name="T57" fmla="*/ 494 h 521"/>
              <a:gd name="T58" fmla="*/ 406 w 677"/>
              <a:gd name="T59" fmla="*/ 462 h 521"/>
              <a:gd name="T60" fmla="*/ 416 w 677"/>
              <a:gd name="T61" fmla="*/ 440 h 521"/>
              <a:gd name="T62" fmla="*/ 417 w 677"/>
              <a:gd name="T63" fmla="*/ 428 h 521"/>
              <a:gd name="T64" fmla="*/ 414 w 677"/>
              <a:gd name="T65" fmla="*/ 417 h 521"/>
              <a:gd name="T66" fmla="*/ 407 w 677"/>
              <a:gd name="T67" fmla="*/ 405 h 521"/>
              <a:gd name="T68" fmla="*/ 392 w 677"/>
              <a:gd name="T69" fmla="*/ 392 h 521"/>
              <a:gd name="T70" fmla="*/ 377 w 677"/>
              <a:gd name="T71" fmla="*/ 385 h 521"/>
              <a:gd name="T72" fmla="*/ 355 w 677"/>
              <a:gd name="T73" fmla="*/ 380 h 521"/>
              <a:gd name="T74" fmla="*/ 325 w 677"/>
              <a:gd name="T75" fmla="*/ 380 h 521"/>
              <a:gd name="T76" fmla="*/ 296 w 677"/>
              <a:gd name="T77" fmla="*/ 387 h 521"/>
              <a:gd name="T78" fmla="*/ 281 w 677"/>
              <a:gd name="T79" fmla="*/ 396 h 521"/>
              <a:gd name="T80" fmla="*/ 269 w 677"/>
              <a:gd name="T81" fmla="*/ 408 h 521"/>
              <a:gd name="T82" fmla="*/ 261 w 677"/>
              <a:gd name="T83" fmla="*/ 422 h 521"/>
              <a:gd name="T84" fmla="*/ 259 w 677"/>
              <a:gd name="T85" fmla="*/ 435 h 521"/>
              <a:gd name="T86" fmla="*/ 262 w 677"/>
              <a:gd name="T87" fmla="*/ 447 h 521"/>
              <a:gd name="T88" fmla="*/ 274 w 677"/>
              <a:gd name="T89" fmla="*/ 471 h 521"/>
              <a:gd name="T90" fmla="*/ 288 w 677"/>
              <a:gd name="T91" fmla="*/ 491 h 521"/>
              <a:gd name="T92" fmla="*/ 291 w 677"/>
              <a:gd name="T93" fmla="*/ 502 h 521"/>
              <a:gd name="T94" fmla="*/ 289 w 677"/>
              <a:gd name="T95" fmla="*/ 510 h 521"/>
              <a:gd name="T96" fmla="*/ 280 w 677"/>
              <a:gd name="T97" fmla="*/ 516 h 521"/>
              <a:gd name="T98" fmla="*/ 0 w 677"/>
              <a:gd name="T99" fmla="*/ 521 h 5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77"/>
              <a:gd name="T151" fmla="*/ 0 h 521"/>
              <a:gd name="T152" fmla="*/ 677 w 677"/>
              <a:gd name="T153" fmla="*/ 521 h 5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77" h="521">
                <a:moveTo>
                  <a:pt x="677" y="0"/>
                </a:moveTo>
                <a:lnTo>
                  <a:pt x="677" y="192"/>
                </a:lnTo>
                <a:lnTo>
                  <a:pt x="675" y="195"/>
                </a:lnTo>
                <a:lnTo>
                  <a:pt x="674" y="200"/>
                </a:lnTo>
                <a:lnTo>
                  <a:pt x="671" y="205"/>
                </a:lnTo>
                <a:lnTo>
                  <a:pt x="669" y="207"/>
                </a:lnTo>
                <a:lnTo>
                  <a:pt x="668" y="209"/>
                </a:lnTo>
                <a:lnTo>
                  <a:pt x="665" y="212"/>
                </a:lnTo>
                <a:lnTo>
                  <a:pt x="661" y="213"/>
                </a:lnTo>
                <a:lnTo>
                  <a:pt x="657" y="214"/>
                </a:lnTo>
                <a:lnTo>
                  <a:pt x="654" y="213"/>
                </a:lnTo>
                <a:lnTo>
                  <a:pt x="650" y="212"/>
                </a:lnTo>
                <a:lnTo>
                  <a:pt x="646" y="210"/>
                </a:lnTo>
                <a:lnTo>
                  <a:pt x="642" y="208"/>
                </a:lnTo>
                <a:lnTo>
                  <a:pt x="634" y="202"/>
                </a:lnTo>
                <a:lnTo>
                  <a:pt x="627" y="196"/>
                </a:lnTo>
                <a:lnTo>
                  <a:pt x="620" y="191"/>
                </a:lnTo>
                <a:lnTo>
                  <a:pt x="615" y="188"/>
                </a:lnTo>
                <a:lnTo>
                  <a:pt x="610" y="186"/>
                </a:lnTo>
                <a:lnTo>
                  <a:pt x="606" y="184"/>
                </a:lnTo>
                <a:lnTo>
                  <a:pt x="601" y="183"/>
                </a:lnTo>
                <a:lnTo>
                  <a:pt x="597" y="182"/>
                </a:lnTo>
                <a:lnTo>
                  <a:pt x="593" y="181"/>
                </a:lnTo>
                <a:lnTo>
                  <a:pt x="589" y="181"/>
                </a:lnTo>
                <a:lnTo>
                  <a:pt x="586" y="182"/>
                </a:lnTo>
                <a:lnTo>
                  <a:pt x="582" y="182"/>
                </a:lnTo>
                <a:lnTo>
                  <a:pt x="578" y="183"/>
                </a:lnTo>
                <a:lnTo>
                  <a:pt x="574" y="185"/>
                </a:lnTo>
                <a:lnTo>
                  <a:pt x="570" y="187"/>
                </a:lnTo>
                <a:lnTo>
                  <a:pt x="566" y="189"/>
                </a:lnTo>
                <a:lnTo>
                  <a:pt x="562" y="191"/>
                </a:lnTo>
                <a:lnTo>
                  <a:pt x="559" y="194"/>
                </a:lnTo>
                <a:lnTo>
                  <a:pt x="556" y="197"/>
                </a:lnTo>
                <a:lnTo>
                  <a:pt x="551" y="205"/>
                </a:lnTo>
                <a:lnTo>
                  <a:pt x="546" y="213"/>
                </a:lnTo>
                <a:lnTo>
                  <a:pt x="542" y="222"/>
                </a:lnTo>
                <a:lnTo>
                  <a:pt x="539" y="231"/>
                </a:lnTo>
                <a:lnTo>
                  <a:pt x="538" y="236"/>
                </a:lnTo>
                <a:lnTo>
                  <a:pt x="537" y="241"/>
                </a:lnTo>
                <a:lnTo>
                  <a:pt x="535" y="252"/>
                </a:lnTo>
                <a:lnTo>
                  <a:pt x="535" y="262"/>
                </a:lnTo>
                <a:lnTo>
                  <a:pt x="535" y="272"/>
                </a:lnTo>
                <a:lnTo>
                  <a:pt x="536" y="278"/>
                </a:lnTo>
                <a:lnTo>
                  <a:pt x="537" y="283"/>
                </a:lnTo>
                <a:lnTo>
                  <a:pt x="539" y="293"/>
                </a:lnTo>
                <a:lnTo>
                  <a:pt x="543" y="302"/>
                </a:lnTo>
                <a:lnTo>
                  <a:pt x="545" y="307"/>
                </a:lnTo>
                <a:lnTo>
                  <a:pt x="548" y="311"/>
                </a:lnTo>
                <a:lnTo>
                  <a:pt x="552" y="318"/>
                </a:lnTo>
                <a:lnTo>
                  <a:pt x="557" y="324"/>
                </a:lnTo>
                <a:lnTo>
                  <a:pt x="562" y="330"/>
                </a:lnTo>
                <a:lnTo>
                  <a:pt x="569" y="334"/>
                </a:lnTo>
                <a:lnTo>
                  <a:pt x="573" y="337"/>
                </a:lnTo>
                <a:lnTo>
                  <a:pt x="577" y="338"/>
                </a:lnTo>
                <a:lnTo>
                  <a:pt x="582" y="340"/>
                </a:lnTo>
                <a:lnTo>
                  <a:pt x="586" y="340"/>
                </a:lnTo>
                <a:lnTo>
                  <a:pt x="590" y="340"/>
                </a:lnTo>
                <a:lnTo>
                  <a:pt x="595" y="340"/>
                </a:lnTo>
                <a:lnTo>
                  <a:pt x="599" y="339"/>
                </a:lnTo>
                <a:lnTo>
                  <a:pt x="603" y="337"/>
                </a:lnTo>
                <a:lnTo>
                  <a:pt x="607" y="336"/>
                </a:lnTo>
                <a:lnTo>
                  <a:pt x="611" y="334"/>
                </a:lnTo>
                <a:lnTo>
                  <a:pt x="619" y="329"/>
                </a:lnTo>
                <a:lnTo>
                  <a:pt x="633" y="317"/>
                </a:lnTo>
                <a:lnTo>
                  <a:pt x="647" y="308"/>
                </a:lnTo>
                <a:lnTo>
                  <a:pt x="650" y="307"/>
                </a:lnTo>
                <a:lnTo>
                  <a:pt x="653" y="306"/>
                </a:lnTo>
                <a:lnTo>
                  <a:pt x="656" y="305"/>
                </a:lnTo>
                <a:lnTo>
                  <a:pt x="658" y="305"/>
                </a:lnTo>
                <a:lnTo>
                  <a:pt x="661" y="305"/>
                </a:lnTo>
                <a:lnTo>
                  <a:pt x="664" y="306"/>
                </a:lnTo>
                <a:lnTo>
                  <a:pt x="666" y="307"/>
                </a:lnTo>
                <a:lnTo>
                  <a:pt x="668" y="309"/>
                </a:lnTo>
                <a:lnTo>
                  <a:pt x="671" y="312"/>
                </a:lnTo>
                <a:lnTo>
                  <a:pt x="673" y="316"/>
                </a:lnTo>
                <a:lnTo>
                  <a:pt x="677" y="327"/>
                </a:lnTo>
                <a:lnTo>
                  <a:pt x="677" y="521"/>
                </a:lnTo>
                <a:lnTo>
                  <a:pt x="405" y="521"/>
                </a:lnTo>
                <a:lnTo>
                  <a:pt x="398" y="518"/>
                </a:lnTo>
                <a:lnTo>
                  <a:pt x="392" y="515"/>
                </a:lnTo>
                <a:lnTo>
                  <a:pt x="388" y="512"/>
                </a:lnTo>
                <a:lnTo>
                  <a:pt x="386" y="510"/>
                </a:lnTo>
                <a:lnTo>
                  <a:pt x="385" y="509"/>
                </a:lnTo>
                <a:lnTo>
                  <a:pt x="383" y="505"/>
                </a:lnTo>
                <a:lnTo>
                  <a:pt x="383" y="501"/>
                </a:lnTo>
                <a:lnTo>
                  <a:pt x="383" y="498"/>
                </a:lnTo>
                <a:lnTo>
                  <a:pt x="385" y="494"/>
                </a:lnTo>
                <a:lnTo>
                  <a:pt x="390" y="485"/>
                </a:lnTo>
                <a:lnTo>
                  <a:pt x="396" y="476"/>
                </a:lnTo>
                <a:lnTo>
                  <a:pt x="406" y="462"/>
                </a:lnTo>
                <a:lnTo>
                  <a:pt x="411" y="454"/>
                </a:lnTo>
                <a:lnTo>
                  <a:pt x="414" y="446"/>
                </a:lnTo>
                <a:lnTo>
                  <a:pt x="416" y="440"/>
                </a:lnTo>
                <a:lnTo>
                  <a:pt x="417" y="437"/>
                </a:lnTo>
                <a:lnTo>
                  <a:pt x="417" y="434"/>
                </a:lnTo>
                <a:lnTo>
                  <a:pt x="417" y="428"/>
                </a:lnTo>
                <a:lnTo>
                  <a:pt x="416" y="421"/>
                </a:lnTo>
                <a:lnTo>
                  <a:pt x="415" y="419"/>
                </a:lnTo>
                <a:lnTo>
                  <a:pt x="414" y="417"/>
                </a:lnTo>
                <a:lnTo>
                  <a:pt x="412" y="413"/>
                </a:lnTo>
                <a:lnTo>
                  <a:pt x="410" y="409"/>
                </a:lnTo>
                <a:lnTo>
                  <a:pt x="407" y="405"/>
                </a:lnTo>
                <a:lnTo>
                  <a:pt x="404" y="401"/>
                </a:lnTo>
                <a:lnTo>
                  <a:pt x="400" y="398"/>
                </a:lnTo>
                <a:lnTo>
                  <a:pt x="392" y="392"/>
                </a:lnTo>
                <a:lnTo>
                  <a:pt x="387" y="390"/>
                </a:lnTo>
                <a:lnTo>
                  <a:pt x="382" y="387"/>
                </a:lnTo>
                <a:lnTo>
                  <a:pt x="377" y="385"/>
                </a:lnTo>
                <a:lnTo>
                  <a:pt x="372" y="384"/>
                </a:lnTo>
                <a:lnTo>
                  <a:pt x="361" y="381"/>
                </a:lnTo>
                <a:lnTo>
                  <a:pt x="355" y="380"/>
                </a:lnTo>
                <a:lnTo>
                  <a:pt x="349" y="379"/>
                </a:lnTo>
                <a:lnTo>
                  <a:pt x="337" y="379"/>
                </a:lnTo>
                <a:lnTo>
                  <a:pt x="325" y="380"/>
                </a:lnTo>
                <a:lnTo>
                  <a:pt x="313" y="382"/>
                </a:lnTo>
                <a:lnTo>
                  <a:pt x="301" y="385"/>
                </a:lnTo>
                <a:lnTo>
                  <a:pt x="296" y="387"/>
                </a:lnTo>
                <a:lnTo>
                  <a:pt x="291" y="390"/>
                </a:lnTo>
                <a:lnTo>
                  <a:pt x="286" y="393"/>
                </a:lnTo>
                <a:lnTo>
                  <a:pt x="281" y="396"/>
                </a:lnTo>
                <a:lnTo>
                  <a:pt x="277" y="399"/>
                </a:lnTo>
                <a:lnTo>
                  <a:pt x="273" y="403"/>
                </a:lnTo>
                <a:lnTo>
                  <a:pt x="269" y="408"/>
                </a:lnTo>
                <a:lnTo>
                  <a:pt x="266" y="412"/>
                </a:lnTo>
                <a:lnTo>
                  <a:pt x="263" y="417"/>
                </a:lnTo>
                <a:lnTo>
                  <a:pt x="261" y="422"/>
                </a:lnTo>
                <a:lnTo>
                  <a:pt x="260" y="426"/>
                </a:lnTo>
                <a:lnTo>
                  <a:pt x="259" y="431"/>
                </a:lnTo>
                <a:lnTo>
                  <a:pt x="259" y="435"/>
                </a:lnTo>
                <a:lnTo>
                  <a:pt x="260" y="439"/>
                </a:lnTo>
                <a:lnTo>
                  <a:pt x="260" y="443"/>
                </a:lnTo>
                <a:lnTo>
                  <a:pt x="262" y="447"/>
                </a:lnTo>
                <a:lnTo>
                  <a:pt x="265" y="455"/>
                </a:lnTo>
                <a:lnTo>
                  <a:pt x="269" y="464"/>
                </a:lnTo>
                <a:lnTo>
                  <a:pt x="274" y="471"/>
                </a:lnTo>
                <a:lnTo>
                  <a:pt x="279" y="478"/>
                </a:lnTo>
                <a:lnTo>
                  <a:pt x="284" y="485"/>
                </a:lnTo>
                <a:lnTo>
                  <a:pt x="288" y="491"/>
                </a:lnTo>
                <a:lnTo>
                  <a:pt x="290" y="497"/>
                </a:lnTo>
                <a:lnTo>
                  <a:pt x="291" y="500"/>
                </a:lnTo>
                <a:lnTo>
                  <a:pt x="291" y="502"/>
                </a:lnTo>
                <a:lnTo>
                  <a:pt x="291" y="505"/>
                </a:lnTo>
                <a:lnTo>
                  <a:pt x="290" y="507"/>
                </a:lnTo>
                <a:lnTo>
                  <a:pt x="289" y="510"/>
                </a:lnTo>
                <a:lnTo>
                  <a:pt x="286" y="512"/>
                </a:lnTo>
                <a:lnTo>
                  <a:pt x="284" y="514"/>
                </a:lnTo>
                <a:lnTo>
                  <a:pt x="280" y="516"/>
                </a:lnTo>
                <a:lnTo>
                  <a:pt x="276" y="518"/>
                </a:lnTo>
                <a:lnTo>
                  <a:pt x="270" y="520"/>
                </a:lnTo>
                <a:lnTo>
                  <a:pt x="0" y="521"/>
                </a:lnTo>
                <a:lnTo>
                  <a:pt x="0" y="0"/>
                </a:lnTo>
                <a:lnTo>
                  <a:pt x="677" y="0"/>
                </a:lnTo>
                <a:close/>
              </a:path>
            </a:pathLst>
          </a:custGeom>
          <a:ln>
            <a:solidFill>
              <a:schemeClr val="accent6"/>
            </a:solidFill>
            <a:headEnd/>
            <a:tailEnd/>
          </a:ln>
        </p:spPr>
        <p:style>
          <a:lnRef idx="1">
            <a:schemeClr val="accent5"/>
          </a:lnRef>
          <a:fillRef idx="3">
            <a:schemeClr val="accent5"/>
          </a:fillRef>
          <a:effectRef idx="2">
            <a:schemeClr val="accent5"/>
          </a:effectRef>
          <a:fontRef idx="minor">
            <a:schemeClr val="lt1"/>
          </a:fontRef>
        </p:style>
        <p:txBody>
          <a:bodyPr lIns="612000" tIns="468000" rIns="72000" bIns="36000" anchor="ctr" anchorCtr="0"/>
          <a:lstStyle/>
          <a:p>
            <a:pPr>
              <a:lnSpc>
                <a:spcPct val="90000"/>
              </a:lnSpc>
              <a:spcBef>
                <a:spcPct val="0"/>
              </a:spcBef>
              <a:spcAft>
                <a:spcPct val="0"/>
              </a:spcAft>
            </a:pPr>
            <a:endParaRPr lang="ru-RU" sz="2400" dirty="0" smtClean="0">
              <a:solidFill>
                <a:schemeClr val="bg1"/>
              </a:solidFill>
              <a:latin typeface="Calibri" pitchFamily="34" charset="0"/>
              <a:cs typeface="Calibri" pitchFamily="34" charset="0"/>
            </a:endParaRPr>
          </a:p>
        </p:txBody>
      </p:sp>
      <p:sp>
        <p:nvSpPr>
          <p:cNvPr id="27" name="Скругленный прямоугольник 26"/>
          <p:cNvSpPr/>
          <p:nvPr/>
        </p:nvSpPr>
        <p:spPr>
          <a:xfrm>
            <a:off x="6572264" y="3071810"/>
            <a:ext cx="2357454" cy="1071570"/>
          </a:xfrm>
          <a:prstGeom prst="roundRect">
            <a:avLst/>
          </a:prstGeom>
          <a:gradFill flip="none" rotWithShape="1">
            <a:gsLst>
              <a:gs pos="0">
                <a:srgbClr val="43EB77">
                  <a:tint val="66000"/>
                  <a:satMod val="160000"/>
                </a:srgbClr>
              </a:gs>
              <a:gs pos="50000">
                <a:srgbClr val="43EB77">
                  <a:tint val="44500"/>
                  <a:satMod val="160000"/>
                </a:srgbClr>
              </a:gs>
              <a:gs pos="100000">
                <a:srgbClr val="43EB77">
                  <a:tint val="23500"/>
                  <a:satMod val="160000"/>
                </a:srgbClr>
              </a:gs>
            </a:gsLst>
            <a:path path="circle">
              <a:fillToRect l="50000" t="50000" r="50000" b="50000"/>
            </a:path>
            <a:tileRect/>
          </a:gra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2060"/>
                </a:solidFill>
              </a:rPr>
              <a:t>клубок</a:t>
            </a:r>
            <a:endParaRPr lang="ru-RU" sz="3200" dirty="0">
              <a:solidFill>
                <a:srgbClr val="002060"/>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suction.wav" builtIn="1"/>
                                        </p:tgtEl>
                                      </p:cMediaNode>
                                    </p:audio>
                                  </p:sub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20"/>
                    </p:tgtEl>
                  </p:cond>
                </p:stCondLst>
                <p:endSync evt="end" delay="0">
                  <p:rtn val="all"/>
                </p:endSync>
                <p:childTnLst>
                  <p:par>
                    <p:cTn id="9" fill="hold">
                      <p:stCondLst>
                        <p:cond delay="0"/>
                      </p:stCondLst>
                      <p:childTnLst>
                        <p:par>
                          <p:cTn id="10" fill="hold">
                            <p:stCondLst>
                              <p:cond delay="0"/>
                            </p:stCondLst>
                            <p:childTnLst>
                              <p:par>
                                <p:cTn id="11" presetID="9" presetClass="exit" presetSubtype="0" fill="hold" grpId="0" nodeType="clickEffect">
                                  <p:stCondLst>
                                    <p:cond delay="0"/>
                                  </p:stCondLst>
                                  <p:childTnLst>
                                    <p:animEffect transition="out" filter="dissolve">
                                      <p:cBhvr>
                                        <p:cTn id="12" dur="500"/>
                                        <p:tgtEl>
                                          <p:spTgt spid="20"/>
                                        </p:tgtEl>
                                      </p:cBhvr>
                                    </p:animEffect>
                                    <p:set>
                                      <p:cBhvr>
                                        <p:cTn id="13" dur="1" fill="hold">
                                          <p:stCondLst>
                                            <p:cond delay="499"/>
                                          </p:stCondLst>
                                        </p:cTn>
                                        <p:tgtEl>
                                          <p:spTgt spid="20"/>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suction.wav" builtIn="1"/>
                                        </p:tgtEl>
                                      </p:cMediaNode>
                                    </p:audio>
                                  </p:subTnLst>
                                </p:cTn>
                              </p:par>
                            </p:childTnLst>
                          </p:cTn>
                        </p:par>
                      </p:childTnLst>
                    </p:cTn>
                  </p:par>
                </p:childTnLst>
              </p:cTn>
              <p:nextCondLst>
                <p:cond evt="onClick" delay="0">
                  <p:tgtEl>
                    <p:spTgt spid="20"/>
                  </p:tgtEl>
                </p:cond>
              </p:nextCondLst>
            </p:seq>
            <p:seq concurrent="1" nextAc="seek">
              <p:cTn id="14" restart="whenNotActive" fill="hold" evtFilter="cancelBubble" nodeType="interactiveSeq">
                <p:stCondLst>
                  <p:cond evt="onClick" delay="0">
                    <p:tgtEl>
                      <p:spTgt spid="27"/>
                    </p:tgtEl>
                  </p:cond>
                </p:stCondLst>
                <p:endSync evt="end" delay="0">
                  <p:rtn val="all"/>
                </p:endSync>
                <p:childTnLst>
                  <p:par>
                    <p:cTn id="15" fill="hold">
                      <p:stCondLst>
                        <p:cond delay="0"/>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subTnLst>
                                    <p:audio>
                                      <p:cMediaNode>
                                        <p:cTn display="0" masterRel="sameClick">
                                          <p:stCondLst>
                                            <p:cond evt="begin" delay="0">
                                              <p:tn val="17"/>
                                            </p:cond>
                                          </p:stCondLst>
                                          <p:endCondLst>
                                            <p:cond evt="onStopAudio" delay="0">
                                              <p:tgtEl>
                                                <p:sldTgt/>
                                              </p:tgtEl>
                                            </p:cond>
                                          </p:endCondLst>
                                        </p:cTn>
                                        <p:tgtEl>
                                          <p:sndTgt r:embed="rId3" name="chimes.wav" builtIn="1"/>
                                        </p:tgtEl>
                                      </p:cMediaNode>
                                    </p:audio>
                                  </p:subTnLst>
                                </p:cTn>
                              </p:par>
                            </p:childTnLst>
                          </p:cTn>
                        </p:par>
                        <p:par>
                          <p:cTn id="22" fill="hold">
                            <p:stCondLst>
                              <p:cond delay="500"/>
                            </p:stCondLst>
                            <p:childTnLst>
                              <p:par>
                                <p:cTn id="23" presetID="53" presetClass="entr" presetSubtype="0" fill="hold" nodeType="afterEffect">
                                  <p:stCondLst>
                                    <p:cond delay="0"/>
                                  </p:stCondLst>
                                  <p:childTnLst>
                                    <p:set>
                                      <p:cBhvr>
                                        <p:cTn id="24" dur="1" fill="hold">
                                          <p:stCondLst>
                                            <p:cond delay="0"/>
                                          </p:stCondLst>
                                        </p:cTn>
                                        <p:tgtEl>
                                          <p:spTgt spid="2050"/>
                                        </p:tgtEl>
                                        <p:attrNameLst>
                                          <p:attrName>style.visibility</p:attrName>
                                        </p:attrNameLst>
                                      </p:cBhvr>
                                      <p:to>
                                        <p:strVal val="visible"/>
                                      </p:to>
                                    </p:set>
                                    <p:anim calcmode="lin" valueType="num">
                                      <p:cBhvr>
                                        <p:cTn id="25" dur="500" fill="hold"/>
                                        <p:tgtEl>
                                          <p:spTgt spid="2050"/>
                                        </p:tgtEl>
                                        <p:attrNameLst>
                                          <p:attrName>ppt_w</p:attrName>
                                        </p:attrNameLst>
                                      </p:cBhvr>
                                      <p:tavLst>
                                        <p:tav tm="0">
                                          <p:val>
                                            <p:fltVal val="0"/>
                                          </p:val>
                                        </p:tav>
                                        <p:tav tm="100000">
                                          <p:val>
                                            <p:strVal val="#ppt_w"/>
                                          </p:val>
                                        </p:tav>
                                      </p:tavLst>
                                    </p:anim>
                                    <p:anim calcmode="lin" valueType="num">
                                      <p:cBhvr>
                                        <p:cTn id="26" dur="500" fill="hold"/>
                                        <p:tgtEl>
                                          <p:spTgt spid="2050"/>
                                        </p:tgtEl>
                                        <p:attrNameLst>
                                          <p:attrName>ppt_h</p:attrName>
                                        </p:attrNameLst>
                                      </p:cBhvr>
                                      <p:tavLst>
                                        <p:tav tm="0">
                                          <p:val>
                                            <p:fltVal val="0"/>
                                          </p:val>
                                        </p:tav>
                                        <p:tav tm="100000">
                                          <p:val>
                                            <p:strVal val="#ppt_h"/>
                                          </p:val>
                                        </p:tav>
                                      </p:tavLst>
                                    </p:anim>
                                    <p:animEffect transition="in" filter="fade">
                                      <p:cBhvr>
                                        <p:cTn id="27" dur="500"/>
                                        <p:tgtEl>
                                          <p:spTgt spid="2050"/>
                                        </p:tgtEl>
                                      </p:cBhvr>
                                    </p:animEffect>
                                  </p:childTnLst>
                                </p:cTn>
                              </p:par>
                            </p:childTnLst>
                          </p:cTn>
                        </p:par>
                      </p:childTnLst>
                    </p:cTn>
                  </p:par>
                </p:childTnLst>
              </p:cTn>
              <p:nextCondLst>
                <p:cond evt="onClick" delay="0">
                  <p:tgtEl>
                    <p:spTgt spid="27"/>
                  </p:tgtEl>
                </p:cond>
              </p:nextCondLst>
            </p:seq>
          </p:childTnLst>
        </p:cTn>
      </p:par>
    </p:tnLst>
    <p:bldLst>
      <p:bldP spid="18" grpId="0" animBg="1"/>
      <p:bldP spid="20" grpId="0" animBg="1"/>
      <p:bldP spid="2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Горизонтальный свиток 2"/>
          <p:cNvSpPr/>
          <p:nvPr/>
        </p:nvSpPr>
        <p:spPr>
          <a:xfrm>
            <a:off x="1142976" y="5072074"/>
            <a:ext cx="6357982" cy="1785926"/>
          </a:xfrm>
          <a:prstGeom prst="horizontalScroll">
            <a:avLst/>
          </a:prstGeom>
          <a:solidFill>
            <a:schemeClr val="accent5">
              <a:lumMod val="60000"/>
              <a:lumOff val="40000"/>
            </a:schemeClr>
          </a:solidFill>
          <a:ln>
            <a:solidFill>
              <a:srgbClr val="00B050"/>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u-RU" kern="1200" dirty="0">
                <a:solidFill>
                  <a:srgbClr val="002060"/>
                </a:solidFill>
                <a:latin typeface="Calibri"/>
                <a:ea typeface="+mn-ea"/>
                <a:cs typeface="+mn-cs"/>
              </a:rPr>
              <a:t>Автор работы: </a:t>
            </a:r>
          </a:p>
          <a:p>
            <a:pPr algn="ctr" rtl="0"/>
            <a:r>
              <a:rPr lang="ru-RU" kern="1200" dirty="0">
                <a:solidFill>
                  <a:srgbClr val="002060"/>
                </a:solidFill>
                <a:latin typeface="Calibri"/>
                <a:ea typeface="+mn-ea"/>
                <a:cs typeface="+mn-cs"/>
              </a:rPr>
              <a:t>заместитель директора по УВР</a:t>
            </a:r>
          </a:p>
          <a:p>
            <a:pPr algn="ctr" rtl="0"/>
            <a:r>
              <a:rPr lang="ru-RU" kern="1200" dirty="0">
                <a:solidFill>
                  <a:srgbClr val="002060"/>
                </a:solidFill>
                <a:latin typeface="Calibri"/>
                <a:ea typeface="+mn-ea"/>
                <a:cs typeface="+mn-cs"/>
              </a:rPr>
              <a:t>МБОУ СОШ № 2 </a:t>
            </a:r>
          </a:p>
          <a:p>
            <a:pPr algn="ctr" rtl="0"/>
            <a:r>
              <a:rPr lang="ru-RU" kern="1200" dirty="0">
                <a:solidFill>
                  <a:srgbClr val="002060"/>
                </a:solidFill>
                <a:latin typeface="Calibri"/>
                <a:ea typeface="+mn-ea"/>
                <a:cs typeface="+mn-cs"/>
              </a:rPr>
              <a:t>г. Гагарина  Смоленской области</a:t>
            </a:r>
          </a:p>
          <a:p>
            <a:pPr algn="ctr" rtl="0"/>
            <a:r>
              <a:rPr lang="ru-RU" kern="1200" dirty="0">
                <a:solidFill>
                  <a:srgbClr val="002060"/>
                </a:solidFill>
                <a:latin typeface="Calibri"/>
                <a:ea typeface="+mn-ea"/>
                <a:cs typeface="+mn-cs"/>
              </a:rPr>
              <a:t>Наталья Николаевна </a:t>
            </a:r>
            <a:r>
              <a:rPr lang="ru-RU" kern="1200" dirty="0" err="1">
                <a:solidFill>
                  <a:srgbClr val="002060"/>
                </a:solidFill>
                <a:latin typeface="Calibri"/>
                <a:ea typeface="+mn-ea"/>
                <a:cs typeface="+mn-cs"/>
              </a:rPr>
              <a:t>Покровкова</a:t>
            </a:r>
            <a:endParaRPr lang="ru-RU" kern="1200" dirty="0">
              <a:solidFill>
                <a:srgbClr val="002060"/>
              </a:solidFill>
              <a:latin typeface="Calibri"/>
              <a:ea typeface="+mn-ea"/>
              <a:cs typeface="+mn-cs"/>
            </a:endParaRPr>
          </a:p>
        </p:txBody>
      </p:sp>
      <p:sp>
        <p:nvSpPr>
          <p:cNvPr id="4" name="Горизонтальный свиток 3"/>
          <p:cNvSpPr/>
          <p:nvPr/>
        </p:nvSpPr>
        <p:spPr>
          <a:xfrm>
            <a:off x="785786" y="1714488"/>
            <a:ext cx="7000924" cy="2928958"/>
          </a:xfrm>
          <a:prstGeom prst="horizontalScroll">
            <a:avLst/>
          </a:prstGeom>
          <a:solidFill>
            <a:schemeClr val="accent5">
              <a:lumMod val="60000"/>
              <a:lumOff val="40000"/>
            </a:schemeClr>
          </a:solidFill>
          <a:ln>
            <a:solidFill>
              <a:srgbClr val="00B050"/>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u-RU" sz="4400" kern="1200" dirty="0">
                <a:solidFill>
                  <a:srgbClr val="002060"/>
                </a:solidFill>
                <a:latin typeface="Calibri"/>
                <a:ea typeface="+mn-ea"/>
                <a:cs typeface="+mn-cs"/>
              </a:rPr>
              <a:t>Весна идет, весне дорогу! </a:t>
            </a:r>
          </a:p>
          <a:p>
            <a:pPr algn="ctr" rtl="0"/>
            <a:r>
              <a:rPr lang="ru-RU" sz="3600" kern="1200" dirty="0">
                <a:solidFill>
                  <a:srgbClr val="002060"/>
                </a:solidFill>
                <a:latin typeface="Calibri"/>
                <a:ea typeface="+mn-ea"/>
                <a:cs typeface="+mn-cs"/>
              </a:rPr>
              <a:t>Интерактивный кроссворд </a:t>
            </a:r>
          </a:p>
        </p:txBody>
      </p:sp>
      <p:sp>
        <p:nvSpPr>
          <p:cNvPr id="5" name="Управляющая кнопка: далее 4">
            <a:hlinkClick r:id="" action="ppaction://hlinkshowjump?jump=nextslide" highlightClick="1"/>
          </p:cNvPr>
          <p:cNvSpPr/>
          <p:nvPr/>
        </p:nvSpPr>
        <p:spPr>
          <a:xfrm>
            <a:off x="7900987" y="6185187"/>
            <a:ext cx="981075" cy="598995"/>
          </a:xfrm>
          <a:prstGeom prst="actionButtonForwardNext">
            <a:avLst/>
          </a:prstGeom>
          <a:solidFill>
            <a:schemeClr val="accent5">
              <a:lumMod val="40000"/>
              <a:lumOff val="60000"/>
            </a:schemeClr>
          </a:solidFill>
          <a:ln>
            <a:solidFill>
              <a:srgbClr val="002060"/>
            </a:solidFill>
          </a:ln>
          <a:scene3d>
            <a:camera prst="orthographicFront"/>
            <a:lightRig rig="threePt" dir="t"/>
          </a:scene3d>
          <a:sp3d>
            <a:bevelT w="152400" h="50800" prst="softRound"/>
          </a:sp3d>
        </p:spPr>
        <p:style>
          <a:lnRef idx="1">
            <a:schemeClr val="accent2"/>
          </a:lnRef>
          <a:fillRef idx="2">
            <a:schemeClr val="accent2"/>
          </a:fillRef>
          <a:effectRef idx="1">
            <a:schemeClr val="accent2"/>
          </a:effectRef>
          <a:fontRef idx="minor">
            <a:schemeClr val="dk1"/>
          </a:fontRef>
        </p:style>
        <p:txBody>
          <a:bodyPr rtlCol="0" anchor="ctr"/>
          <a:lstStyle/>
          <a:p>
            <a:pPr algn="ctr" rtl="0"/>
            <a:endParaRPr lang="be-BY" kern="1200">
              <a:solidFill>
                <a:prstClr val="black"/>
              </a:solidFill>
              <a:latin typeface="Calibri"/>
              <a:ea typeface="+mn-ea"/>
              <a:cs typeface="+mn-cs"/>
            </a:endParaRPr>
          </a:p>
        </p:txBody>
      </p:sp>
      <p:pic>
        <p:nvPicPr>
          <p:cNvPr id="4098" name="Picture 2" descr="Цветущий сад. - Цветы - Клипарты PNG - Клипарты у Анны."/>
          <p:cNvPicPr>
            <a:picLocks noChangeAspect="1" noChangeArrowheads="1"/>
          </p:cNvPicPr>
          <p:nvPr/>
        </p:nvPicPr>
        <p:blipFill>
          <a:blip r:embed="rId2" cstate="email"/>
          <a:srcRect/>
          <a:stretch>
            <a:fillRect/>
          </a:stretch>
        </p:blipFill>
        <p:spPr bwMode="auto">
          <a:xfrm>
            <a:off x="762129" y="-43085"/>
            <a:ext cx="3881309" cy="2257639"/>
          </a:xfrm>
          <a:prstGeom prst="rect">
            <a:avLst/>
          </a:prstGeom>
          <a:noFill/>
        </p:spPr>
      </p:pic>
      <p:pic>
        <p:nvPicPr>
          <p:cNvPr id="7" name="Picture 2" descr="Цветущий сад. - Цветы - Клипарты PNG - Клипарты у Анны."/>
          <p:cNvPicPr>
            <a:picLocks noChangeAspect="1" noChangeArrowheads="1"/>
          </p:cNvPicPr>
          <p:nvPr/>
        </p:nvPicPr>
        <p:blipFill>
          <a:blip r:embed="rId3" cstate="email"/>
          <a:srcRect/>
          <a:stretch>
            <a:fillRect/>
          </a:stretch>
        </p:blipFill>
        <p:spPr bwMode="auto">
          <a:xfrm flipH="1">
            <a:off x="4500562" y="0"/>
            <a:ext cx="3429024" cy="2257639"/>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крокусы - Самое интересное в блогах"/>
          <p:cNvPicPr>
            <a:picLocks noChangeAspect="1" noChangeArrowheads="1"/>
          </p:cNvPicPr>
          <p:nvPr/>
        </p:nvPicPr>
        <p:blipFill>
          <a:blip r:embed="rId2" cstate="email"/>
          <a:srcRect/>
          <a:stretch>
            <a:fillRect/>
          </a:stretch>
        </p:blipFill>
        <p:spPr bwMode="auto">
          <a:xfrm>
            <a:off x="3226726" y="5628467"/>
            <a:ext cx="709884" cy="1223937"/>
          </a:xfrm>
          <a:prstGeom prst="rect">
            <a:avLst/>
          </a:prstGeom>
          <a:noFill/>
        </p:spPr>
      </p:pic>
      <p:pic>
        <p:nvPicPr>
          <p:cNvPr id="108" name="Picture 2" descr="Плейкаст &quot;Догорала заря&quot;"/>
          <p:cNvPicPr>
            <a:picLocks noChangeAspect="1" noChangeArrowheads="1"/>
          </p:cNvPicPr>
          <p:nvPr/>
        </p:nvPicPr>
        <p:blipFill>
          <a:blip r:embed="rId3" cstate="email"/>
          <a:srcRect/>
          <a:stretch>
            <a:fillRect/>
          </a:stretch>
        </p:blipFill>
        <p:spPr bwMode="auto">
          <a:xfrm>
            <a:off x="3786182" y="3643314"/>
            <a:ext cx="2357454" cy="3000396"/>
          </a:xfrm>
          <a:prstGeom prst="rect">
            <a:avLst/>
          </a:prstGeom>
          <a:noFill/>
        </p:spPr>
      </p:pic>
      <p:pic>
        <p:nvPicPr>
          <p:cNvPr id="102" name="Рисунок 101" descr="Рисунок1.jpg"/>
          <p:cNvPicPr>
            <a:picLocks noChangeAspect="1"/>
          </p:cNvPicPr>
          <p:nvPr/>
        </p:nvPicPr>
        <p:blipFill>
          <a:blip r:embed="rId4" cstate="email">
            <a:clrChange>
              <a:clrFrom>
                <a:srgbClr val="FFFFFF"/>
              </a:clrFrom>
              <a:clrTo>
                <a:srgbClr val="FFFFFF">
                  <a:alpha val="0"/>
                </a:srgbClr>
              </a:clrTo>
            </a:clrChange>
          </a:blip>
          <a:stretch>
            <a:fillRect/>
          </a:stretch>
        </p:blipFill>
        <p:spPr>
          <a:xfrm>
            <a:off x="2438966" y="-71462"/>
            <a:ext cx="1347216" cy="1719072"/>
          </a:xfrm>
          <a:prstGeom prst="rect">
            <a:avLst/>
          </a:prstGeom>
        </p:spPr>
      </p:pic>
      <p:pic>
        <p:nvPicPr>
          <p:cNvPr id="91" name="Рисунок 90" descr="весна.jpg"/>
          <p:cNvPicPr>
            <a:picLocks noChangeAspect="1"/>
          </p:cNvPicPr>
          <p:nvPr/>
        </p:nvPicPr>
        <p:blipFill>
          <a:blip r:embed="rId5" cstate="email"/>
          <a:stretch>
            <a:fillRect/>
          </a:stretch>
        </p:blipFill>
        <p:spPr>
          <a:xfrm>
            <a:off x="0" y="4143380"/>
            <a:ext cx="1592975" cy="2714620"/>
          </a:xfrm>
          <a:prstGeom prst="rect">
            <a:avLst/>
          </a:prstGeom>
        </p:spPr>
      </p:pic>
      <p:pic>
        <p:nvPicPr>
          <p:cNvPr id="105" name="Picture 2" descr="Картинка: небо, солнце, облака, фон / 436 / globalwalls.ru"/>
          <p:cNvPicPr>
            <a:picLocks noChangeAspect="1" noChangeArrowheads="1"/>
          </p:cNvPicPr>
          <p:nvPr/>
        </p:nvPicPr>
        <p:blipFill>
          <a:blip r:embed="rId6" cstate="email"/>
          <a:srcRect/>
          <a:stretch>
            <a:fillRect/>
          </a:stretch>
        </p:blipFill>
        <p:spPr bwMode="auto">
          <a:xfrm>
            <a:off x="4197305" y="0"/>
            <a:ext cx="4953001" cy="3714752"/>
          </a:xfrm>
          <a:prstGeom prst="rect">
            <a:avLst/>
          </a:prstGeom>
          <a:noFill/>
        </p:spPr>
      </p:pic>
      <p:pic>
        <p:nvPicPr>
          <p:cNvPr id="88" name="Picture 2" descr="Блоговедение для чайников. Как сделать стрелочку для быстрой прокрутки на верх страницы?"/>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rot="5400000">
            <a:off x="922226" y="5149948"/>
            <a:ext cx="497333" cy="484461"/>
          </a:xfrm>
          <a:prstGeom prst="rect">
            <a:avLst/>
          </a:prstGeom>
          <a:noFill/>
        </p:spPr>
      </p:pic>
      <p:pic>
        <p:nvPicPr>
          <p:cNvPr id="87" name="Picture 2" descr="Блоговедение для чайников. Как сделать стрелочку для быстрой прокрутки на верх страницы?"/>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rot="5400000">
            <a:off x="350722" y="2649618"/>
            <a:ext cx="497333" cy="484461"/>
          </a:xfrm>
          <a:prstGeom prst="rect">
            <a:avLst/>
          </a:prstGeom>
          <a:noFill/>
        </p:spPr>
      </p:pic>
      <p:pic>
        <p:nvPicPr>
          <p:cNvPr id="86" name="Picture 2" descr="Блоговедение для чайников. Как сделать стрелочку для быстрой прокрутки на верх страницы?"/>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rot="5400000">
            <a:off x="922226" y="4078378"/>
            <a:ext cx="497333" cy="484461"/>
          </a:xfrm>
          <a:prstGeom prst="rect">
            <a:avLst/>
          </a:prstGeom>
          <a:noFill/>
        </p:spPr>
      </p:pic>
      <p:pic>
        <p:nvPicPr>
          <p:cNvPr id="84" name="Picture 2" descr="Блоговедение для чайников. Как сделать стрелочку для быстрой прокрутки на верх страницы?"/>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rot="5400000">
            <a:off x="1993796" y="3649750"/>
            <a:ext cx="497333" cy="484461"/>
          </a:xfrm>
          <a:prstGeom prst="rect">
            <a:avLst/>
          </a:prstGeom>
          <a:noFill/>
        </p:spPr>
      </p:pic>
      <p:pic>
        <p:nvPicPr>
          <p:cNvPr id="85" name="Picture 2" descr="Блоговедение для чайников. Как сделать стрелочку для быстрой прокрутки на верх страницы?"/>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rot="5400000">
            <a:off x="2565300" y="3363998"/>
            <a:ext cx="497333" cy="484461"/>
          </a:xfrm>
          <a:prstGeom prst="rect">
            <a:avLst/>
          </a:prstGeom>
          <a:noFill/>
        </p:spPr>
      </p:pic>
      <p:sp>
        <p:nvSpPr>
          <p:cNvPr id="2" name="Прямоугольник 1"/>
          <p:cNvSpPr/>
          <p:nvPr/>
        </p:nvSpPr>
        <p:spPr>
          <a:xfrm>
            <a:off x="4857752" y="57148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т</a:t>
            </a:r>
            <a:endParaRPr lang="ru-RU" sz="2400" b="1" dirty="0">
              <a:ln>
                <a:solidFill>
                  <a:sysClr val="windowText" lastClr="000000"/>
                </a:solidFill>
              </a:ln>
              <a:solidFill>
                <a:schemeClr val="tx1"/>
              </a:solidFill>
            </a:endParaRPr>
          </a:p>
        </p:txBody>
      </p:sp>
      <p:sp>
        <p:nvSpPr>
          <p:cNvPr id="3" name="Прямоугольник 2"/>
          <p:cNvSpPr/>
          <p:nvPr/>
        </p:nvSpPr>
        <p:spPr>
          <a:xfrm>
            <a:off x="4863340" y="935438"/>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err="1" smtClean="0">
                <a:ln>
                  <a:solidFill>
                    <a:sysClr val="windowText" lastClr="000000"/>
                  </a:solidFill>
                </a:ln>
                <a:solidFill>
                  <a:schemeClr val="tx1"/>
                </a:solidFill>
              </a:rPr>
              <a:t>ю</a:t>
            </a:r>
            <a:endParaRPr lang="ru-RU" sz="2400" b="1" dirty="0">
              <a:ln>
                <a:solidFill>
                  <a:sysClr val="windowText" lastClr="000000"/>
                </a:solidFill>
              </a:ln>
              <a:solidFill>
                <a:schemeClr val="tx1"/>
              </a:solidFill>
            </a:endParaRPr>
          </a:p>
        </p:txBody>
      </p:sp>
      <p:sp>
        <p:nvSpPr>
          <p:cNvPr id="4" name="Прямоугольник 3"/>
          <p:cNvSpPr/>
          <p:nvPr/>
        </p:nvSpPr>
        <p:spPr>
          <a:xfrm>
            <a:off x="4857752" y="128586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л</a:t>
            </a:r>
            <a:endParaRPr lang="ru-RU" sz="2400" b="1" dirty="0">
              <a:ln>
                <a:solidFill>
                  <a:sysClr val="windowText" lastClr="000000"/>
                </a:solidFill>
              </a:ln>
              <a:solidFill>
                <a:schemeClr val="tx1"/>
              </a:solidFill>
            </a:endParaRPr>
          </a:p>
        </p:txBody>
      </p:sp>
      <p:sp>
        <p:nvSpPr>
          <p:cNvPr id="5" name="Прямоугольник 4"/>
          <p:cNvSpPr/>
          <p:nvPr/>
        </p:nvSpPr>
        <p:spPr>
          <a:xfrm>
            <a:off x="4853256" y="164586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err="1" smtClean="0">
                <a:ln>
                  <a:solidFill>
                    <a:sysClr val="windowText" lastClr="000000"/>
                  </a:solidFill>
                </a:ln>
                <a:solidFill>
                  <a:schemeClr val="tx1"/>
                </a:solidFill>
              </a:rPr>
              <a:t>ь</a:t>
            </a:r>
            <a:endParaRPr lang="ru-RU" sz="2400" b="1" dirty="0">
              <a:ln>
                <a:solidFill>
                  <a:sysClr val="windowText" lastClr="000000"/>
                </a:solidFill>
              </a:ln>
              <a:solidFill>
                <a:schemeClr val="tx1"/>
              </a:solidFill>
            </a:endParaRPr>
          </a:p>
        </p:txBody>
      </p:sp>
      <p:sp>
        <p:nvSpPr>
          <p:cNvPr id="6" name="Прямоугольник 5"/>
          <p:cNvSpPr/>
          <p:nvPr/>
        </p:nvSpPr>
        <p:spPr>
          <a:xfrm>
            <a:off x="4853256" y="2006984"/>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err="1" smtClean="0">
                <a:ln>
                  <a:solidFill>
                    <a:sysClr val="windowText" lastClr="000000"/>
                  </a:solidFill>
                </a:ln>
                <a:solidFill>
                  <a:schemeClr val="tx1"/>
                </a:solidFill>
              </a:rPr>
              <a:t>п</a:t>
            </a:r>
            <a:endParaRPr lang="ru-RU" sz="2400" b="1" dirty="0">
              <a:ln>
                <a:solidFill>
                  <a:sysClr val="windowText" lastClr="000000"/>
                </a:solidFill>
              </a:ln>
              <a:solidFill>
                <a:schemeClr val="tx1"/>
              </a:solidFill>
            </a:endParaRPr>
          </a:p>
        </p:txBody>
      </p:sp>
      <p:sp>
        <p:nvSpPr>
          <p:cNvPr id="7" name="Прямоугольник 6"/>
          <p:cNvSpPr/>
          <p:nvPr/>
        </p:nvSpPr>
        <p:spPr>
          <a:xfrm>
            <a:off x="4853256" y="2363719"/>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а</a:t>
            </a:r>
            <a:endParaRPr lang="ru-RU" sz="2400" b="1" dirty="0">
              <a:ln>
                <a:solidFill>
                  <a:sysClr val="windowText" lastClr="000000"/>
                </a:solidFill>
              </a:ln>
              <a:solidFill>
                <a:schemeClr val="tx1"/>
              </a:solidFill>
            </a:endParaRPr>
          </a:p>
        </p:txBody>
      </p:sp>
      <p:sp>
        <p:nvSpPr>
          <p:cNvPr id="8" name="Прямоугольник 7"/>
          <p:cNvSpPr/>
          <p:nvPr/>
        </p:nvSpPr>
        <p:spPr>
          <a:xfrm>
            <a:off x="4857752" y="2721364"/>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err="1" smtClean="0">
                <a:ln>
                  <a:solidFill>
                    <a:sysClr val="windowText" lastClr="000000"/>
                  </a:solidFill>
                </a:ln>
                <a:solidFill>
                  <a:schemeClr val="tx1"/>
                </a:solidFill>
              </a:rPr>
              <a:t>н</a:t>
            </a:r>
            <a:endParaRPr lang="ru-RU" sz="2400" b="1" dirty="0">
              <a:ln>
                <a:solidFill>
                  <a:sysClr val="windowText" lastClr="000000"/>
                </a:solidFill>
              </a:ln>
              <a:solidFill>
                <a:schemeClr val="tx1"/>
              </a:solidFill>
            </a:endParaRPr>
          </a:p>
        </p:txBody>
      </p:sp>
      <p:sp>
        <p:nvSpPr>
          <p:cNvPr id="9" name="Прямоугольник 8"/>
          <p:cNvSpPr/>
          <p:nvPr/>
        </p:nvSpPr>
        <p:spPr>
          <a:xfrm>
            <a:off x="4281752" y="128867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о</a:t>
            </a:r>
            <a:endParaRPr lang="ru-RU" sz="2400" b="1" dirty="0">
              <a:ln>
                <a:solidFill>
                  <a:sysClr val="windowText" lastClr="000000"/>
                </a:solidFill>
              </a:ln>
              <a:solidFill>
                <a:schemeClr val="tx1"/>
              </a:solidFill>
            </a:endParaRPr>
          </a:p>
        </p:txBody>
      </p:sp>
      <p:sp>
        <p:nvSpPr>
          <p:cNvPr id="10" name="Прямоугольник 9"/>
          <p:cNvSpPr/>
          <p:nvPr/>
        </p:nvSpPr>
        <p:spPr>
          <a:xfrm>
            <a:off x="3714744" y="128867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с</a:t>
            </a:r>
            <a:endParaRPr lang="ru-RU" sz="2400" b="1" dirty="0">
              <a:ln>
                <a:solidFill>
                  <a:sysClr val="windowText" lastClr="000000"/>
                </a:solidFill>
              </a:ln>
              <a:solidFill>
                <a:schemeClr val="tx1"/>
              </a:solidFill>
            </a:endParaRPr>
          </a:p>
        </p:txBody>
      </p:sp>
      <p:sp>
        <p:nvSpPr>
          <p:cNvPr id="11" name="Прямоугольник 10"/>
          <p:cNvSpPr/>
          <p:nvPr/>
        </p:nvSpPr>
        <p:spPr>
          <a:xfrm>
            <a:off x="6000760" y="1292604"/>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в</a:t>
            </a:r>
            <a:endParaRPr lang="ru-RU" sz="2400" b="1" dirty="0">
              <a:ln>
                <a:solidFill>
                  <a:sysClr val="windowText" lastClr="000000"/>
                </a:solidFill>
              </a:ln>
              <a:solidFill>
                <a:schemeClr val="tx1"/>
              </a:solidFill>
            </a:endParaRPr>
          </a:p>
        </p:txBody>
      </p:sp>
      <p:sp>
        <p:nvSpPr>
          <p:cNvPr id="12" name="Прямоугольник 11"/>
          <p:cNvSpPr/>
          <p:nvPr/>
        </p:nvSpPr>
        <p:spPr>
          <a:xfrm>
            <a:off x="5429256" y="128867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о</a:t>
            </a:r>
            <a:endParaRPr lang="ru-RU" sz="2400" b="1" dirty="0">
              <a:ln>
                <a:solidFill>
                  <a:sysClr val="windowText" lastClr="000000"/>
                </a:solidFill>
              </a:ln>
              <a:solidFill>
                <a:schemeClr val="tx1"/>
              </a:solidFill>
            </a:endParaRPr>
          </a:p>
        </p:txBody>
      </p:sp>
      <p:sp>
        <p:nvSpPr>
          <p:cNvPr id="13" name="Прямоугольник 12"/>
          <p:cNvSpPr/>
          <p:nvPr/>
        </p:nvSpPr>
        <p:spPr>
          <a:xfrm>
            <a:off x="7178725" y="1292604"/>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err="1" smtClean="0">
                <a:ln>
                  <a:solidFill>
                    <a:sysClr val="windowText" lastClr="000000"/>
                  </a:solidFill>
                </a:ln>
                <a:solidFill>
                  <a:schemeClr val="tx1"/>
                </a:solidFill>
              </a:rPr>
              <a:t>й</a:t>
            </a:r>
            <a:endParaRPr lang="ru-RU" sz="2400" b="1" dirty="0">
              <a:ln>
                <a:solidFill>
                  <a:sysClr val="windowText" lastClr="000000"/>
                </a:solidFill>
              </a:ln>
              <a:solidFill>
                <a:schemeClr val="tx1"/>
              </a:solidFill>
            </a:endParaRPr>
          </a:p>
        </p:txBody>
      </p:sp>
      <p:sp>
        <p:nvSpPr>
          <p:cNvPr id="14" name="Прямоугольник 13"/>
          <p:cNvSpPr/>
          <p:nvPr/>
        </p:nvSpPr>
        <p:spPr>
          <a:xfrm>
            <a:off x="6572264" y="1292604"/>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е</a:t>
            </a:r>
            <a:endParaRPr lang="ru-RU" sz="2400" b="1" dirty="0">
              <a:ln>
                <a:solidFill>
                  <a:sysClr val="windowText" lastClr="000000"/>
                </a:solidFill>
              </a:ln>
              <a:solidFill>
                <a:schemeClr val="tx1"/>
              </a:solidFill>
            </a:endParaRPr>
          </a:p>
        </p:txBody>
      </p:sp>
      <p:sp>
        <p:nvSpPr>
          <p:cNvPr id="15" name="Прямоугольник 14"/>
          <p:cNvSpPr/>
          <p:nvPr/>
        </p:nvSpPr>
        <p:spPr>
          <a:xfrm>
            <a:off x="6572264" y="93148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в</a:t>
            </a:r>
            <a:endParaRPr lang="ru-RU" sz="2400" b="1" dirty="0">
              <a:ln>
                <a:solidFill>
                  <a:sysClr val="windowText" lastClr="000000"/>
                </a:solidFill>
              </a:ln>
              <a:solidFill>
                <a:schemeClr val="tx1"/>
              </a:solidFill>
            </a:endParaRPr>
          </a:p>
        </p:txBody>
      </p:sp>
      <p:sp>
        <p:nvSpPr>
          <p:cNvPr id="17" name="Прямоугольник 16"/>
          <p:cNvSpPr/>
          <p:nvPr/>
        </p:nvSpPr>
        <p:spPr>
          <a:xfrm>
            <a:off x="6572264" y="164586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с</a:t>
            </a:r>
            <a:endParaRPr lang="ru-RU" sz="2400" b="1" dirty="0">
              <a:ln>
                <a:solidFill>
                  <a:sysClr val="windowText" lastClr="000000"/>
                </a:solidFill>
              </a:ln>
              <a:solidFill>
                <a:schemeClr val="tx1"/>
              </a:solidFill>
            </a:endParaRPr>
          </a:p>
        </p:txBody>
      </p:sp>
      <p:sp>
        <p:nvSpPr>
          <p:cNvPr id="18" name="Прямоугольник 17"/>
          <p:cNvSpPr/>
          <p:nvPr/>
        </p:nvSpPr>
        <p:spPr>
          <a:xfrm>
            <a:off x="6572264" y="200305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err="1" smtClean="0">
                <a:ln>
                  <a:solidFill>
                    <a:sysClr val="windowText" lastClr="000000"/>
                  </a:solidFill>
                </a:ln>
                <a:solidFill>
                  <a:schemeClr val="tx1"/>
                </a:solidFill>
              </a:rPr>
              <a:t>н</a:t>
            </a:r>
            <a:endParaRPr lang="ru-RU" sz="2400" b="1" dirty="0">
              <a:ln>
                <a:solidFill>
                  <a:sysClr val="windowText" lastClr="000000"/>
                </a:solidFill>
              </a:ln>
              <a:solidFill>
                <a:schemeClr val="tx1"/>
              </a:solidFill>
            </a:endParaRPr>
          </a:p>
        </p:txBody>
      </p:sp>
      <p:sp>
        <p:nvSpPr>
          <p:cNvPr id="19" name="Прямоугольник 18"/>
          <p:cNvSpPr/>
          <p:nvPr/>
        </p:nvSpPr>
        <p:spPr>
          <a:xfrm>
            <a:off x="6572264" y="236024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а</a:t>
            </a:r>
            <a:endParaRPr lang="ru-RU" sz="2400" b="1" dirty="0">
              <a:ln>
                <a:solidFill>
                  <a:sysClr val="windowText" lastClr="000000"/>
                </a:solidFill>
              </a:ln>
              <a:solidFill>
                <a:schemeClr val="tx1"/>
              </a:solidFill>
            </a:endParaRPr>
          </a:p>
        </p:txBody>
      </p:sp>
      <p:sp>
        <p:nvSpPr>
          <p:cNvPr id="20" name="Прямоугольник 19"/>
          <p:cNvSpPr/>
          <p:nvPr/>
        </p:nvSpPr>
        <p:spPr>
          <a:xfrm>
            <a:off x="4286248" y="343181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б</a:t>
            </a:r>
            <a:endParaRPr lang="ru-RU" sz="2400" b="1" dirty="0">
              <a:ln>
                <a:solidFill>
                  <a:sysClr val="windowText" lastClr="000000"/>
                </a:solidFill>
              </a:ln>
              <a:solidFill>
                <a:schemeClr val="tx1"/>
              </a:solidFill>
            </a:endParaRPr>
          </a:p>
        </p:txBody>
      </p:sp>
      <p:sp>
        <p:nvSpPr>
          <p:cNvPr id="21" name="Прямоугольник 20"/>
          <p:cNvSpPr/>
          <p:nvPr/>
        </p:nvSpPr>
        <p:spPr>
          <a:xfrm>
            <a:off x="4857752" y="342900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о</a:t>
            </a:r>
            <a:endParaRPr lang="ru-RU" sz="2400" b="1" dirty="0">
              <a:ln>
                <a:solidFill>
                  <a:sysClr val="windowText" lastClr="000000"/>
                </a:solidFill>
              </a:ln>
              <a:solidFill>
                <a:schemeClr val="tx1"/>
              </a:solidFill>
            </a:endParaRPr>
          </a:p>
        </p:txBody>
      </p:sp>
      <p:sp>
        <p:nvSpPr>
          <p:cNvPr id="22" name="Прямоугольник 21"/>
          <p:cNvSpPr/>
          <p:nvPr/>
        </p:nvSpPr>
        <p:spPr>
          <a:xfrm>
            <a:off x="4286248" y="271462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ж</a:t>
            </a:r>
            <a:endParaRPr lang="ru-RU" sz="2400" b="1" dirty="0">
              <a:ln>
                <a:solidFill>
                  <a:sysClr val="windowText" lastClr="000000"/>
                </a:solidFill>
              </a:ln>
              <a:solidFill>
                <a:schemeClr val="tx1"/>
              </a:solidFill>
            </a:endParaRPr>
          </a:p>
        </p:txBody>
      </p:sp>
      <p:sp>
        <p:nvSpPr>
          <p:cNvPr id="23" name="Прямоугольник 22"/>
          <p:cNvSpPr/>
          <p:nvPr/>
        </p:nvSpPr>
        <p:spPr>
          <a:xfrm>
            <a:off x="3714744" y="271743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е</a:t>
            </a:r>
            <a:endParaRPr lang="ru-RU" sz="2400" b="1" dirty="0">
              <a:ln>
                <a:solidFill>
                  <a:sysClr val="windowText" lastClr="000000"/>
                </a:solidFill>
              </a:ln>
              <a:solidFill>
                <a:schemeClr val="tx1"/>
              </a:solidFill>
            </a:endParaRPr>
          </a:p>
        </p:txBody>
      </p:sp>
      <p:sp>
        <p:nvSpPr>
          <p:cNvPr id="24" name="Прямоугольник 23"/>
          <p:cNvSpPr/>
          <p:nvPr/>
        </p:nvSpPr>
        <p:spPr>
          <a:xfrm>
            <a:off x="3143240" y="271743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dirty="0" err="1" smtClean="0">
                <a:ln>
                  <a:solidFill>
                    <a:sysClr val="windowText" lastClr="000000"/>
                  </a:solidFill>
                </a:ln>
                <a:solidFill>
                  <a:schemeClr val="tx1"/>
                </a:solidFill>
              </a:rPr>
              <a:t>н</a:t>
            </a:r>
            <a:endParaRPr lang="ru-RU" sz="2400" dirty="0">
              <a:ln>
                <a:solidFill>
                  <a:sysClr val="windowText" lastClr="000000"/>
                </a:solidFill>
              </a:ln>
              <a:solidFill>
                <a:schemeClr val="tx1"/>
              </a:solidFill>
            </a:endParaRPr>
          </a:p>
        </p:txBody>
      </p:sp>
      <p:sp>
        <p:nvSpPr>
          <p:cNvPr id="25" name="Прямоугольник 24"/>
          <p:cNvSpPr/>
          <p:nvPr/>
        </p:nvSpPr>
        <p:spPr>
          <a:xfrm>
            <a:off x="2571736" y="271462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с</a:t>
            </a:r>
            <a:endParaRPr lang="ru-RU" sz="2400" b="1" dirty="0">
              <a:ln>
                <a:solidFill>
                  <a:sysClr val="windowText" lastClr="000000"/>
                </a:solidFill>
              </a:ln>
              <a:solidFill>
                <a:schemeClr val="tx1"/>
              </a:solidFill>
            </a:endParaRPr>
          </a:p>
        </p:txBody>
      </p:sp>
      <p:sp>
        <p:nvSpPr>
          <p:cNvPr id="26" name="Прямоугольник 25"/>
          <p:cNvSpPr/>
          <p:nvPr/>
        </p:nvSpPr>
        <p:spPr>
          <a:xfrm>
            <a:off x="1995736" y="271743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err="1" smtClean="0">
                <a:ln>
                  <a:solidFill>
                    <a:sysClr val="windowText" lastClr="000000"/>
                  </a:solidFill>
                </a:ln>
                <a:solidFill>
                  <a:schemeClr val="tx1"/>
                </a:solidFill>
              </a:rPr>
              <a:t>д</a:t>
            </a:r>
            <a:endParaRPr lang="ru-RU" sz="2400" b="1" dirty="0">
              <a:ln>
                <a:solidFill>
                  <a:sysClr val="windowText" lastClr="000000"/>
                </a:solidFill>
              </a:ln>
              <a:solidFill>
                <a:schemeClr val="tx1"/>
              </a:solidFill>
            </a:endParaRPr>
          </a:p>
        </p:txBody>
      </p:sp>
      <p:sp>
        <p:nvSpPr>
          <p:cNvPr id="27" name="Прямоугольник 26"/>
          <p:cNvSpPr/>
          <p:nvPr/>
        </p:nvSpPr>
        <p:spPr>
          <a:xfrm>
            <a:off x="847173" y="271743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err="1" smtClean="0">
                <a:ln>
                  <a:solidFill>
                    <a:sysClr val="windowText" lastClr="000000"/>
                  </a:solidFill>
                </a:ln>
                <a:solidFill>
                  <a:schemeClr val="tx1"/>
                </a:solidFill>
              </a:rPr>
              <a:t>п</a:t>
            </a:r>
            <a:endParaRPr lang="ru-RU" sz="2400" b="1" dirty="0">
              <a:ln>
                <a:solidFill>
                  <a:sysClr val="windowText" lastClr="000000"/>
                </a:solidFill>
              </a:ln>
              <a:solidFill>
                <a:schemeClr val="tx1"/>
              </a:solidFill>
            </a:endParaRPr>
          </a:p>
        </p:txBody>
      </p:sp>
      <p:sp>
        <p:nvSpPr>
          <p:cNvPr id="29" name="Прямоугольник 28"/>
          <p:cNvSpPr/>
          <p:nvPr/>
        </p:nvSpPr>
        <p:spPr>
          <a:xfrm>
            <a:off x="2571736" y="628933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а</a:t>
            </a:r>
            <a:endParaRPr lang="ru-RU" sz="2400" b="1" dirty="0">
              <a:ln>
                <a:solidFill>
                  <a:sysClr val="windowText" lastClr="000000"/>
                </a:solidFill>
              </a:ln>
              <a:solidFill>
                <a:schemeClr val="tx1"/>
              </a:solidFill>
            </a:endParaRPr>
          </a:p>
        </p:txBody>
      </p:sp>
      <p:sp>
        <p:nvSpPr>
          <p:cNvPr id="34" name="Прямоугольник 33"/>
          <p:cNvSpPr/>
          <p:nvPr/>
        </p:nvSpPr>
        <p:spPr>
          <a:xfrm>
            <a:off x="2567240" y="236024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и</a:t>
            </a:r>
            <a:endParaRPr lang="ru-RU" sz="2400" b="1" dirty="0">
              <a:ln>
                <a:solidFill>
                  <a:sysClr val="windowText" lastClr="000000"/>
                </a:solidFill>
              </a:ln>
              <a:solidFill>
                <a:schemeClr val="tx1"/>
              </a:solidFill>
            </a:endParaRPr>
          </a:p>
        </p:txBody>
      </p:sp>
      <p:sp>
        <p:nvSpPr>
          <p:cNvPr id="35" name="Прямоугольник 34"/>
          <p:cNvSpPr/>
          <p:nvPr/>
        </p:nvSpPr>
        <p:spPr>
          <a:xfrm>
            <a:off x="2567240" y="1984237"/>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л</a:t>
            </a:r>
            <a:endParaRPr lang="ru-RU" sz="2400" b="1" dirty="0">
              <a:ln>
                <a:solidFill>
                  <a:sysClr val="windowText" lastClr="000000"/>
                </a:solidFill>
              </a:ln>
              <a:solidFill>
                <a:schemeClr val="tx1"/>
              </a:solidFill>
            </a:endParaRPr>
          </a:p>
        </p:txBody>
      </p:sp>
      <p:sp>
        <p:nvSpPr>
          <p:cNvPr id="36" name="Прямоугольник 35"/>
          <p:cNvSpPr/>
          <p:nvPr/>
        </p:nvSpPr>
        <p:spPr>
          <a:xfrm>
            <a:off x="1428728" y="271743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о</a:t>
            </a:r>
            <a:endParaRPr lang="ru-RU" sz="2400" b="1" dirty="0">
              <a:ln>
                <a:solidFill>
                  <a:sysClr val="windowText" lastClr="000000"/>
                </a:solidFill>
              </a:ln>
              <a:solidFill>
                <a:schemeClr val="tx1"/>
              </a:solidFill>
            </a:endParaRPr>
          </a:p>
        </p:txBody>
      </p:sp>
      <p:sp>
        <p:nvSpPr>
          <p:cNvPr id="37" name="Прямоугольник 36"/>
          <p:cNvSpPr/>
          <p:nvPr/>
        </p:nvSpPr>
        <p:spPr>
          <a:xfrm>
            <a:off x="3719240" y="379181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err="1" smtClean="0">
                <a:ln>
                  <a:solidFill>
                    <a:sysClr val="windowText" lastClr="000000"/>
                  </a:solidFill>
                </a:ln>
                <a:solidFill>
                  <a:schemeClr val="tx1"/>
                </a:solidFill>
              </a:rPr>
              <a:t>з</a:t>
            </a:r>
            <a:endParaRPr lang="ru-RU" sz="2400" b="1" dirty="0">
              <a:ln>
                <a:solidFill>
                  <a:sysClr val="windowText" lastClr="000000"/>
                </a:solidFill>
              </a:ln>
              <a:solidFill>
                <a:schemeClr val="tx1"/>
              </a:solidFill>
            </a:endParaRPr>
          </a:p>
        </p:txBody>
      </p:sp>
      <p:sp>
        <p:nvSpPr>
          <p:cNvPr id="38" name="Прямоугольник 37"/>
          <p:cNvSpPr/>
          <p:nvPr/>
        </p:nvSpPr>
        <p:spPr>
          <a:xfrm>
            <a:off x="3714744" y="343181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е</a:t>
            </a:r>
            <a:endParaRPr lang="ru-RU" sz="2400" b="1" dirty="0">
              <a:ln>
                <a:solidFill>
                  <a:sysClr val="windowText" lastClr="000000"/>
                </a:solidFill>
              </a:ln>
              <a:solidFill>
                <a:schemeClr val="tx1"/>
              </a:solidFill>
            </a:endParaRPr>
          </a:p>
        </p:txBody>
      </p:sp>
      <p:sp>
        <p:nvSpPr>
          <p:cNvPr id="39" name="Прямоугольник 38"/>
          <p:cNvSpPr/>
          <p:nvPr/>
        </p:nvSpPr>
        <p:spPr>
          <a:xfrm>
            <a:off x="3730522" y="306900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err="1" smtClean="0">
                <a:ln>
                  <a:solidFill>
                    <a:sysClr val="windowText" lastClr="000000"/>
                  </a:solidFill>
                </a:ln>
                <a:solidFill>
                  <a:schemeClr val="tx1"/>
                </a:solidFill>
              </a:rPr>
              <a:t>р</a:t>
            </a:r>
            <a:endParaRPr lang="ru-RU" sz="2400" b="1" dirty="0">
              <a:ln>
                <a:solidFill>
                  <a:sysClr val="windowText" lastClr="000000"/>
                </a:solidFill>
              </a:ln>
              <a:solidFill>
                <a:schemeClr val="tx1"/>
              </a:solidFill>
            </a:endParaRPr>
          </a:p>
        </p:txBody>
      </p:sp>
      <p:sp>
        <p:nvSpPr>
          <p:cNvPr id="40" name="Прямоугольник 39"/>
          <p:cNvSpPr/>
          <p:nvPr/>
        </p:nvSpPr>
        <p:spPr>
          <a:xfrm>
            <a:off x="3721363" y="414057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а</a:t>
            </a:r>
            <a:endParaRPr lang="ru-RU" sz="2400" b="1" dirty="0">
              <a:ln>
                <a:solidFill>
                  <a:sysClr val="windowText" lastClr="000000"/>
                </a:solidFill>
              </a:ln>
              <a:solidFill>
                <a:schemeClr val="tx1"/>
              </a:solidFill>
            </a:endParaRPr>
          </a:p>
        </p:txBody>
      </p:sp>
      <p:sp>
        <p:nvSpPr>
          <p:cNvPr id="41" name="Прямоугольник 40"/>
          <p:cNvSpPr/>
          <p:nvPr/>
        </p:nvSpPr>
        <p:spPr>
          <a:xfrm>
            <a:off x="3727437" y="2339678"/>
            <a:ext cx="563307"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б</a:t>
            </a:r>
            <a:endParaRPr lang="ru-RU" sz="2400" b="1" dirty="0">
              <a:ln>
                <a:solidFill>
                  <a:sysClr val="windowText" lastClr="000000"/>
                </a:solidFill>
              </a:ln>
              <a:solidFill>
                <a:schemeClr val="tx1"/>
              </a:solidFill>
            </a:endParaRPr>
          </a:p>
        </p:txBody>
      </p:sp>
      <p:sp>
        <p:nvSpPr>
          <p:cNvPr id="42" name="Прямоугольник 41"/>
          <p:cNvSpPr/>
          <p:nvPr/>
        </p:nvSpPr>
        <p:spPr>
          <a:xfrm>
            <a:off x="1995736" y="414619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err="1" smtClean="0">
                <a:ln>
                  <a:solidFill>
                    <a:sysClr val="windowText" lastClr="000000"/>
                  </a:solidFill>
                </a:ln>
                <a:solidFill>
                  <a:schemeClr val="tx1"/>
                </a:solidFill>
              </a:rPr>
              <a:t>р</a:t>
            </a:r>
            <a:endParaRPr lang="ru-RU" sz="2400" b="1" dirty="0">
              <a:ln>
                <a:solidFill>
                  <a:sysClr val="windowText" lastClr="000000"/>
                </a:solidFill>
              </a:ln>
              <a:solidFill>
                <a:schemeClr val="tx1"/>
              </a:solidFill>
            </a:endParaRPr>
          </a:p>
        </p:txBody>
      </p:sp>
      <p:sp>
        <p:nvSpPr>
          <p:cNvPr id="43" name="Прямоугольник 42"/>
          <p:cNvSpPr/>
          <p:nvPr/>
        </p:nvSpPr>
        <p:spPr>
          <a:xfrm>
            <a:off x="3143240" y="342900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err="1" smtClean="0">
                <a:ln>
                  <a:solidFill>
                    <a:sysClr val="windowText" lastClr="000000"/>
                  </a:solidFill>
                </a:ln>
                <a:solidFill>
                  <a:schemeClr val="tx1"/>
                </a:solidFill>
              </a:rPr>
              <a:t>н</a:t>
            </a:r>
            <a:endParaRPr lang="ru-RU" sz="2400" b="1" dirty="0">
              <a:ln>
                <a:solidFill>
                  <a:sysClr val="windowText" lastClr="000000"/>
                </a:solidFill>
              </a:ln>
              <a:solidFill>
                <a:schemeClr val="tx1"/>
              </a:solidFill>
            </a:endParaRPr>
          </a:p>
        </p:txBody>
      </p:sp>
      <p:sp>
        <p:nvSpPr>
          <p:cNvPr id="44" name="Прямоугольник 43"/>
          <p:cNvSpPr/>
          <p:nvPr/>
        </p:nvSpPr>
        <p:spPr>
          <a:xfrm>
            <a:off x="2571736" y="307462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т</a:t>
            </a:r>
            <a:endParaRPr lang="ru-RU" sz="2400" b="1" dirty="0">
              <a:ln>
                <a:solidFill>
                  <a:sysClr val="windowText" lastClr="000000"/>
                </a:solidFill>
              </a:ln>
              <a:solidFill>
                <a:schemeClr val="tx1"/>
              </a:solidFill>
            </a:endParaRPr>
          </a:p>
        </p:txBody>
      </p:sp>
      <p:sp>
        <p:nvSpPr>
          <p:cNvPr id="45" name="Прямоугольник 44"/>
          <p:cNvSpPr/>
          <p:nvPr/>
        </p:nvSpPr>
        <p:spPr>
          <a:xfrm>
            <a:off x="3138744" y="414338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err="1" smtClean="0">
                <a:ln>
                  <a:solidFill>
                    <a:sysClr val="windowText" lastClr="000000"/>
                  </a:solidFill>
                </a:ln>
                <a:solidFill>
                  <a:schemeClr val="tx1"/>
                </a:solidFill>
              </a:rPr>
              <a:t>з</a:t>
            </a:r>
            <a:endParaRPr lang="ru-RU" sz="2400" b="1" dirty="0">
              <a:ln>
                <a:solidFill>
                  <a:sysClr val="windowText" lastClr="000000"/>
                </a:solidFill>
              </a:ln>
              <a:solidFill>
                <a:schemeClr val="tx1"/>
              </a:solidFill>
            </a:endParaRPr>
          </a:p>
        </p:txBody>
      </p:sp>
      <p:sp>
        <p:nvSpPr>
          <p:cNvPr id="46" name="Прямоугольник 45"/>
          <p:cNvSpPr/>
          <p:nvPr/>
        </p:nvSpPr>
        <p:spPr>
          <a:xfrm>
            <a:off x="2571736" y="414057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о</a:t>
            </a:r>
            <a:endParaRPr lang="ru-RU" sz="2400" b="1" dirty="0">
              <a:ln>
                <a:solidFill>
                  <a:sysClr val="windowText" lastClr="000000"/>
                </a:solidFill>
              </a:ln>
              <a:solidFill>
                <a:schemeClr val="tx1"/>
              </a:solidFill>
            </a:endParaRPr>
          </a:p>
        </p:txBody>
      </p:sp>
      <p:sp>
        <p:nvSpPr>
          <p:cNvPr id="47" name="Прямоугольник 46"/>
          <p:cNvSpPr/>
          <p:nvPr/>
        </p:nvSpPr>
        <p:spPr>
          <a:xfrm>
            <a:off x="2571736" y="450338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с</a:t>
            </a:r>
            <a:endParaRPr lang="ru-RU" sz="2400" b="1" dirty="0">
              <a:ln>
                <a:solidFill>
                  <a:sysClr val="windowText" lastClr="000000"/>
                </a:solidFill>
              </a:ln>
              <a:solidFill>
                <a:schemeClr val="tx1"/>
              </a:solidFill>
            </a:endParaRPr>
          </a:p>
        </p:txBody>
      </p:sp>
      <p:sp>
        <p:nvSpPr>
          <p:cNvPr id="48" name="Прямоугольник 47"/>
          <p:cNvSpPr/>
          <p:nvPr/>
        </p:nvSpPr>
        <p:spPr>
          <a:xfrm>
            <a:off x="2571736" y="378900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с</a:t>
            </a:r>
            <a:endParaRPr lang="ru-RU" sz="2400" b="1" dirty="0">
              <a:ln>
                <a:solidFill>
                  <a:sysClr val="windowText" lastClr="000000"/>
                </a:solidFill>
              </a:ln>
              <a:solidFill>
                <a:schemeClr val="tx1"/>
              </a:solidFill>
            </a:endParaRPr>
          </a:p>
        </p:txBody>
      </p:sp>
      <p:sp>
        <p:nvSpPr>
          <p:cNvPr id="49" name="Прямоугольник 48"/>
          <p:cNvSpPr/>
          <p:nvPr/>
        </p:nvSpPr>
        <p:spPr>
          <a:xfrm>
            <a:off x="1413123" y="4147595"/>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г</a:t>
            </a:r>
            <a:endParaRPr lang="ru-RU" sz="2400" b="1" dirty="0">
              <a:ln>
                <a:solidFill>
                  <a:sysClr val="windowText" lastClr="000000"/>
                </a:solidFill>
              </a:ln>
              <a:solidFill>
                <a:schemeClr val="tx1"/>
              </a:solidFill>
            </a:endParaRPr>
          </a:p>
        </p:txBody>
      </p:sp>
      <p:sp>
        <p:nvSpPr>
          <p:cNvPr id="54" name="Прямоугольник 53"/>
          <p:cNvSpPr/>
          <p:nvPr/>
        </p:nvSpPr>
        <p:spPr>
          <a:xfrm>
            <a:off x="5433752" y="272564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и</a:t>
            </a:r>
            <a:endParaRPr lang="ru-RU" sz="2400" b="1" dirty="0">
              <a:ln>
                <a:solidFill>
                  <a:sysClr val="windowText" lastClr="000000"/>
                </a:solidFill>
              </a:ln>
              <a:solidFill>
                <a:schemeClr val="tx1"/>
              </a:solidFill>
            </a:endParaRPr>
          </a:p>
        </p:txBody>
      </p:sp>
      <p:sp>
        <p:nvSpPr>
          <p:cNvPr id="55" name="Прямоугольник 54"/>
          <p:cNvSpPr/>
          <p:nvPr/>
        </p:nvSpPr>
        <p:spPr>
          <a:xfrm>
            <a:off x="5996264" y="272564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к</a:t>
            </a:r>
            <a:endParaRPr lang="ru-RU" sz="2400" b="1" dirty="0">
              <a:ln>
                <a:solidFill>
                  <a:sysClr val="windowText" lastClr="000000"/>
                </a:solidFill>
              </a:ln>
              <a:solidFill>
                <a:schemeClr val="tx1"/>
              </a:solidFill>
            </a:endParaRPr>
          </a:p>
        </p:txBody>
      </p:sp>
      <p:sp>
        <p:nvSpPr>
          <p:cNvPr id="56" name="Прямоугольник 55"/>
          <p:cNvSpPr/>
          <p:nvPr/>
        </p:nvSpPr>
        <p:spPr>
          <a:xfrm>
            <a:off x="2567240" y="557495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err="1" smtClean="0">
                <a:ln>
                  <a:solidFill>
                    <a:sysClr val="windowText" lastClr="000000"/>
                  </a:solidFill>
                </a:ln>
                <a:solidFill>
                  <a:schemeClr val="tx1"/>
                </a:solidFill>
              </a:rPr>
              <a:t>ь</a:t>
            </a:r>
            <a:endParaRPr lang="ru-RU" sz="2400" b="1" dirty="0">
              <a:ln>
                <a:solidFill>
                  <a:sysClr val="windowText" lastClr="000000"/>
                </a:solidFill>
              </a:ln>
              <a:solidFill>
                <a:schemeClr val="tx1"/>
              </a:solidFill>
            </a:endParaRPr>
          </a:p>
        </p:txBody>
      </p:sp>
      <p:sp>
        <p:nvSpPr>
          <p:cNvPr id="57" name="Прямоугольник 56"/>
          <p:cNvSpPr/>
          <p:nvPr/>
        </p:nvSpPr>
        <p:spPr>
          <a:xfrm>
            <a:off x="2571736" y="521495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л</a:t>
            </a:r>
            <a:endParaRPr lang="ru-RU" sz="2400" b="1" dirty="0">
              <a:ln>
                <a:solidFill>
                  <a:sysClr val="windowText" lastClr="000000"/>
                </a:solidFill>
              </a:ln>
              <a:solidFill>
                <a:schemeClr val="tx1"/>
              </a:solidFill>
            </a:endParaRPr>
          </a:p>
        </p:txBody>
      </p:sp>
      <p:sp>
        <p:nvSpPr>
          <p:cNvPr id="58" name="Прямоугольник 57"/>
          <p:cNvSpPr/>
          <p:nvPr/>
        </p:nvSpPr>
        <p:spPr>
          <a:xfrm>
            <a:off x="2571736" y="486057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у</a:t>
            </a:r>
            <a:endParaRPr lang="ru-RU" sz="2400" b="1" dirty="0">
              <a:ln>
                <a:solidFill>
                  <a:sysClr val="windowText" lastClr="000000"/>
                </a:solidFill>
              </a:ln>
              <a:solidFill>
                <a:schemeClr val="tx1"/>
              </a:solidFill>
            </a:endParaRPr>
          </a:p>
        </p:txBody>
      </p:sp>
      <p:sp>
        <p:nvSpPr>
          <p:cNvPr id="59" name="Прямоугольник 58"/>
          <p:cNvSpPr/>
          <p:nvPr/>
        </p:nvSpPr>
        <p:spPr>
          <a:xfrm>
            <a:off x="2567240" y="593214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к</a:t>
            </a:r>
            <a:endParaRPr lang="ru-RU" sz="2400" b="1" dirty="0">
              <a:ln>
                <a:solidFill>
                  <a:sysClr val="windowText" lastClr="000000"/>
                </a:solidFill>
              </a:ln>
              <a:solidFill>
                <a:schemeClr val="tx1"/>
              </a:solidFill>
            </a:endParaRPr>
          </a:p>
        </p:txBody>
      </p:sp>
      <p:sp>
        <p:nvSpPr>
          <p:cNvPr id="60" name="Прямоугольник 59"/>
          <p:cNvSpPr/>
          <p:nvPr/>
        </p:nvSpPr>
        <p:spPr>
          <a:xfrm>
            <a:off x="1995736" y="521776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о</a:t>
            </a:r>
            <a:endParaRPr lang="ru-RU" sz="2400" b="1" dirty="0">
              <a:ln>
                <a:solidFill>
                  <a:sysClr val="windowText" lastClr="000000"/>
                </a:solidFill>
              </a:ln>
              <a:solidFill>
                <a:schemeClr val="tx1"/>
              </a:solidFill>
            </a:endParaRPr>
          </a:p>
        </p:txBody>
      </p:sp>
      <p:sp>
        <p:nvSpPr>
          <p:cNvPr id="61" name="Прямоугольник 60"/>
          <p:cNvSpPr/>
          <p:nvPr/>
        </p:nvSpPr>
        <p:spPr>
          <a:xfrm>
            <a:off x="1413123" y="522057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effectLst>
                  <a:outerShdw blurRad="38100" dist="38100" dir="2700000" algn="tl">
                    <a:srgbClr val="000000">
                      <a:alpha val="43137"/>
                    </a:srgbClr>
                  </a:outerShdw>
                </a:effectLst>
              </a:rPr>
              <a:t>с</a:t>
            </a:r>
            <a:endParaRPr lang="ru-RU" sz="2400" b="1" dirty="0">
              <a:ln>
                <a:solidFill>
                  <a:sysClr val="windowText" lastClr="000000"/>
                </a:solidFill>
              </a:ln>
              <a:solidFill>
                <a:schemeClr val="tx1"/>
              </a:solidFill>
              <a:effectLst>
                <a:outerShdw blurRad="38100" dist="38100" dir="2700000" algn="tl">
                  <a:srgbClr val="000000">
                    <a:alpha val="43137"/>
                  </a:srgbClr>
                </a:outerShdw>
              </a:effectLst>
            </a:endParaRPr>
          </a:p>
        </p:txBody>
      </p:sp>
      <p:sp>
        <p:nvSpPr>
          <p:cNvPr id="62" name="Прямоугольник 61"/>
          <p:cNvSpPr/>
          <p:nvPr/>
        </p:nvSpPr>
        <p:spPr>
          <a:xfrm>
            <a:off x="4281752" y="5217760"/>
            <a:ext cx="576000" cy="360000"/>
          </a:xfrm>
          <a:prstGeom prst="rect">
            <a:avLst/>
          </a:prstGeom>
          <a:solidFill>
            <a:schemeClr val="accent5">
              <a:lumMod val="20000"/>
              <a:lumOff val="80000"/>
            </a:schemeClr>
          </a:solidFill>
          <a:ln>
            <a:solidFill>
              <a:schemeClr val="tx2"/>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smtClean="0">
                <a:ln>
                  <a:solidFill>
                    <a:sysClr val="windowText" lastClr="000000"/>
                  </a:solidFill>
                </a:ln>
                <a:solidFill>
                  <a:schemeClr val="tx1"/>
                </a:solidFill>
              </a:rPr>
              <a:t>е</a:t>
            </a:r>
            <a:endParaRPr lang="ru-RU" sz="2400" b="1" dirty="0">
              <a:ln>
                <a:solidFill>
                  <a:sysClr val="windowText" lastClr="000000"/>
                </a:solidFill>
              </a:ln>
              <a:solidFill>
                <a:schemeClr val="tx1"/>
              </a:solidFill>
            </a:endParaRPr>
          </a:p>
        </p:txBody>
      </p:sp>
      <p:sp>
        <p:nvSpPr>
          <p:cNvPr id="63" name="Прямоугольник 62"/>
          <p:cNvSpPr/>
          <p:nvPr/>
        </p:nvSpPr>
        <p:spPr>
          <a:xfrm>
            <a:off x="3143240" y="521776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err="1" smtClean="0">
                <a:ln>
                  <a:solidFill>
                    <a:sysClr val="windowText" lastClr="000000"/>
                  </a:solidFill>
                </a:ln>
                <a:solidFill>
                  <a:schemeClr val="tx1"/>
                </a:solidFill>
              </a:rPr>
              <a:t>н</a:t>
            </a:r>
            <a:endParaRPr lang="ru-RU" sz="2400" b="1" dirty="0">
              <a:ln>
                <a:solidFill>
                  <a:sysClr val="windowText" lastClr="000000"/>
                </a:solidFill>
              </a:ln>
              <a:solidFill>
                <a:schemeClr val="tx1"/>
              </a:solidFill>
            </a:endParaRPr>
          </a:p>
        </p:txBody>
      </p:sp>
      <p:sp>
        <p:nvSpPr>
          <p:cNvPr id="64" name="Прямоугольник 63"/>
          <p:cNvSpPr/>
          <p:nvPr/>
        </p:nvSpPr>
        <p:spPr>
          <a:xfrm>
            <a:off x="3714744" y="5217760"/>
            <a:ext cx="576000" cy="360000"/>
          </a:xfrm>
          <a:prstGeom prst="rect">
            <a:avLst/>
          </a:prstGeom>
          <a:solidFill>
            <a:schemeClr val="accent5">
              <a:lumMod val="20000"/>
              <a:lumOff val="80000"/>
            </a:schemeClr>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38100" h="38100" prst="relaxedInset"/>
            </a:sp3d>
          </a:bodyPr>
          <a:lstStyle/>
          <a:p>
            <a:pPr algn="ctr"/>
            <a:r>
              <a:rPr lang="ru-RU" sz="2400" b="1" dirty="0" err="1" smtClean="0">
                <a:ln>
                  <a:solidFill>
                    <a:sysClr val="windowText" lastClr="000000"/>
                  </a:solidFill>
                </a:ln>
                <a:solidFill>
                  <a:schemeClr val="tx1"/>
                </a:solidFill>
              </a:rPr>
              <a:t>ц</a:t>
            </a:r>
            <a:endParaRPr lang="ru-RU" sz="2400" b="1" dirty="0">
              <a:ln>
                <a:solidFill>
                  <a:sysClr val="windowText" lastClr="000000"/>
                </a:solidFill>
              </a:ln>
              <a:solidFill>
                <a:schemeClr val="tx1"/>
              </a:solidFill>
            </a:endParaRPr>
          </a:p>
        </p:txBody>
      </p:sp>
      <p:pic>
        <p:nvPicPr>
          <p:cNvPr id="69" name="Picture 2" descr="Блоговедение для чайников. Как сделать стрелочку для быстрой прокрутки на верх страницы?"/>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rot="5400000">
            <a:off x="3164853" y="1136159"/>
            <a:ext cx="497333" cy="484461"/>
          </a:xfrm>
          <a:prstGeom prst="rect">
            <a:avLst/>
          </a:prstGeom>
          <a:noFill/>
        </p:spPr>
      </p:pic>
      <p:pic>
        <p:nvPicPr>
          <p:cNvPr id="70" name="Picture 2" descr="Блоговедение для чайников. Как сделать стрелочку для быстрой прокрутки на верх страницы?"/>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rot="10800000">
            <a:off x="4857751" y="69588"/>
            <a:ext cx="497333" cy="484461"/>
          </a:xfrm>
          <a:prstGeom prst="rect">
            <a:avLst/>
          </a:prstGeom>
          <a:noFill/>
        </p:spPr>
      </p:pic>
      <p:sp>
        <p:nvSpPr>
          <p:cNvPr id="71" name="Прямоугольник 70"/>
          <p:cNvSpPr/>
          <p:nvPr/>
        </p:nvSpPr>
        <p:spPr>
          <a:xfrm>
            <a:off x="3303149" y="1142984"/>
            <a:ext cx="340157" cy="461665"/>
          </a:xfrm>
          <a:prstGeom prst="rect">
            <a:avLst/>
          </a:prstGeom>
          <a:noFill/>
        </p:spPr>
        <p:txBody>
          <a:bodyPr wrap="none" lIns="91440" tIns="45720" rIns="91440" bIns="45720">
            <a:spAutoFit/>
          </a:bodyPr>
          <a:lstStyle/>
          <a:p>
            <a:pPr algn="ctr"/>
            <a:r>
              <a:rPr lang="ru-RU" sz="2400" b="1" cap="none" spc="0" dirty="0" smtClean="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rPr>
              <a:t>2</a:t>
            </a:r>
            <a:endParaRPr lang="ru-RU" sz="2400" b="1" cap="none" spc="0" dirty="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endParaRPr>
          </a:p>
        </p:txBody>
      </p:sp>
      <p:sp>
        <p:nvSpPr>
          <p:cNvPr id="72" name="Прямоугольник 71"/>
          <p:cNvSpPr/>
          <p:nvPr/>
        </p:nvSpPr>
        <p:spPr>
          <a:xfrm>
            <a:off x="4946223" y="38377"/>
            <a:ext cx="340157" cy="461665"/>
          </a:xfrm>
          <a:prstGeom prst="rect">
            <a:avLst/>
          </a:prstGeom>
          <a:noFill/>
        </p:spPr>
        <p:txBody>
          <a:bodyPr wrap="none" lIns="91440" tIns="45720" rIns="91440" bIns="45720">
            <a:spAutoFit/>
          </a:bodyPr>
          <a:lstStyle/>
          <a:p>
            <a:pPr algn="ctr"/>
            <a:r>
              <a:rPr lang="ru-RU" sz="2400" b="1" cap="none" spc="0" dirty="0" smtClean="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rPr>
              <a:t>1</a:t>
            </a:r>
            <a:endParaRPr lang="ru-RU" sz="2400" b="1" cap="none" spc="0" dirty="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endParaRPr>
          </a:p>
        </p:txBody>
      </p:sp>
      <p:pic>
        <p:nvPicPr>
          <p:cNvPr id="73" name="Picture 2" descr="Блоговедение для чайников. Как сделать стрелочку для быстрой прокрутки на верх страницы?"/>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rot="10800000">
            <a:off x="6643702" y="444209"/>
            <a:ext cx="497333" cy="484461"/>
          </a:xfrm>
          <a:prstGeom prst="rect">
            <a:avLst/>
          </a:prstGeom>
          <a:noFill/>
        </p:spPr>
      </p:pic>
      <p:sp>
        <p:nvSpPr>
          <p:cNvPr id="74" name="Прямоугольник 73"/>
          <p:cNvSpPr/>
          <p:nvPr/>
        </p:nvSpPr>
        <p:spPr>
          <a:xfrm>
            <a:off x="6715140" y="428604"/>
            <a:ext cx="340157" cy="461665"/>
          </a:xfrm>
          <a:prstGeom prst="rect">
            <a:avLst/>
          </a:prstGeom>
          <a:noFill/>
        </p:spPr>
        <p:txBody>
          <a:bodyPr wrap="none" lIns="91440" tIns="45720" rIns="91440" bIns="45720">
            <a:spAutoFit/>
          </a:bodyPr>
          <a:lstStyle/>
          <a:p>
            <a:pPr algn="ctr"/>
            <a:r>
              <a:rPr lang="ru-RU" sz="2400" b="1" cap="none" spc="0" dirty="0" smtClean="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rPr>
              <a:t>3</a:t>
            </a:r>
            <a:endParaRPr lang="ru-RU" sz="2400" b="1" cap="none" spc="0" dirty="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endParaRPr>
          </a:p>
        </p:txBody>
      </p:sp>
      <p:sp>
        <p:nvSpPr>
          <p:cNvPr id="77" name="Прямоугольник 76"/>
          <p:cNvSpPr/>
          <p:nvPr/>
        </p:nvSpPr>
        <p:spPr>
          <a:xfrm>
            <a:off x="2643174" y="3357562"/>
            <a:ext cx="340157" cy="461665"/>
          </a:xfrm>
          <a:prstGeom prst="rect">
            <a:avLst/>
          </a:prstGeom>
          <a:noFill/>
        </p:spPr>
        <p:txBody>
          <a:bodyPr wrap="none" lIns="91440" tIns="45720" rIns="91440" bIns="45720">
            <a:spAutoFit/>
          </a:bodyPr>
          <a:lstStyle/>
          <a:p>
            <a:pPr algn="ctr"/>
            <a:r>
              <a:rPr lang="ru-RU" sz="2400" b="1" cap="none" spc="0" dirty="0" smtClean="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rPr>
              <a:t>6</a:t>
            </a:r>
            <a:endParaRPr lang="ru-RU" sz="2400" b="1" cap="none" spc="0" dirty="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endParaRPr>
          </a:p>
        </p:txBody>
      </p:sp>
      <p:sp>
        <p:nvSpPr>
          <p:cNvPr id="78" name="Прямоугольник 77"/>
          <p:cNvSpPr/>
          <p:nvPr/>
        </p:nvSpPr>
        <p:spPr>
          <a:xfrm>
            <a:off x="2071670" y="3714752"/>
            <a:ext cx="340157" cy="461665"/>
          </a:xfrm>
          <a:prstGeom prst="rect">
            <a:avLst/>
          </a:prstGeom>
          <a:noFill/>
        </p:spPr>
        <p:txBody>
          <a:bodyPr wrap="none" lIns="91440" tIns="45720" rIns="91440" bIns="45720">
            <a:spAutoFit/>
          </a:bodyPr>
          <a:lstStyle/>
          <a:p>
            <a:pPr algn="ctr"/>
            <a:r>
              <a:rPr lang="ru-RU" sz="2400" b="1" cap="none" spc="0" dirty="0" smtClean="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rPr>
              <a:t>7</a:t>
            </a:r>
            <a:endParaRPr lang="ru-RU" sz="2400" b="1" cap="none" spc="0" dirty="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endParaRPr>
          </a:p>
        </p:txBody>
      </p:sp>
      <p:sp>
        <p:nvSpPr>
          <p:cNvPr id="79" name="Прямоугольник 78"/>
          <p:cNvSpPr/>
          <p:nvPr/>
        </p:nvSpPr>
        <p:spPr>
          <a:xfrm>
            <a:off x="1017133" y="4110343"/>
            <a:ext cx="340157" cy="461665"/>
          </a:xfrm>
          <a:prstGeom prst="rect">
            <a:avLst/>
          </a:prstGeom>
          <a:noFill/>
        </p:spPr>
        <p:txBody>
          <a:bodyPr wrap="none" lIns="91440" tIns="45720" rIns="91440" bIns="45720">
            <a:spAutoFit/>
          </a:bodyPr>
          <a:lstStyle/>
          <a:p>
            <a:pPr algn="ctr"/>
            <a:r>
              <a:rPr lang="ru-RU" sz="2400" b="1" cap="none" spc="0" dirty="0" smtClean="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rPr>
              <a:t>8</a:t>
            </a:r>
            <a:endParaRPr lang="ru-RU" sz="2400" b="1" cap="none" spc="0" dirty="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endParaRPr>
          </a:p>
        </p:txBody>
      </p:sp>
      <p:sp>
        <p:nvSpPr>
          <p:cNvPr id="80" name="Прямоугольник 79"/>
          <p:cNvSpPr/>
          <p:nvPr/>
        </p:nvSpPr>
        <p:spPr>
          <a:xfrm>
            <a:off x="428596" y="2643182"/>
            <a:ext cx="340157" cy="461665"/>
          </a:xfrm>
          <a:prstGeom prst="rect">
            <a:avLst/>
          </a:prstGeom>
          <a:noFill/>
        </p:spPr>
        <p:txBody>
          <a:bodyPr wrap="none" lIns="91440" tIns="45720" rIns="91440" bIns="45720">
            <a:spAutoFit/>
          </a:bodyPr>
          <a:lstStyle/>
          <a:p>
            <a:pPr algn="ctr"/>
            <a:r>
              <a:rPr lang="ru-RU" sz="2400" b="1" cap="none" spc="0" dirty="0" smtClean="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rPr>
              <a:t>9</a:t>
            </a:r>
            <a:endParaRPr lang="ru-RU" sz="2400" b="1" cap="none" spc="0" dirty="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endParaRPr>
          </a:p>
        </p:txBody>
      </p:sp>
      <p:sp>
        <p:nvSpPr>
          <p:cNvPr id="81" name="Прямоугольник 80"/>
          <p:cNvSpPr/>
          <p:nvPr/>
        </p:nvSpPr>
        <p:spPr>
          <a:xfrm>
            <a:off x="857224" y="5143512"/>
            <a:ext cx="495650" cy="461665"/>
          </a:xfrm>
          <a:prstGeom prst="rect">
            <a:avLst/>
          </a:prstGeom>
          <a:noFill/>
        </p:spPr>
        <p:txBody>
          <a:bodyPr wrap="none" lIns="91440" tIns="45720" rIns="91440" bIns="45720">
            <a:spAutoFit/>
          </a:bodyPr>
          <a:lstStyle/>
          <a:p>
            <a:pPr algn="ctr"/>
            <a:r>
              <a:rPr lang="ru-RU" sz="2400" b="1" cap="none" spc="0" dirty="0" smtClean="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rPr>
              <a:t>10</a:t>
            </a:r>
            <a:endParaRPr lang="ru-RU" sz="2400" b="1" cap="none" spc="0" dirty="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endParaRPr>
          </a:p>
        </p:txBody>
      </p:sp>
      <p:pic>
        <p:nvPicPr>
          <p:cNvPr id="82" name="Picture 2" descr="Блоговедение для чайников. Как сделать стрелочку для быстрой прокрутки на верх страницы?"/>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rot="10800000">
            <a:off x="2571736" y="1500174"/>
            <a:ext cx="497333" cy="484461"/>
          </a:xfrm>
          <a:prstGeom prst="rect">
            <a:avLst/>
          </a:prstGeom>
          <a:noFill/>
        </p:spPr>
      </p:pic>
      <p:sp>
        <p:nvSpPr>
          <p:cNvPr id="75" name="Прямоугольник 74"/>
          <p:cNvSpPr/>
          <p:nvPr/>
        </p:nvSpPr>
        <p:spPr>
          <a:xfrm>
            <a:off x="2643174" y="1538575"/>
            <a:ext cx="340157" cy="461665"/>
          </a:xfrm>
          <a:prstGeom prst="rect">
            <a:avLst/>
          </a:prstGeom>
          <a:noFill/>
        </p:spPr>
        <p:txBody>
          <a:bodyPr wrap="none" lIns="91440" tIns="45720" rIns="91440" bIns="45720">
            <a:spAutoFit/>
          </a:bodyPr>
          <a:lstStyle/>
          <a:p>
            <a:pPr algn="ctr"/>
            <a:r>
              <a:rPr lang="ru-RU" sz="2400" b="1" cap="none" spc="0" dirty="0" smtClean="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rPr>
              <a:t>4</a:t>
            </a:r>
            <a:endParaRPr lang="ru-RU" sz="2400" b="1" cap="none" spc="0" dirty="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endParaRPr>
          </a:p>
        </p:txBody>
      </p:sp>
      <p:pic>
        <p:nvPicPr>
          <p:cNvPr id="83" name="Picture 2" descr="Блоговедение для чайников. Как сделать стрелочку для быстрой прокрутки на верх страницы?"/>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rot="10800000">
            <a:off x="3714744" y="1872969"/>
            <a:ext cx="497333" cy="484461"/>
          </a:xfrm>
          <a:prstGeom prst="rect">
            <a:avLst/>
          </a:prstGeom>
          <a:noFill/>
        </p:spPr>
      </p:pic>
      <p:sp>
        <p:nvSpPr>
          <p:cNvPr id="76" name="Прямоугольник 75"/>
          <p:cNvSpPr/>
          <p:nvPr/>
        </p:nvSpPr>
        <p:spPr>
          <a:xfrm>
            <a:off x="3786182" y="1857364"/>
            <a:ext cx="340157" cy="461665"/>
          </a:xfrm>
          <a:prstGeom prst="rect">
            <a:avLst/>
          </a:prstGeom>
          <a:noFill/>
        </p:spPr>
        <p:txBody>
          <a:bodyPr wrap="none" lIns="91440" tIns="45720" rIns="91440" bIns="45720">
            <a:spAutoFit/>
          </a:bodyPr>
          <a:lstStyle/>
          <a:p>
            <a:pPr algn="ctr"/>
            <a:r>
              <a:rPr lang="ru-RU" sz="2400" b="1" cap="none" spc="0" dirty="0" smtClean="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rPr>
              <a:t>5</a:t>
            </a:r>
            <a:endParaRPr lang="ru-RU" sz="2400" b="1" cap="none" spc="0" dirty="0">
              <a:ln w="9525">
                <a:solidFill>
                  <a:schemeClr val="bg1"/>
                </a:solidFill>
                <a:prstDash val="solid"/>
              </a:ln>
              <a:solidFill>
                <a:schemeClr val="bg1"/>
              </a:solidFill>
              <a:effectLst>
                <a:outerShdw blurRad="12700" dist="38100" dir="2700000" algn="tl" rotWithShape="0">
                  <a:schemeClr val="accent5">
                    <a:lumMod val="60000"/>
                    <a:lumOff val="40000"/>
                  </a:schemeClr>
                </a:outerShdw>
              </a:effectLst>
            </a:endParaRPr>
          </a:p>
        </p:txBody>
      </p:sp>
      <p:pic>
        <p:nvPicPr>
          <p:cNvPr id="16" name="Рисунок 15">
            <a:hlinkClick r:id="" action="ppaction://hlinkshowjump?jump=nextslide"/>
          </p:cNvPr>
          <p:cNvPicPr>
            <a:picLocks noChangeAspect="1"/>
          </p:cNvPicPr>
          <p:nvPr/>
        </p:nvPicPr>
        <p:blipFill>
          <a:blip r:embed="rId8">
            <a:extLst>
              <a:ext uri="{28A0092B-C50C-407E-A947-70E740481C1C}">
                <a14:useLocalDpi xmlns="" xmlns:a14="http://schemas.microsoft.com/office/drawing/2010/main" val="0"/>
              </a:ext>
            </a:extLst>
          </a:blip>
          <a:stretch>
            <a:fillRect/>
          </a:stretch>
        </p:blipFill>
        <p:spPr>
          <a:xfrm>
            <a:off x="-32" y="0"/>
            <a:ext cx="1736699" cy="1625550"/>
          </a:xfrm>
          <a:prstGeom prst="rect">
            <a:avLst/>
          </a:prstGeom>
        </p:spPr>
      </p:pic>
      <p:sp>
        <p:nvSpPr>
          <p:cNvPr id="95" name="Прямоугольник 94"/>
          <p:cNvSpPr/>
          <p:nvPr/>
        </p:nvSpPr>
        <p:spPr>
          <a:xfrm>
            <a:off x="6429388" y="357166"/>
            <a:ext cx="785818"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p:cNvPicPr>
            <a:picLocks noChangeAspect="1" noChangeArrowheads="1"/>
          </p:cNvPicPr>
          <p:nvPr/>
        </p:nvPicPr>
        <p:blipFill>
          <a:blip r:embed="rId9" cstate="email">
            <a:clrChange>
              <a:clrFrom>
                <a:srgbClr val="FFFFFF"/>
              </a:clrFrom>
              <a:clrTo>
                <a:srgbClr val="FFFFFF">
                  <a:alpha val="0"/>
                </a:srgbClr>
              </a:clrTo>
            </a:clrChange>
          </a:blip>
          <a:srcRect/>
          <a:stretch>
            <a:fillRect/>
          </a:stretch>
        </p:blipFill>
        <p:spPr bwMode="auto">
          <a:xfrm>
            <a:off x="7085051" y="71414"/>
            <a:ext cx="1987543" cy="1397491"/>
          </a:xfrm>
          <a:prstGeom prst="rect">
            <a:avLst/>
          </a:prstGeom>
          <a:noFill/>
          <a:ln w="9525">
            <a:noFill/>
            <a:miter lim="800000"/>
            <a:headEnd/>
            <a:tailEnd/>
          </a:ln>
          <a:effectLst/>
        </p:spPr>
      </p:pic>
      <p:pic>
        <p:nvPicPr>
          <p:cNvPr id="96" name="Рисунок 95" descr="лист.jpg"/>
          <p:cNvPicPr>
            <a:picLocks noChangeAspect="1"/>
          </p:cNvPicPr>
          <p:nvPr/>
        </p:nvPicPr>
        <p:blipFill>
          <a:blip r:embed="rId10" cstate="email">
            <a:clrChange>
              <a:clrFrom>
                <a:srgbClr val="FAFBFD"/>
              </a:clrFrom>
              <a:clrTo>
                <a:srgbClr val="FAFBFD">
                  <a:alpha val="0"/>
                </a:srgbClr>
              </a:clrTo>
            </a:clrChange>
          </a:blip>
          <a:stretch>
            <a:fillRect/>
          </a:stretch>
        </p:blipFill>
        <p:spPr>
          <a:xfrm rot="3701234" flipH="1">
            <a:off x="814218" y="1073507"/>
            <a:ext cx="1182214" cy="1004882"/>
          </a:xfrm>
          <a:prstGeom prst="rect">
            <a:avLst/>
          </a:prstGeom>
        </p:spPr>
      </p:pic>
      <p:sp>
        <p:nvSpPr>
          <p:cNvPr id="98" name="TextBox 97"/>
          <p:cNvSpPr txBox="1"/>
          <p:nvPr/>
        </p:nvSpPr>
        <p:spPr>
          <a:xfrm>
            <a:off x="6929454" y="3643314"/>
            <a:ext cx="184731" cy="369332"/>
          </a:xfrm>
          <a:prstGeom prst="rect">
            <a:avLst/>
          </a:prstGeom>
          <a:noFill/>
        </p:spPr>
        <p:txBody>
          <a:bodyPr wrap="none" rtlCol="0">
            <a:spAutoFit/>
          </a:bodyPr>
          <a:lstStyle/>
          <a:p>
            <a:endParaRPr lang="ru-RU" dirty="0"/>
          </a:p>
        </p:txBody>
      </p:sp>
      <p:pic>
        <p:nvPicPr>
          <p:cNvPr id="99" name="Рисунок 98" descr="лист.jpg"/>
          <p:cNvPicPr>
            <a:picLocks noChangeAspect="1"/>
          </p:cNvPicPr>
          <p:nvPr/>
        </p:nvPicPr>
        <p:blipFill>
          <a:blip r:embed="rId11" cstate="email">
            <a:clrChange>
              <a:clrFrom>
                <a:srgbClr val="FFFFFF"/>
              </a:clrFrom>
              <a:clrTo>
                <a:srgbClr val="FFFFFF">
                  <a:alpha val="0"/>
                </a:srgbClr>
              </a:clrTo>
            </a:clrChange>
          </a:blip>
          <a:stretch>
            <a:fillRect/>
          </a:stretch>
        </p:blipFill>
        <p:spPr>
          <a:xfrm flipH="1">
            <a:off x="4786314" y="-500090"/>
            <a:ext cx="2500330" cy="2000263"/>
          </a:xfrm>
          <a:prstGeom prst="rect">
            <a:avLst/>
          </a:prstGeom>
        </p:spPr>
      </p:pic>
      <p:sp>
        <p:nvSpPr>
          <p:cNvPr id="109" name="Прямоугольник с двумя скругленными противолежащими углами 108"/>
          <p:cNvSpPr/>
          <p:nvPr/>
        </p:nvSpPr>
        <p:spPr>
          <a:xfrm>
            <a:off x="5500694" y="3643314"/>
            <a:ext cx="3500462" cy="3071834"/>
          </a:xfrm>
          <a:prstGeom prst="round2DiagRect">
            <a:avLst/>
          </a:prstGeom>
          <a:solidFill>
            <a:schemeClr val="accent5">
              <a:lumMod val="20000"/>
              <a:lumOff val="80000"/>
            </a:schemeClr>
          </a:solidFill>
          <a:ln>
            <a:solidFill>
              <a:schemeClr val="accent1"/>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800" dirty="0" smtClean="0">
                <a:solidFill>
                  <a:schemeClr val="tx1"/>
                </a:solidFill>
              </a:rPr>
              <a:t>На стебле зеленом</a:t>
            </a:r>
            <a:endParaRPr lang="ru-RU" sz="2800" b="1" dirty="0" smtClean="0">
              <a:solidFill>
                <a:schemeClr val="tx1"/>
              </a:solidFill>
            </a:endParaRPr>
          </a:p>
          <a:p>
            <a:r>
              <a:rPr lang="ru-RU" sz="2800" dirty="0" smtClean="0">
                <a:solidFill>
                  <a:schemeClr val="tx1"/>
                </a:solidFill>
              </a:rPr>
              <a:t>Рос красный бокал,</a:t>
            </a:r>
            <a:endParaRPr lang="ru-RU" sz="2800" b="1" dirty="0" smtClean="0">
              <a:solidFill>
                <a:schemeClr val="tx1"/>
              </a:solidFill>
            </a:endParaRPr>
          </a:p>
          <a:p>
            <a:r>
              <a:rPr lang="ru-RU" sz="2800" dirty="0" smtClean="0">
                <a:solidFill>
                  <a:schemeClr val="tx1"/>
                </a:solidFill>
              </a:rPr>
              <a:t>Нектаром он бабочек</a:t>
            </a:r>
            <a:endParaRPr lang="ru-RU" sz="2800" b="1" dirty="0" smtClean="0">
              <a:solidFill>
                <a:schemeClr val="tx1"/>
              </a:solidFill>
            </a:endParaRPr>
          </a:p>
          <a:p>
            <a:r>
              <a:rPr lang="ru-RU" sz="2800" dirty="0" smtClean="0">
                <a:solidFill>
                  <a:schemeClr val="tx1"/>
                </a:solidFill>
              </a:rPr>
              <a:t>Всех угощал</a:t>
            </a:r>
            <a:endParaRPr lang="ru-RU" sz="2800" b="1" dirty="0">
              <a:solidFill>
                <a:schemeClr val="tx1"/>
              </a:solidFill>
            </a:endParaRPr>
          </a:p>
        </p:txBody>
      </p:sp>
      <p:pic>
        <p:nvPicPr>
          <p:cNvPr id="112" name="Picture 2" descr="Цветы.Букеты цветов. - Страница 6 - Форум"/>
          <p:cNvPicPr>
            <a:picLocks noChangeAspect="1" noChangeArrowheads="1"/>
          </p:cNvPicPr>
          <p:nvPr/>
        </p:nvPicPr>
        <p:blipFill>
          <a:blip r:embed="rId12" cstate="email"/>
          <a:srcRect/>
          <a:stretch>
            <a:fillRect/>
          </a:stretch>
        </p:blipFill>
        <p:spPr bwMode="auto">
          <a:xfrm>
            <a:off x="7574201" y="1357338"/>
            <a:ext cx="1212641" cy="2500290"/>
          </a:xfrm>
          <a:prstGeom prst="rect">
            <a:avLst/>
          </a:prstGeom>
          <a:noFill/>
        </p:spPr>
      </p:pic>
      <p:sp>
        <p:nvSpPr>
          <p:cNvPr id="104" name="Прямоугольник с двумя скругленными противолежащими углами 103"/>
          <p:cNvSpPr/>
          <p:nvPr/>
        </p:nvSpPr>
        <p:spPr>
          <a:xfrm>
            <a:off x="5500694" y="3643314"/>
            <a:ext cx="3500462" cy="3071834"/>
          </a:xfrm>
          <a:prstGeom prst="round2DiagRect">
            <a:avLst/>
          </a:prstGeom>
          <a:solidFill>
            <a:schemeClr val="accent5">
              <a:lumMod val="20000"/>
              <a:lumOff val="80000"/>
            </a:schemeClr>
          </a:solidFill>
          <a:ln>
            <a:solidFill>
              <a:schemeClr val="accent1"/>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800" dirty="0" smtClean="0">
                <a:solidFill>
                  <a:schemeClr val="tx1"/>
                </a:solidFill>
              </a:rPr>
              <a:t>Кто в саду выводит трели</a:t>
            </a:r>
            <a:br>
              <a:rPr lang="ru-RU" sz="2800" dirty="0" smtClean="0">
                <a:solidFill>
                  <a:schemeClr val="tx1"/>
                </a:solidFill>
              </a:rPr>
            </a:br>
            <a:r>
              <a:rPr lang="ru-RU" sz="2800" dirty="0" smtClean="0">
                <a:solidFill>
                  <a:schemeClr val="tx1"/>
                </a:solidFill>
              </a:rPr>
              <a:t>На рожке и на свирели?</a:t>
            </a:r>
            <a:br>
              <a:rPr lang="ru-RU" sz="2800" dirty="0" smtClean="0">
                <a:solidFill>
                  <a:schemeClr val="tx1"/>
                </a:solidFill>
              </a:rPr>
            </a:br>
            <a:r>
              <a:rPr lang="ru-RU" sz="2800" dirty="0" smtClean="0">
                <a:solidFill>
                  <a:schemeClr val="tx1"/>
                </a:solidFill>
              </a:rPr>
              <a:t>Знать, опять среди ветвей</a:t>
            </a:r>
            <a:br>
              <a:rPr lang="ru-RU" sz="2800" dirty="0" smtClean="0">
                <a:solidFill>
                  <a:schemeClr val="tx1"/>
                </a:solidFill>
              </a:rPr>
            </a:br>
            <a:r>
              <a:rPr lang="ru-RU" sz="2800" dirty="0" smtClean="0">
                <a:solidFill>
                  <a:schemeClr val="tx1"/>
                </a:solidFill>
              </a:rPr>
              <a:t>Поселился...</a:t>
            </a:r>
            <a:endParaRPr lang="ru-RU" sz="2800" b="1" dirty="0">
              <a:solidFill>
                <a:schemeClr val="tx1"/>
              </a:solidFill>
            </a:endParaRPr>
          </a:p>
        </p:txBody>
      </p:sp>
      <p:sp>
        <p:nvSpPr>
          <p:cNvPr id="90" name="Прямоугольник с двумя скругленными противолежащими углами 89"/>
          <p:cNvSpPr/>
          <p:nvPr/>
        </p:nvSpPr>
        <p:spPr>
          <a:xfrm>
            <a:off x="5500694" y="3714752"/>
            <a:ext cx="3500462" cy="3071834"/>
          </a:xfrm>
          <a:prstGeom prst="round2DiagRect">
            <a:avLst/>
          </a:prstGeom>
          <a:solidFill>
            <a:schemeClr val="accent5">
              <a:lumMod val="20000"/>
              <a:lumOff val="80000"/>
            </a:schemeClr>
          </a:solidFill>
          <a:ln>
            <a:solidFill>
              <a:schemeClr val="accent1"/>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ru-RU" sz="2800" dirty="0" smtClean="0">
                <a:solidFill>
                  <a:schemeClr val="tx1"/>
                </a:solidFill>
              </a:rPr>
              <a:t>Шагает красавица, </a:t>
            </a:r>
            <a:br>
              <a:rPr lang="ru-RU" sz="2800" dirty="0" smtClean="0">
                <a:solidFill>
                  <a:schemeClr val="tx1"/>
                </a:solidFill>
              </a:rPr>
            </a:br>
            <a:r>
              <a:rPr lang="ru-RU" sz="2800" dirty="0" smtClean="0">
                <a:solidFill>
                  <a:schemeClr val="tx1"/>
                </a:solidFill>
              </a:rPr>
              <a:t>легко земли касается, </a:t>
            </a:r>
            <a:br>
              <a:rPr lang="ru-RU" sz="2800" dirty="0" smtClean="0">
                <a:solidFill>
                  <a:schemeClr val="tx1"/>
                </a:solidFill>
              </a:rPr>
            </a:br>
            <a:r>
              <a:rPr lang="ru-RU" sz="2800" dirty="0" smtClean="0">
                <a:solidFill>
                  <a:schemeClr val="tx1"/>
                </a:solidFill>
              </a:rPr>
              <a:t>Идёт на поле, на реку, </a:t>
            </a:r>
            <a:br>
              <a:rPr lang="ru-RU" sz="2800" dirty="0" smtClean="0">
                <a:solidFill>
                  <a:schemeClr val="tx1"/>
                </a:solidFill>
              </a:rPr>
            </a:br>
            <a:r>
              <a:rPr lang="ru-RU" sz="2800" dirty="0" smtClean="0">
                <a:solidFill>
                  <a:schemeClr val="tx1"/>
                </a:solidFill>
              </a:rPr>
              <a:t>И по снежку, и по цветку.</a:t>
            </a:r>
            <a:endParaRPr lang="ru-RU" sz="2800" b="1" dirty="0">
              <a:solidFill>
                <a:schemeClr val="tx1"/>
              </a:solidFill>
            </a:endParaRPr>
          </a:p>
        </p:txBody>
      </p:sp>
      <p:sp>
        <p:nvSpPr>
          <p:cNvPr id="93" name="Прямоугольник с двумя скругленными противолежащими углами 92"/>
          <p:cNvSpPr/>
          <p:nvPr/>
        </p:nvSpPr>
        <p:spPr>
          <a:xfrm>
            <a:off x="5500694" y="3714752"/>
            <a:ext cx="3500462" cy="3071834"/>
          </a:xfrm>
          <a:prstGeom prst="round2DiagRect">
            <a:avLst/>
          </a:prstGeom>
          <a:solidFill>
            <a:schemeClr val="accent5">
              <a:lumMod val="20000"/>
              <a:lumOff val="80000"/>
            </a:schemeClr>
          </a:solidFill>
          <a:ln>
            <a:solidFill>
              <a:schemeClr val="accent1"/>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800" dirty="0" smtClean="0">
                <a:solidFill>
                  <a:schemeClr val="tx1"/>
                </a:solidFill>
              </a:rPr>
              <a:t>С ветки в речку упадет</a:t>
            </a:r>
            <a:br>
              <a:rPr lang="ru-RU" sz="2800" dirty="0" smtClean="0">
                <a:solidFill>
                  <a:schemeClr val="tx1"/>
                </a:solidFill>
              </a:rPr>
            </a:br>
            <a:r>
              <a:rPr lang="ru-RU" sz="2800" dirty="0" smtClean="0">
                <a:solidFill>
                  <a:schemeClr val="tx1"/>
                </a:solidFill>
              </a:rPr>
              <a:t>И не тонет, а плывет.</a:t>
            </a:r>
            <a:endParaRPr lang="ru-RU" sz="2800" b="1" dirty="0">
              <a:solidFill>
                <a:schemeClr val="tx1"/>
              </a:solidFill>
            </a:endParaRPr>
          </a:p>
        </p:txBody>
      </p:sp>
      <p:sp>
        <p:nvSpPr>
          <p:cNvPr id="107" name="Прямоугольник с двумя скругленными противолежащими углами 106"/>
          <p:cNvSpPr/>
          <p:nvPr/>
        </p:nvSpPr>
        <p:spPr>
          <a:xfrm>
            <a:off x="5500694" y="3714752"/>
            <a:ext cx="3500462" cy="3071834"/>
          </a:xfrm>
          <a:prstGeom prst="round2DiagRect">
            <a:avLst/>
          </a:prstGeom>
          <a:solidFill>
            <a:schemeClr val="accent5">
              <a:lumMod val="20000"/>
              <a:lumOff val="80000"/>
            </a:schemeClr>
          </a:solidFill>
          <a:ln>
            <a:solidFill>
              <a:schemeClr val="accent1"/>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800" dirty="0" smtClean="0">
                <a:solidFill>
                  <a:schemeClr val="tx1"/>
                </a:solidFill>
              </a:rPr>
              <a:t>Русская красавица</a:t>
            </a:r>
            <a:br>
              <a:rPr lang="ru-RU" sz="2800" dirty="0" smtClean="0">
                <a:solidFill>
                  <a:schemeClr val="tx1"/>
                </a:solidFill>
              </a:rPr>
            </a:br>
            <a:r>
              <a:rPr lang="ru-RU" sz="2800" dirty="0" smtClean="0">
                <a:solidFill>
                  <a:schemeClr val="tx1"/>
                </a:solidFill>
              </a:rPr>
              <a:t>Стоит на поляне</a:t>
            </a:r>
            <a:br>
              <a:rPr lang="ru-RU" sz="2800" dirty="0" smtClean="0">
                <a:solidFill>
                  <a:schemeClr val="tx1"/>
                </a:solidFill>
              </a:rPr>
            </a:br>
            <a:r>
              <a:rPr lang="ru-RU" sz="2800" dirty="0" smtClean="0">
                <a:solidFill>
                  <a:schemeClr val="tx1"/>
                </a:solidFill>
              </a:rPr>
              <a:t>В зелёной кофточке,</a:t>
            </a:r>
            <a:br>
              <a:rPr lang="ru-RU" sz="2800" dirty="0" smtClean="0">
                <a:solidFill>
                  <a:schemeClr val="tx1"/>
                </a:solidFill>
              </a:rPr>
            </a:br>
            <a:r>
              <a:rPr lang="ru-RU" sz="2800" dirty="0" smtClean="0">
                <a:solidFill>
                  <a:schemeClr val="tx1"/>
                </a:solidFill>
              </a:rPr>
              <a:t>В белом сарафане.</a:t>
            </a:r>
            <a:endParaRPr lang="ru-RU" sz="2800" dirty="0">
              <a:solidFill>
                <a:schemeClr val="tx1"/>
              </a:solidFill>
            </a:endParaRPr>
          </a:p>
        </p:txBody>
      </p:sp>
      <p:sp>
        <p:nvSpPr>
          <p:cNvPr id="100" name="Прямоугольник с двумя скругленными противолежащими углами 99"/>
          <p:cNvSpPr/>
          <p:nvPr/>
        </p:nvSpPr>
        <p:spPr>
          <a:xfrm>
            <a:off x="5500694" y="3714752"/>
            <a:ext cx="3500462" cy="3071834"/>
          </a:xfrm>
          <a:prstGeom prst="round2DiagRect">
            <a:avLst/>
          </a:prstGeom>
          <a:solidFill>
            <a:schemeClr val="accent5">
              <a:lumMod val="20000"/>
              <a:lumOff val="80000"/>
            </a:schemeClr>
          </a:solidFill>
          <a:ln>
            <a:solidFill>
              <a:schemeClr val="accent1"/>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800" dirty="0" smtClean="0">
                <a:solidFill>
                  <a:schemeClr val="tx1"/>
                </a:solidFill>
              </a:rPr>
              <a:t>Очень большое,</a:t>
            </a:r>
            <a:br>
              <a:rPr lang="ru-RU" sz="2800" dirty="0" smtClean="0">
                <a:solidFill>
                  <a:schemeClr val="tx1"/>
                </a:solidFill>
              </a:rPr>
            </a:br>
            <a:r>
              <a:rPr lang="ru-RU" sz="2800" dirty="0" smtClean="0">
                <a:solidFill>
                  <a:schemeClr val="tx1"/>
                </a:solidFill>
              </a:rPr>
              <a:t>Днём  голубое,</a:t>
            </a:r>
            <a:br>
              <a:rPr lang="ru-RU" sz="2800" dirty="0" smtClean="0">
                <a:solidFill>
                  <a:schemeClr val="tx1"/>
                </a:solidFill>
              </a:rPr>
            </a:br>
            <a:r>
              <a:rPr lang="ru-RU" sz="2800" dirty="0" smtClean="0">
                <a:solidFill>
                  <a:schemeClr val="tx1"/>
                </a:solidFill>
              </a:rPr>
              <a:t>Утром алеет,</a:t>
            </a:r>
            <a:br>
              <a:rPr lang="ru-RU" sz="2800" dirty="0" smtClean="0">
                <a:solidFill>
                  <a:schemeClr val="tx1"/>
                </a:solidFill>
              </a:rPr>
            </a:br>
            <a:r>
              <a:rPr lang="ru-RU" sz="2800" dirty="0" smtClean="0">
                <a:solidFill>
                  <a:schemeClr val="tx1"/>
                </a:solidFill>
              </a:rPr>
              <a:t>Ночью темнеет.</a:t>
            </a:r>
            <a:endParaRPr lang="ru-RU" sz="2800" b="1" dirty="0">
              <a:solidFill>
                <a:schemeClr val="tx1"/>
              </a:solidFill>
            </a:endParaRPr>
          </a:p>
        </p:txBody>
      </p:sp>
      <p:sp>
        <p:nvSpPr>
          <p:cNvPr id="110" name="Прямоугольник с двумя скругленными противолежащими углами 109"/>
          <p:cNvSpPr/>
          <p:nvPr/>
        </p:nvSpPr>
        <p:spPr>
          <a:xfrm>
            <a:off x="5500694" y="3786166"/>
            <a:ext cx="3500462" cy="3071834"/>
          </a:xfrm>
          <a:prstGeom prst="round2DiagRect">
            <a:avLst/>
          </a:prstGeom>
          <a:solidFill>
            <a:schemeClr val="accent5">
              <a:lumMod val="20000"/>
              <a:lumOff val="80000"/>
            </a:schemeClr>
          </a:solidFill>
          <a:ln>
            <a:solidFill>
              <a:schemeClr val="accent1"/>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800" dirty="0" smtClean="0">
                <a:solidFill>
                  <a:schemeClr val="tx1"/>
                </a:solidFill>
              </a:rPr>
              <a:t>Всё худела и худела,</a:t>
            </a:r>
            <a:br>
              <a:rPr lang="ru-RU" sz="2800" dirty="0" smtClean="0">
                <a:solidFill>
                  <a:schemeClr val="tx1"/>
                </a:solidFill>
              </a:rPr>
            </a:br>
            <a:r>
              <a:rPr lang="ru-RU" sz="2800" dirty="0" smtClean="0">
                <a:solidFill>
                  <a:schemeClr val="tx1"/>
                </a:solidFill>
              </a:rPr>
              <a:t>Неужели заболела?</a:t>
            </a:r>
            <a:br>
              <a:rPr lang="ru-RU" sz="2800" dirty="0" smtClean="0">
                <a:solidFill>
                  <a:schemeClr val="tx1"/>
                </a:solidFill>
              </a:rPr>
            </a:br>
            <a:r>
              <a:rPr lang="ru-RU" sz="2800" dirty="0" smtClean="0">
                <a:solidFill>
                  <a:schemeClr val="tx1"/>
                </a:solidFill>
              </a:rPr>
              <a:t>Солнце ласково печёт,</a:t>
            </a:r>
            <a:br>
              <a:rPr lang="ru-RU" sz="2800" dirty="0" smtClean="0">
                <a:solidFill>
                  <a:schemeClr val="tx1"/>
                </a:solidFill>
              </a:rPr>
            </a:br>
            <a:r>
              <a:rPr lang="ru-RU" sz="2800" dirty="0" smtClean="0">
                <a:solidFill>
                  <a:schemeClr val="tx1"/>
                </a:solidFill>
              </a:rPr>
              <a:t>Из   неё  слеза течёт.</a:t>
            </a:r>
            <a:endParaRPr lang="ru-RU" sz="2800" b="1" dirty="0">
              <a:solidFill>
                <a:schemeClr val="tx1"/>
              </a:solidFill>
            </a:endParaRPr>
          </a:p>
        </p:txBody>
      </p:sp>
      <p:sp>
        <p:nvSpPr>
          <p:cNvPr id="103" name="Прямоугольник с двумя скругленными противолежащими углами 102"/>
          <p:cNvSpPr/>
          <p:nvPr/>
        </p:nvSpPr>
        <p:spPr>
          <a:xfrm>
            <a:off x="5500694" y="3714752"/>
            <a:ext cx="3500462" cy="3071834"/>
          </a:xfrm>
          <a:prstGeom prst="round2DiagRect">
            <a:avLst/>
          </a:prstGeom>
          <a:solidFill>
            <a:schemeClr val="accent5">
              <a:lumMod val="20000"/>
              <a:lumOff val="80000"/>
            </a:schemeClr>
          </a:solidFill>
          <a:ln>
            <a:solidFill>
              <a:schemeClr val="accent1"/>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800" dirty="0" smtClean="0">
                <a:solidFill>
                  <a:schemeClr val="tx1"/>
                </a:solidFill>
              </a:rPr>
              <a:t>Нашумела, нагремела, </a:t>
            </a:r>
          </a:p>
          <a:p>
            <a:r>
              <a:rPr lang="ru-RU" sz="2800" dirty="0" smtClean="0">
                <a:solidFill>
                  <a:schemeClr val="tx1"/>
                </a:solidFill>
              </a:rPr>
              <a:t>Все промыла и ушла. </a:t>
            </a:r>
          </a:p>
          <a:p>
            <a:r>
              <a:rPr lang="ru-RU" sz="2800" dirty="0" smtClean="0">
                <a:solidFill>
                  <a:schemeClr val="tx1"/>
                </a:solidFill>
              </a:rPr>
              <a:t>И сады и огороды </a:t>
            </a:r>
          </a:p>
          <a:p>
            <a:r>
              <a:rPr lang="ru-RU" sz="2800" dirty="0" smtClean="0">
                <a:solidFill>
                  <a:schemeClr val="tx1"/>
                </a:solidFill>
              </a:rPr>
              <a:t>Всей округи и полила.</a:t>
            </a:r>
            <a:endParaRPr lang="ru-RU" sz="2800" b="1" dirty="0">
              <a:solidFill>
                <a:schemeClr val="tx1"/>
              </a:solidFill>
            </a:endParaRPr>
          </a:p>
        </p:txBody>
      </p:sp>
      <p:sp>
        <p:nvSpPr>
          <p:cNvPr id="101" name="Прямоугольник с двумя скругленными противолежащими углами 100"/>
          <p:cNvSpPr/>
          <p:nvPr/>
        </p:nvSpPr>
        <p:spPr>
          <a:xfrm>
            <a:off x="5500694" y="3714752"/>
            <a:ext cx="3500462" cy="3071834"/>
          </a:xfrm>
          <a:prstGeom prst="round2DiagRect">
            <a:avLst/>
          </a:prstGeom>
          <a:solidFill>
            <a:schemeClr val="accent5">
              <a:lumMod val="20000"/>
              <a:lumOff val="80000"/>
            </a:schemeClr>
          </a:solidFill>
          <a:ln>
            <a:solidFill>
              <a:schemeClr val="accent1"/>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800" dirty="0" smtClean="0">
                <a:solidFill>
                  <a:schemeClr val="tx1"/>
                </a:solidFill>
              </a:rPr>
              <a:t>Первым вылез из землицы</a:t>
            </a:r>
          </a:p>
          <a:p>
            <a:r>
              <a:rPr lang="ru-RU" sz="2800" dirty="0" smtClean="0">
                <a:solidFill>
                  <a:schemeClr val="tx1"/>
                </a:solidFill>
              </a:rPr>
              <a:t> На проталинке.</a:t>
            </a:r>
          </a:p>
          <a:p>
            <a:r>
              <a:rPr lang="ru-RU" sz="2800" dirty="0" smtClean="0">
                <a:solidFill>
                  <a:schemeClr val="tx1"/>
                </a:solidFill>
              </a:rPr>
              <a:t> Он мороза не боится,</a:t>
            </a:r>
          </a:p>
          <a:p>
            <a:r>
              <a:rPr lang="ru-RU" sz="2800" dirty="0" smtClean="0">
                <a:solidFill>
                  <a:schemeClr val="tx1"/>
                </a:solidFill>
              </a:rPr>
              <a:t> Хоть и маленький.</a:t>
            </a:r>
          </a:p>
        </p:txBody>
      </p:sp>
      <p:sp>
        <p:nvSpPr>
          <p:cNvPr id="106" name="Прямоугольник с двумя скругленными противолежащими углами 105"/>
          <p:cNvSpPr/>
          <p:nvPr/>
        </p:nvSpPr>
        <p:spPr>
          <a:xfrm>
            <a:off x="5500694" y="3714752"/>
            <a:ext cx="3500462" cy="3071834"/>
          </a:xfrm>
          <a:prstGeom prst="round2DiagRect">
            <a:avLst/>
          </a:prstGeom>
          <a:solidFill>
            <a:schemeClr val="accent5">
              <a:lumMod val="20000"/>
              <a:lumOff val="80000"/>
            </a:schemeClr>
          </a:solidFill>
          <a:ln>
            <a:solidFill>
              <a:schemeClr val="accent1"/>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800" dirty="0" smtClean="0">
                <a:solidFill>
                  <a:schemeClr val="tx1"/>
                </a:solidFill>
              </a:rPr>
              <a:t>Бродит одиноко </a:t>
            </a:r>
          </a:p>
          <a:p>
            <a:r>
              <a:rPr lang="ru-RU" sz="2800" dirty="0" smtClean="0">
                <a:solidFill>
                  <a:schemeClr val="tx1"/>
                </a:solidFill>
              </a:rPr>
              <a:t> Огненное око. </a:t>
            </a:r>
          </a:p>
          <a:p>
            <a:r>
              <a:rPr lang="ru-RU" sz="2800" dirty="0" smtClean="0">
                <a:solidFill>
                  <a:schemeClr val="tx1"/>
                </a:solidFill>
              </a:rPr>
              <a:t> Всюду, где бывает, </a:t>
            </a:r>
          </a:p>
          <a:p>
            <a:r>
              <a:rPr lang="ru-RU" sz="2800" dirty="0" smtClean="0">
                <a:solidFill>
                  <a:schemeClr val="tx1"/>
                </a:solidFill>
              </a:rPr>
              <a:t> Взглядом согревает.</a:t>
            </a:r>
          </a:p>
        </p:txBody>
      </p:sp>
    </p:spTree>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74"/>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0" nodeType="afterEffect">
                                  <p:stCondLst>
                                    <p:cond delay="0"/>
                                  </p:stCondLst>
                                  <p:childTnLst>
                                    <p:set>
                                      <p:cBhvr>
                                        <p:cTn id="31" dur="1" fill="hold">
                                          <p:stCondLst>
                                            <p:cond delay="0"/>
                                          </p:stCondLst>
                                        </p:cTn>
                                        <p:tgtEl>
                                          <p:spTgt spid="90"/>
                                        </p:tgtEl>
                                        <p:attrNameLst>
                                          <p:attrName>style.visibility</p:attrName>
                                        </p:attrNameLst>
                                      </p:cBhvr>
                                      <p:to>
                                        <p:strVal val="visible"/>
                                      </p:to>
                                    </p:set>
                                  </p:childTnLst>
                                </p:cTn>
                              </p:par>
                            </p:childTnLst>
                          </p:cTn>
                        </p:par>
                      </p:childTnLst>
                    </p:cTn>
                  </p:par>
                </p:childTnLst>
              </p:cTn>
              <p:nextCondLst>
                <p:cond evt="onClick" delay="0">
                  <p:tgtEl>
                    <p:spTgt spid="74"/>
                  </p:tgtEl>
                </p:cond>
              </p:nextCondLst>
            </p:seq>
            <p:seq concurrent="1" nextAc="seek">
              <p:cTn id="32" restart="whenNotActive" fill="hold" evtFilter="cancelBubble" nodeType="interactiveSeq">
                <p:stCondLst>
                  <p:cond evt="onClick" delay="0">
                    <p:tgtEl>
                      <p:spTgt spid="90"/>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nodeType="withEffect">
                                  <p:stCondLst>
                                    <p:cond delay="0"/>
                                  </p:stCondLst>
                                  <p:childTnLst>
                                    <p:set>
                                      <p:cBhvr>
                                        <p:cTn id="36" dur="1" fill="hold">
                                          <p:stCondLst>
                                            <p:cond delay="0"/>
                                          </p:stCondLst>
                                        </p:cTn>
                                        <p:tgtEl>
                                          <p:spTgt spid="15">
                                            <p:txEl>
                                              <p:pRg st="0" end="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4">
                                            <p:txEl>
                                              <p:pRg st="0" end="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4">
                                            <p:txEl>
                                              <p:pRg st="0" end="0"/>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7">
                                            <p:txEl>
                                              <p:pRg st="0" end="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8">
                                            <p:txEl>
                                              <p:pRg st="0" end="0"/>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9">
                                            <p:txEl>
                                              <p:pRg st="0" end="0"/>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91"/>
                                        </p:tgtEl>
                                        <p:attrNameLst>
                                          <p:attrName>style.visibility</p:attrName>
                                        </p:attrNameLst>
                                      </p:cBhvr>
                                      <p:to>
                                        <p:strVal val="visible"/>
                                      </p:to>
                                    </p:set>
                                  </p:childTnLst>
                                </p:cTn>
                              </p:par>
                            </p:childTnLst>
                          </p:cTn>
                        </p:par>
                        <p:par>
                          <p:cTn id="49" fill="hold">
                            <p:stCondLst>
                              <p:cond delay="0"/>
                            </p:stCondLst>
                            <p:childTnLst>
                              <p:par>
                                <p:cTn id="50" presetID="1" presetClass="exit" presetSubtype="0" fill="hold" grpId="1" nodeType="afterEffect">
                                  <p:stCondLst>
                                    <p:cond delay="0"/>
                                  </p:stCondLst>
                                  <p:childTnLst>
                                    <p:set>
                                      <p:cBhvr>
                                        <p:cTn id="51" dur="1" fill="hold">
                                          <p:stCondLst>
                                            <p:cond delay="0"/>
                                          </p:stCondLst>
                                        </p:cTn>
                                        <p:tgtEl>
                                          <p:spTgt spid="90"/>
                                        </p:tgtEl>
                                        <p:attrNameLst>
                                          <p:attrName>style.visibility</p:attrName>
                                        </p:attrNameLst>
                                      </p:cBhvr>
                                      <p:to>
                                        <p:strVal val="hidden"/>
                                      </p:to>
                                    </p:set>
                                  </p:childTnLst>
                                </p:cTn>
                              </p:par>
                            </p:childTnLst>
                          </p:cTn>
                        </p:par>
                      </p:childTnLst>
                    </p:cTn>
                  </p:par>
                </p:childTnLst>
              </p:cTn>
              <p:nextCondLst>
                <p:cond evt="onClick" delay="0">
                  <p:tgtEl>
                    <p:spTgt spid="90"/>
                  </p:tgtEl>
                </p:cond>
              </p:nextCondLst>
            </p:seq>
            <p:seq concurrent="1" nextAc="seek">
              <p:cTn id="52" restart="whenNotActive" fill="hold" evtFilter="cancelBubble" nodeType="interactiveSeq">
                <p:stCondLst>
                  <p:cond evt="onClick" delay="0">
                    <p:tgtEl>
                      <p:spTgt spid="75"/>
                    </p:tgtEl>
                  </p:cond>
                </p:stCondLst>
                <p:endSync evt="end" delay="0">
                  <p:rtn val="all"/>
                </p:endSync>
                <p:childTnLst>
                  <p:par>
                    <p:cTn id="53" fill="hold">
                      <p:stCondLst>
                        <p:cond delay="0"/>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93"/>
                                        </p:tgtEl>
                                        <p:attrNameLst>
                                          <p:attrName>style.visibility</p:attrName>
                                        </p:attrNameLst>
                                      </p:cBhvr>
                                      <p:to>
                                        <p:strVal val="visible"/>
                                      </p:to>
                                    </p:set>
                                  </p:childTnLst>
                                </p:cTn>
                              </p:par>
                            </p:childTnLst>
                          </p:cTn>
                        </p:par>
                      </p:childTnLst>
                    </p:cTn>
                  </p:par>
                </p:childTnLst>
              </p:cTn>
              <p:nextCondLst>
                <p:cond evt="onClick" delay="0">
                  <p:tgtEl>
                    <p:spTgt spid="75"/>
                  </p:tgtEl>
                </p:cond>
              </p:nextCondLst>
            </p:seq>
            <p:seq concurrent="1" nextAc="seek">
              <p:cTn id="57" restart="whenNotActive" fill="hold" evtFilter="cancelBubble" nodeType="interactiveSeq">
                <p:stCondLst>
                  <p:cond evt="onClick" delay="0">
                    <p:tgtEl>
                      <p:spTgt spid="93"/>
                    </p:tgtEl>
                  </p:cond>
                </p:stCondLst>
                <p:endSync evt="end" delay="0">
                  <p:rtn val="all"/>
                </p:endSync>
                <p:childTnLst>
                  <p:par>
                    <p:cTn id="58" fill="hold">
                      <p:stCondLst>
                        <p:cond delay="0"/>
                      </p:stCondLst>
                      <p:childTnLst>
                        <p:par>
                          <p:cTn id="59" fill="hold">
                            <p:stCondLst>
                              <p:cond delay="0"/>
                            </p:stCondLst>
                            <p:childTnLst>
                              <p:par>
                                <p:cTn id="60" presetID="1" presetClass="entr" presetSubtype="0" fill="hold" nodeType="withEffect">
                                  <p:stCondLst>
                                    <p:cond delay="0"/>
                                  </p:stCondLst>
                                  <p:childTnLst>
                                    <p:set>
                                      <p:cBhvr>
                                        <p:cTn id="61" dur="1" fill="hold">
                                          <p:stCondLst>
                                            <p:cond delay="0"/>
                                          </p:stCondLst>
                                        </p:cTn>
                                        <p:tgtEl>
                                          <p:spTgt spid="35">
                                            <p:txEl>
                                              <p:pRg st="0" end="0"/>
                                            </p:txEl>
                                          </p:spTgt>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34">
                                            <p:txEl>
                                              <p:pRg st="0" end="0"/>
                                            </p:txEl>
                                          </p:spTgt>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25">
                                            <p:txEl>
                                              <p:pRg st="0" end="0"/>
                                            </p:txEl>
                                          </p:spTgt>
                                        </p:tgtEl>
                                        <p:attrNameLst>
                                          <p:attrName>style.visibility</p:attrName>
                                        </p:attrNameLst>
                                      </p:cBhvr>
                                      <p:to>
                                        <p:strVal val="visible"/>
                                      </p:to>
                                    </p:set>
                                  </p:childTnLst>
                                </p:cTn>
                              </p:par>
                              <p:par>
                                <p:cTn id="66" presetID="1" presetClass="entr" presetSubtype="0" fill="hold" nodeType="withEffect">
                                  <p:stCondLst>
                                    <p:cond delay="0"/>
                                  </p:stCondLst>
                                  <p:childTnLst>
                                    <p:set>
                                      <p:cBhvr>
                                        <p:cTn id="67" dur="1" fill="hold">
                                          <p:stCondLst>
                                            <p:cond delay="0"/>
                                          </p:stCondLst>
                                        </p:cTn>
                                        <p:tgtEl>
                                          <p:spTgt spid="44">
                                            <p:txEl>
                                              <p:pRg st="0" end="0"/>
                                            </p:txEl>
                                          </p:spTgt>
                                        </p:tgtEl>
                                        <p:attrNameLst>
                                          <p:attrName>style.visibility</p:attrName>
                                        </p:attrNameLst>
                                      </p:cBhvr>
                                      <p:to>
                                        <p:strVal val="visible"/>
                                      </p:to>
                                    </p:set>
                                  </p:childTnLst>
                                </p:cTn>
                              </p:par>
                            </p:childTnLst>
                          </p:cTn>
                        </p:par>
                        <p:par>
                          <p:cTn id="68" fill="hold">
                            <p:stCondLst>
                              <p:cond delay="0"/>
                            </p:stCondLst>
                            <p:childTnLst>
                              <p:par>
                                <p:cTn id="69" presetID="1" presetClass="entr" presetSubtype="0" fill="hold" nodeType="afterEffect">
                                  <p:stCondLst>
                                    <p:cond delay="0"/>
                                  </p:stCondLst>
                                  <p:childTnLst>
                                    <p:set>
                                      <p:cBhvr>
                                        <p:cTn id="70" dur="1" fill="hold">
                                          <p:stCondLst>
                                            <p:cond delay="0"/>
                                          </p:stCondLst>
                                        </p:cTn>
                                        <p:tgtEl>
                                          <p:spTgt spid="96"/>
                                        </p:tgtEl>
                                        <p:attrNameLst>
                                          <p:attrName>style.visibility</p:attrName>
                                        </p:attrNameLst>
                                      </p:cBhvr>
                                      <p:to>
                                        <p:strVal val="visible"/>
                                      </p:to>
                                    </p:set>
                                  </p:childTnLst>
                                </p:cTn>
                              </p:par>
                            </p:childTnLst>
                          </p:cTn>
                        </p:par>
                        <p:par>
                          <p:cTn id="71" fill="hold">
                            <p:stCondLst>
                              <p:cond delay="0"/>
                            </p:stCondLst>
                            <p:childTnLst>
                              <p:par>
                                <p:cTn id="72" presetID="1" presetClass="exit" presetSubtype="0" fill="hold" grpId="1" nodeType="afterEffect">
                                  <p:stCondLst>
                                    <p:cond delay="0"/>
                                  </p:stCondLst>
                                  <p:childTnLst>
                                    <p:set>
                                      <p:cBhvr>
                                        <p:cTn id="73" dur="1" fill="hold">
                                          <p:stCondLst>
                                            <p:cond delay="0"/>
                                          </p:stCondLst>
                                        </p:cTn>
                                        <p:tgtEl>
                                          <p:spTgt spid="93"/>
                                        </p:tgtEl>
                                        <p:attrNameLst>
                                          <p:attrName>style.visibility</p:attrName>
                                        </p:attrNameLst>
                                      </p:cBhvr>
                                      <p:to>
                                        <p:strVal val="hidden"/>
                                      </p:to>
                                    </p:set>
                                  </p:childTnLst>
                                </p:cTn>
                              </p:par>
                            </p:childTnLst>
                          </p:cTn>
                        </p:par>
                      </p:childTnLst>
                    </p:cTn>
                  </p:par>
                </p:childTnLst>
              </p:cTn>
              <p:nextCondLst>
                <p:cond evt="onClick" delay="0">
                  <p:tgtEl>
                    <p:spTgt spid="93"/>
                  </p:tgtEl>
                </p:cond>
              </p:nextCondLst>
            </p:seq>
            <p:seq concurrent="1" nextAc="seek">
              <p:cTn id="74" restart="whenNotActive" fill="hold" evtFilter="cancelBubble" nodeType="interactiveSeq">
                <p:stCondLst>
                  <p:cond evt="onClick" delay="0">
                    <p:tgtEl>
                      <p:spTgt spid="77"/>
                    </p:tgtEl>
                  </p:cond>
                </p:stCondLst>
                <p:endSync evt="end" delay="0">
                  <p:rtn val="all"/>
                </p:endSync>
                <p:childTnLst>
                  <p:par>
                    <p:cTn id="75" fill="hold">
                      <p:stCondLst>
                        <p:cond delay="0"/>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00"/>
                                        </p:tgtEl>
                                        <p:attrNameLst>
                                          <p:attrName>style.visibility</p:attrName>
                                        </p:attrNameLst>
                                      </p:cBhvr>
                                      <p:to>
                                        <p:strVal val="visible"/>
                                      </p:to>
                                    </p:set>
                                  </p:childTnLst>
                                </p:cTn>
                              </p:par>
                            </p:childTnLst>
                          </p:cTn>
                        </p:par>
                      </p:childTnLst>
                    </p:cTn>
                  </p:par>
                </p:childTnLst>
              </p:cTn>
              <p:nextCondLst>
                <p:cond evt="onClick" delay="0">
                  <p:tgtEl>
                    <p:spTgt spid="77"/>
                  </p:tgtEl>
                </p:cond>
              </p:nextCondLst>
            </p:seq>
            <p:seq concurrent="1" nextAc="seek">
              <p:cTn id="79" restart="whenNotActive" fill="hold" evtFilter="cancelBubble" nodeType="interactiveSeq">
                <p:stCondLst>
                  <p:cond evt="onClick" delay="0">
                    <p:tgtEl>
                      <p:spTgt spid="100"/>
                    </p:tgtEl>
                  </p:cond>
                </p:stCondLst>
                <p:endSync evt="end" delay="0">
                  <p:rtn val="all"/>
                </p:endSync>
                <p:childTnLst>
                  <p:par>
                    <p:cTn id="80" fill="hold">
                      <p:stCondLst>
                        <p:cond delay="0"/>
                      </p:stCondLst>
                      <p:childTnLst>
                        <p:par>
                          <p:cTn id="81" fill="hold">
                            <p:stCondLst>
                              <p:cond delay="0"/>
                            </p:stCondLst>
                            <p:childTnLst>
                              <p:par>
                                <p:cTn id="82" presetID="1" presetClass="entr" presetSubtype="0" fill="hold" nodeType="afterEffect">
                                  <p:stCondLst>
                                    <p:cond delay="0"/>
                                  </p:stCondLst>
                                  <p:childTnLst>
                                    <p:set>
                                      <p:cBhvr>
                                        <p:cTn id="83" dur="1" fill="hold">
                                          <p:stCondLst>
                                            <p:cond delay="0"/>
                                          </p:stCondLst>
                                        </p:cTn>
                                        <p:tgtEl>
                                          <p:spTgt spid="105"/>
                                        </p:tgtEl>
                                        <p:attrNameLst>
                                          <p:attrName>style.visibility</p:attrName>
                                        </p:attrNameLst>
                                      </p:cBhvr>
                                      <p:to>
                                        <p:strVal val="visible"/>
                                      </p:to>
                                    </p:set>
                                  </p:childTnLst>
                                </p:cTn>
                              </p:par>
                              <p:par>
                                <p:cTn id="84" presetID="1" presetClass="entr" presetSubtype="0" fill="hold" nodeType="withEffect">
                                  <p:stCondLst>
                                    <p:cond delay="0"/>
                                  </p:stCondLst>
                                  <p:childTnLst>
                                    <p:set>
                                      <p:cBhvr>
                                        <p:cTn id="85" dur="1" fill="hold">
                                          <p:stCondLst>
                                            <p:cond delay="0"/>
                                          </p:stCondLst>
                                        </p:cTn>
                                        <p:tgtEl>
                                          <p:spTgt spid="43">
                                            <p:txEl>
                                              <p:pRg st="0" end="0"/>
                                            </p:txEl>
                                          </p:spTgt>
                                        </p:tgtEl>
                                        <p:attrNameLst>
                                          <p:attrName>style.visibility</p:attrName>
                                        </p:attrNameLst>
                                      </p:cBhvr>
                                      <p:to>
                                        <p:strVal val="visible"/>
                                      </p:to>
                                    </p:set>
                                  </p:childTnLst>
                                </p:cTn>
                              </p:par>
                              <p:par>
                                <p:cTn id="86" presetID="1" presetClass="entr" presetSubtype="0" fill="hold" nodeType="withEffect">
                                  <p:stCondLst>
                                    <p:cond delay="0"/>
                                  </p:stCondLst>
                                  <p:childTnLst>
                                    <p:set>
                                      <p:cBhvr>
                                        <p:cTn id="87" dur="1" fill="hold">
                                          <p:stCondLst>
                                            <p:cond delay="0"/>
                                          </p:stCondLst>
                                        </p:cTn>
                                        <p:tgtEl>
                                          <p:spTgt spid="38">
                                            <p:txEl>
                                              <p:pRg st="0" end="0"/>
                                            </p:txEl>
                                          </p:spTgt>
                                        </p:tgtEl>
                                        <p:attrNameLst>
                                          <p:attrName>style.visibility</p:attrName>
                                        </p:attrNameLst>
                                      </p:cBhvr>
                                      <p:to>
                                        <p:strVal val="visible"/>
                                      </p:to>
                                    </p:set>
                                  </p:childTnLst>
                                </p:cTn>
                              </p:par>
                              <p:par>
                                <p:cTn id="88" presetID="1" presetClass="entr" presetSubtype="0" fill="hold" nodeType="withEffect">
                                  <p:stCondLst>
                                    <p:cond delay="0"/>
                                  </p:stCondLst>
                                  <p:childTnLst>
                                    <p:set>
                                      <p:cBhvr>
                                        <p:cTn id="89" dur="1" fill="hold">
                                          <p:stCondLst>
                                            <p:cond delay="0"/>
                                          </p:stCondLst>
                                        </p:cTn>
                                        <p:tgtEl>
                                          <p:spTgt spid="20">
                                            <p:txEl>
                                              <p:pRg st="0" end="0"/>
                                            </p:txEl>
                                          </p:spTgt>
                                        </p:tgtEl>
                                        <p:attrNameLst>
                                          <p:attrName>style.visibility</p:attrName>
                                        </p:attrNameLst>
                                      </p:cBhvr>
                                      <p:to>
                                        <p:strVal val="visible"/>
                                      </p:to>
                                    </p:set>
                                  </p:childTnLst>
                                </p:cTn>
                              </p:par>
                              <p:par>
                                <p:cTn id="90" presetID="1" presetClass="entr" presetSubtype="0" fill="hold" nodeType="withEffect">
                                  <p:stCondLst>
                                    <p:cond delay="0"/>
                                  </p:stCondLst>
                                  <p:childTnLst>
                                    <p:set>
                                      <p:cBhvr>
                                        <p:cTn id="91" dur="1" fill="hold">
                                          <p:stCondLst>
                                            <p:cond delay="0"/>
                                          </p:stCondLst>
                                        </p:cTn>
                                        <p:tgtEl>
                                          <p:spTgt spid="21">
                                            <p:txEl>
                                              <p:pRg st="0" end="0"/>
                                            </p:txEl>
                                          </p:spTgt>
                                        </p:tgtEl>
                                        <p:attrNameLst>
                                          <p:attrName>style.visibility</p:attrName>
                                        </p:attrNameLst>
                                      </p:cBhvr>
                                      <p:to>
                                        <p:strVal val="visible"/>
                                      </p:to>
                                    </p:set>
                                  </p:childTnLst>
                                </p:cTn>
                              </p:par>
                              <p:par>
                                <p:cTn id="92" presetID="1" presetClass="entr" presetSubtype="0" fill="hold" nodeType="withEffect">
                                  <p:stCondLst>
                                    <p:cond delay="0"/>
                                  </p:stCondLst>
                                  <p:childTnLst>
                                    <p:set>
                                      <p:cBhvr>
                                        <p:cTn id="93" dur="1" fill="hold">
                                          <p:stCondLst>
                                            <p:cond delay="0"/>
                                          </p:stCondLst>
                                        </p:cTn>
                                        <p:tgtEl>
                                          <p:spTgt spid="21">
                                            <p:txEl>
                                              <p:pRg st="0" end="0"/>
                                            </p:txEl>
                                          </p:spTgt>
                                        </p:tgtEl>
                                        <p:attrNameLst>
                                          <p:attrName>style.visibility</p:attrName>
                                        </p:attrNameLst>
                                      </p:cBhvr>
                                      <p:to>
                                        <p:strVal val="visible"/>
                                      </p:to>
                                    </p:set>
                                  </p:childTnLst>
                                </p:cTn>
                              </p:par>
                            </p:childTnLst>
                          </p:cTn>
                        </p:par>
                        <p:par>
                          <p:cTn id="94" fill="hold">
                            <p:stCondLst>
                              <p:cond delay="0"/>
                            </p:stCondLst>
                            <p:childTnLst>
                              <p:par>
                                <p:cTn id="95" presetID="1" presetClass="exit" presetSubtype="0" fill="hold" grpId="1" nodeType="afterEffect">
                                  <p:stCondLst>
                                    <p:cond delay="0"/>
                                  </p:stCondLst>
                                  <p:childTnLst>
                                    <p:set>
                                      <p:cBhvr>
                                        <p:cTn id="96" dur="1" fill="hold">
                                          <p:stCondLst>
                                            <p:cond delay="0"/>
                                          </p:stCondLst>
                                        </p:cTn>
                                        <p:tgtEl>
                                          <p:spTgt spid="100"/>
                                        </p:tgtEl>
                                        <p:attrNameLst>
                                          <p:attrName>style.visibility</p:attrName>
                                        </p:attrNameLst>
                                      </p:cBhvr>
                                      <p:to>
                                        <p:strVal val="hidden"/>
                                      </p:to>
                                    </p:set>
                                  </p:childTnLst>
                                </p:cTn>
                              </p:par>
                            </p:childTnLst>
                          </p:cTn>
                        </p:par>
                      </p:childTnLst>
                    </p:cTn>
                  </p:par>
                </p:childTnLst>
              </p:cTn>
              <p:nextCondLst>
                <p:cond evt="onClick" delay="0">
                  <p:tgtEl>
                    <p:spTgt spid="100"/>
                  </p:tgtEl>
                </p:cond>
              </p:nextCondLst>
            </p:seq>
            <p:seq concurrent="1" nextAc="seek">
              <p:cTn id="97" restart="whenNotActive" fill="hold" evtFilter="cancelBubble" nodeType="interactiveSeq">
                <p:stCondLst>
                  <p:cond evt="onClick" delay="0">
                    <p:tgtEl>
                      <p:spTgt spid="79"/>
                    </p:tgtEl>
                  </p:cond>
                </p:stCondLst>
                <p:endSync evt="end" delay="0">
                  <p:rtn val="all"/>
                </p:endSync>
                <p:childTnLst>
                  <p:par>
                    <p:cTn id="98" fill="hold">
                      <p:stCondLst>
                        <p:cond delay="0"/>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0"/>
                                          </p:stCondLst>
                                        </p:cTn>
                                        <p:tgtEl>
                                          <p:spTgt spid="103"/>
                                        </p:tgtEl>
                                        <p:attrNameLst>
                                          <p:attrName>style.visibility</p:attrName>
                                        </p:attrNameLst>
                                      </p:cBhvr>
                                      <p:to>
                                        <p:strVal val="visible"/>
                                      </p:to>
                                    </p:set>
                                  </p:childTnLst>
                                </p:cTn>
                              </p:par>
                            </p:childTnLst>
                          </p:cTn>
                        </p:par>
                      </p:childTnLst>
                    </p:cTn>
                  </p:par>
                </p:childTnLst>
              </p:cTn>
              <p:nextCondLst>
                <p:cond evt="onClick" delay="0">
                  <p:tgtEl>
                    <p:spTgt spid="79"/>
                  </p:tgtEl>
                </p:cond>
              </p:nextCondLst>
            </p:seq>
            <p:seq concurrent="1" nextAc="seek">
              <p:cTn id="102" restart="whenNotActive" fill="hold" evtFilter="cancelBubble" nodeType="interactiveSeq">
                <p:stCondLst>
                  <p:cond evt="onClick" delay="0">
                    <p:tgtEl>
                      <p:spTgt spid="103"/>
                    </p:tgtEl>
                  </p:cond>
                </p:stCondLst>
                <p:endSync evt="end" delay="0">
                  <p:rtn val="all"/>
                </p:endSync>
                <p:childTnLst>
                  <p:par>
                    <p:cTn id="103" fill="hold">
                      <p:stCondLst>
                        <p:cond delay="0"/>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49">
                                            <p:txEl>
                                              <p:pRg st="0" end="0"/>
                                            </p:txEl>
                                          </p:spTgt>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42">
                                            <p:txEl>
                                              <p:pRg st="0" end="0"/>
                                            </p:txEl>
                                          </p:spTgt>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46">
                                            <p:txEl>
                                              <p:pRg st="0" end="0"/>
                                            </p:txEl>
                                          </p:spTgt>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45">
                                            <p:txEl>
                                              <p:pRg st="0" end="0"/>
                                            </p:txEl>
                                          </p:spTgt>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40">
                                            <p:txEl>
                                              <p:pRg st="0" end="0"/>
                                            </p:txEl>
                                          </p:spTgt>
                                        </p:tgtEl>
                                        <p:attrNameLst>
                                          <p:attrName>style.visibility</p:attrName>
                                        </p:attrNameLst>
                                      </p:cBhvr>
                                      <p:to>
                                        <p:strVal val="visible"/>
                                      </p:to>
                                    </p:set>
                                  </p:childTnLst>
                                </p:cTn>
                              </p:par>
                            </p:childTnLst>
                          </p:cTn>
                        </p:par>
                        <p:par>
                          <p:cTn id="115" fill="hold">
                            <p:stCondLst>
                              <p:cond delay="0"/>
                            </p:stCondLst>
                            <p:childTnLst>
                              <p:par>
                                <p:cTn id="116" presetID="1" presetClass="entr" presetSubtype="0" fill="hold" nodeType="afterEffect">
                                  <p:stCondLst>
                                    <p:cond delay="0"/>
                                  </p:stCondLst>
                                  <p:childTnLst>
                                    <p:set>
                                      <p:cBhvr>
                                        <p:cTn id="117" dur="1" fill="hold">
                                          <p:stCondLst>
                                            <p:cond delay="0"/>
                                          </p:stCondLst>
                                        </p:cTn>
                                        <p:tgtEl>
                                          <p:spTgt spid="99"/>
                                        </p:tgtEl>
                                        <p:attrNameLst>
                                          <p:attrName>style.visibility</p:attrName>
                                        </p:attrNameLst>
                                      </p:cBhvr>
                                      <p:to>
                                        <p:strVal val="visible"/>
                                      </p:to>
                                    </p:set>
                                  </p:childTnLst>
                                </p:cTn>
                              </p:par>
                            </p:childTnLst>
                          </p:cTn>
                        </p:par>
                        <p:par>
                          <p:cTn id="118" fill="hold">
                            <p:stCondLst>
                              <p:cond delay="0"/>
                            </p:stCondLst>
                            <p:childTnLst>
                              <p:par>
                                <p:cTn id="119" presetID="1" presetClass="exit" presetSubtype="0" fill="hold" grpId="1" nodeType="afterEffect">
                                  <p:stCondLst>
                                    <p:cond delay="0"/>
                                  </p:stCondLst>
                                  <p:childTnLst>
                                    <p:set>
                                      <p:cBhvr>
                                        <p:cTn id="120" dur="1" fill="hold">
                                          <p:stCondLst>
                                            <p:cond delay="0"/>
                                          </p:stCondLst>
                                        </p:cTn>
                                        <p:tgtEl>
                                          <p:spTgt spid="103"/>
                                        </p:tgtEl>
                                        <p:attrNameLst>
                                          <p:attrName>style.visibility</p:attrName>
                                        </p:attrNameLst>
                                      </p:cBhvr>
                                      <p:to>
                                        <p:strVal val="hidden"/>
                                      </p:to>
                                    </p:set>
                                  </p:childTnLst>
                                </p:cTn>
                              </p:par>
                            </p:childTnLst>
                          </p:cTn>
                        </p:par>
                      </p:childTnLst>
                    </p:cTn>
                  </p:par>
                </p:childTnLst>
              </p:cTn>
              <p:nextCondLst>
                <p:cond evt="onClick" delay="0">
                  <p:tgtEl>
                    <p:spTgt spid="103"/>
                  </p:tgtEl>
                </p:cond>
              </p:nextCondLst>
            </p:seq>
            <p:seq concurrent="1" nextAc="seek">
              <p:cTn id="121" restart="whenNotActive" fill="hold" evtFilter="cancelBubble" nodeType="interactiveSeq">
                <p:stCondLst>
                  <p:cond evt="onClick" delay="0">
                    <p:tgtEl>
                      <p:spTgt spid="80"/>
                    </p:tgtEl>
                  </p:cond>
                </p:stCondLst>
                <p:endSync evt="end" delay="0">
                  <p:rtn val="all"/>
                </p:endSync>
                <p:childTnLst>
                  <p:par>
                    <p:cTn id="122" fill="hold">
                      <p:stCondLst>
                        <p:cond delay="0"/>
                      </p:stCondLst>
                      <p:childTnLst>
                        <p:par>
                          <p:cTn id="123" fill="hold">
                            <p:stCondLst>
                              <p:cond delay="0"/>
                            </p:stCondLst>
                            <p:childTnLst>
                              <p:par>
                                <p:cTn id="124" presetID="1" presetClass="entr" presetSubtype="0" fill="hold" grpId="0" nodeType="clickEffect">
                                  <p:stCondLst>
                                    <p:cond delay="0"/>
                                  </p:stCondLst>
                                  <p:childTnLst>
                                    <p:set>
                                      <p:cBhvr>
                                        <p:cTn id="125" dur="1" fill="hold">
                                          <p:stCondLst>
                                            <p:cond delay="0"/>
                                          </p:stCondLst>
                                        </p:cTn>
                                        <p:tgtEl>
                                          <p:spTgt spid="101"/>
                                        </p:tgtEl>
                                        <p:attrNameLst>
                                          <p:attrName>style.visibility</p:attrName>
                                        </p:attrNameLst>
                                      </p:cBhvr>
                                      <p:to>
                                        <p:strVal val="visible"/>
                                      </p:to>
                                    </p:set>
                                  </p:childTnLst>
                                </p:cTn>
                              </p:par>
                            </p:childTnLst>
                          </p:cTn>
                        </p:par>
                      </p:childTnLst>
                    </p:cTn>
                  </p:par>
                </p:childTnLst>
              </p:cTn>
              <p:nextCondLst>
                <p:cond evt="onClick" delay="0">
                  <p:tgtEl>
                    <p:spTgt spid="80"/>
                  </p:tgtEl>
                </p:cond>
              </p:nextCondLst>
            </p:seq>
            <p:seq concurrent="1" nextAc="seek">
              <p:cTn id="126" restart="whenNotActive" fill="hold" evtFilter="cancelBubble" nodeType="interactiveSeq">
                <p:stCondLst>
                  <p:cond evt="onClick" delay="0">
                    <p:tgtEl>
                      <p:spTgt spid="101"/>
                    </p:tgtEl>
                  </p:cond>
                </p:stCondLst>
                <p:endSync evt="end" delay="0">
                  <p:rtn val="all"/>
                </p:endSync>
                <p:childTnLst>
                  <p:par>
                    <p:cTn id="127" fill="hold">
                      <p:stCondLst>
                        <p:cond delay="0"/>
                      </p:stCondLst>
                      <p:childTnLst>
                        <p:par>
                          <p:cTn id="128" fill="hold">
                            <p:stCondLst>
                              <p:cond delay="0"/>
                            </p:stCondLst>
                            <p:childTnLst>
                              <p:par>
                                <p:cTn id="129" presetID="1" presetClass="entr" presetSubtype="0" fill="hold" nodeType="withEffect">
                                  <p:stCondLst>
                                    <p:cond delay="0"/>
                                  </p:stCondLst>
                                  <p:childTnLst>
                                    <p:set>
                                      <p:cBhvr>
                                        <p:cTn id="130" dur="1" fill="hold">
                                          <p:stCondLst>
                                            <p:cond delay="0"/>
                                          </p:stCondLst>
                                        </p:cTn>
                                        <p:tgtEl>
                                          <p:spTgt spid="27">
                                            <p:txEl>
                                              <p:pRg st="0" end="0"/>
                                            </p:txEl>
                                          </p:spTgt>
                                        </p:tgtEl>
                                        <p:attrNameLst>
                                          <p:attrName>style.visibility</p:attrName>
                                        </p:attrNameLst>
                                      </p:cBhvr>
                                      <p:to>
                                        <p:strVal val="visible"/>
                                      </p:to>
                                    </p:set>
                                  </p:childTnLst>
                                </p:cTn>
                              </p:par>
                              <p:par>
                                <p:cTn id="131" presetID="1" presetClass="entr" presetSubtype="0" fill="hold" nodeType="withEffect">
                                  <p:stCondLst>
                                    <p:cond delay="0"/>
                                  </p:stCondLst>
                                  <p:childTnLst>
                                    <p:set>
                                      <p:cBhvr>
                                        <p:cTn id="132" dur="1" fill="hold">
                                          <p:stCondLst>
                                            <p:cond delay="0"/>
                                          </p:stCondLst>
                                        </p:cTn>
                                        <p:tgtEl>
                                          <p:spTgt spid="36">
                                            <p:txEl>
                                              <p:pRg st="0" end="0"/>
                                            </p:txEl>
                                          </p:spTgt>
                                        </p:tgtEl>
                                        <p:attrNameLst>
                                          <p:attrName>style.visibility</p:attrName>
                                        </p:attrNameLst>
                                      </p:cBhvr>
                                      <p:to>
                                        <p:strVal val="visible"/>
                                      </p:to>
                                    </p:set>
                                  </p:childTnLst>
                                </p:cTn>
                              </p:par>
                              <p:par>
                                <p:cTn id="133" presetID="1" presetClass="entr" presetSubtype="0" fill="hold" nodeType="withEffect">
                                  <p:stCondLst>
                                    <p:cond delay="0"/>
                                  </p:stCondLst>
                                  <p:childTnLst>
                                    <p:set>
                                      <p:cBhvr>
                                        <p:cTn id="134" dur="1" fill="hold">
                                          <p:stCondLst>
                                            <p:cond delay="0"/>
                                          </p:stCondLst>
                                        </p:cTn>
                                        <p:tgtEl>
                                          <p:spTgt spid="26">
                                            <p:txEl>
                                              <p:pRg st="0" end="0"/>
                                            </p:txEl>
                                          </p:spTgt>
                                        </p:tgtEl>
                                        <p:attrNameLst>
                                          <p:attrName>style.visibility</p:attrName>
                                        </p:attrNameLst>
                                      </p:cBhvr>
                                      <p:to>
                                        <p:strVal val="visible"/>
                                      </p:to>
                                    </p:set>
                                  </p:childTnLst>
                                </p:cTn>
                              </p:par>
                              <p:par>
                                <p:cTn id="135" presetID="1" presetClass="entr" presetSubtype="0" fill="hold" nodeType="withEffect">
                                  <p:stCondLst>
                                    <p:cond delay="0"/>
                                  </p:stCondLst>
                                  <p:childTnLst>
                                    <p:set>
                                      <p:cBhvr>
                                        <p:cTn id="136" dur="1" fill="hold">
                                          <p:stCondLst>
                                            <p:cond delay="0"/>
                                          </p:stCondLst>
                                        </p:cTn>
                                        <p:tgtEl>
                                          <p:spTgt spid="25">
                                            <p:txEl>
                                              <p:pRg st="0" end="0"/>
                                            </p:txEl>
                                          </p:spTgt>
                                        </p:tgtEl>
                                        <p:attrNameLst>
                                          <p:attrName>style.visibility</p:attrName>
                                        </p:attrNameLst>
                                      </p:cBhvr>
                                      <p:to>
                                        <p:strVal val="visible"/>
                                      </p:to>
                                    </p:set>
                                  </p:childTnLst>
                                </p:cTn>
                              </p:par>
                              <p:par>
                                <p:cTn id="137" presetID="1" presetClass="entr" presetSubtype="0" fill="hold" nodeType="withEffect">
                                  <p:stCondLst>
                                    <p:cond delay="0"/>
                                  </p:stCondLst>
                                  <p:childTnLst>
                                    <p:set>
                                      <p:cBhvr>
                                        <p:cTn id="138" dur="1" fill="hold">
                                          <p:stCondLst>
                                            <p:cond delay="0"/>
                                          </p:stCondLst>
                                        </p:cTn>
                                        <p:tgtEl>
                                          <p:spTgt spid="24">
                                            <p:txEl>
                                              <p:pRg st="0" end="0"/>
                                            </p:txEl>
                                          </p:spTgt>
                                        </p:tgtEl>
                                        <p:attrNameLst>
                                          <p:attrName>style.visibility</p:attrName>
                                        </p:attrNameLst>
                                      </p:cBhvr>
                                      <p:to>
                                        <p:strVal val="visible"/>
                                      </p:to>
                                    </p:set>
                                  </p:childTnLst>
                                </p:cTn>
                              </p:par>
                              <p:par>
                                <p:cTn id="139" presetID="1" presetClass="entr" presetSubtype="0" fill="hold" nodeType="withEffect">
                                  <p:stCondLst>
                                    <p:cond delay="0"/>
                                  </p:stCondLst>
                                  <p:childTnLst>
                                    <p:set>
                                      <p:cBhvr>
                                        <p:cTn id="140" dur="1" fill="hold">
                                          <p:stCondLst>
                                            <p:cond delay="0"/>
                                          </p:stCondLst>
                                        </p:cTn>
                                        <p:tgtEl>
                                          <p:spTgt spid="23">
                                            <p:txEl>
                                              <p:pRg st="0" end="0"/>
                                            </p:txEl>
                                          </p:spTgt>
                                        </p:tgtEl>
                                        <p:attrNameLst>
                                          <p:attrName>style.visibility</p:attrName>
                                        </p:attrNameLst>
                                      </p:cBhvr>
                                      <p:to>
                                        <p:strVal val="visible"/>
                                      </p:to>
                                    </p:set>
                                  </p:childTnLst>
                                </p:cTn>
                              </p:par>
                              <p:par>
                                <p:cTn id="141" presetID="1" presetClass="entr" presetSubtype="0" fill="hold" nodeType="withEffect">
                                  <p:stCondLst>
                                    <p:cond delay="0"/>
                                  </p:stCondLst>
                                  <p:childTnLst>
                                    <p:set>
                                      <p:cBhvr>
                                        <p:cTn id="142" dur="1" fill="hold">
                                          <p:stCondLst>
                                            <p:cond delay="0"/>
                                          </p:stCondLst>
                                        </p:cTn>
                                        <p:tgtEl>
                                          <p:spTgt spid="22">
                                            <p:txEl>
                                              <p:pRg st="0" end="0"/>
                                            </p:txEl>
                                          </p:spTgt>
                                        </p:tgtEl>
                                        <p:attrNameLst>
                                          <p:attrName>style.visibility</p:attrName>
                                        </p:attrNameLst>
                                      </p:cBhvr>
                                      <p:to>
                                        <p:strVal val="visible"/>
                                      </p:to>
                                    </p:set>
                                  </p:childTnLst>
                                </p:cTn>
                              </p:par>
                              <p:par>
                                <p:cTn id="143" presetID="1" presetClass="entr" presetSubtype="0" fill="hold" nodeType="withEffect">
                                  <p:stCondLst>
                                    <p:cond delay="0"/>
                                  </p:stCondLst>
                                  <p:childTnLst>
                                    <p:set>
                                      <p:cBhvr>
                                        <p:cTn id="144" dur="1" fill="hold">
                                          <p:stCondLst>
                                            <p:cond delay="0"/>
                                          </p:stCondLst>
                                        </p:cTn>
                                        <p:tgtEl>
                                          <p:spTgt spid="8">
                                            <p:txEl>
                                              <p:pRg st="0" end="0"/>
                                            </p:txEl>
                                          </p:spTgt>
                                        </p:tgtEl>
                                        <p:attrNameLst>
                                          <p:attrName>style.visibility</p:attrName>
                                        </p:attrNameLst>
                                      </p:cBhvr>
                                      <p:to>
                                        <p:strVal val="visible"/>
                                      </p:to>
                                    </p:set>
                                  </p:childTnLst>
                                </p:cTn>
                              </p:par>
                              <p:par>
                                <p:cTn id="145" presetID="1" presetClass="entr" presetSubtype="0" fill="hold" nodeType="withEffect">
                                  <p:stCondLst>
                                    <p:cond delay="0"/>
                                  </p:stCondLst>
                                  <p:childTnLst>
                                    <p:set>
                                      <p:cBhvr>
                                        <p:cTn id="146" dur="1" fill="hold">
                                          <p:stCondLst>
                                            <p:cond delay="0"/>
                                          </p:stCondLst>
                                        </p:cTn>
                                        <p:tgtEl>
                                          <p:spTgt spid="54">
                                            <p:txEl>
                                              <p:pRg st="0" end="0"/>
                                            </p:txEl>
                                          </p:spTgt>
                                        </p:tgtEl>
                                        <p:attrNameLst>
                                          <p:attrName>style.visibility</p:attrName>
                                        </p:attrNameLst>
                                      </p:cBhvr>
                                      <p:to>
                                        <p:strVal val="visible"/>
                                      </p:to>
                                    </p:set>
                                  </p:childTnLst>
                                </p:cTn>
                              </p:par>
                            </p:childTnLst>
                          </p:cTn>
                        </p:par>
                        <p:par>
                          <p:cTn id="147" fill="hold">
                            <p:stCondLst>
                              <p:cond delay="0"/>
                            </p:stCondLst>
                            <p:childTnLst>
                              <p:par>
                                <p:cTn id="148" presetID="1" presetClass="entr" presetSubtype="0" fill="hold" nodeType="afterEffect">
                                  <p:stCondLst>
                                    <p:cond delay="0"/>
                                  </p:stCondLst>
                                  <p:childTnLst>
                                    <p:set>
                                      <p:cBhvr>
                                        <p:cTn id="149" dur="1" fill="hold">
                                          <p:stCondLst>
                                            <p:cond delay="0"/>
                                          </p:stCondLst>
                                        </p:cTn>
                                        <p:tgtEl>
                                          <p:spTgt spid="2054"/>
                                        </p:tgtEl>
                                        <p:attrNameLst>
                                          <p:attrName>style.visibility</p:attrName>
                                        </p:attrNameLst>
                                      </p:cBhvr>
                                      <p:to>
                                        <p:strVal val="visible"/>
                                      </p:to>
                                    </p:set>
                                  </p:childTnLst>
                                </p:cTn>
                              </p:par>
                              <p:par>
                                <p:cTn id="150" presetID="1" presetClass="entr" presetSubtype="0" fill="hold" nodeType="withEffect">
                                  <p:stCondLst>
                                    <p:cond delay="0"/>
                                  </p:stCondLst>
                                  <p:childTnLst>
                                    <p:set>
                                      <p:cBhvr>
                                        <p:cTn id="151" dur="1" fill="hold">
                                          <p:stCondLst>
                                            <p:cond delay="0"/>
                                          </p:stCondLst>
                                        </p:cTn>
                                        <p:tgtEl>
                                          <p:spTgt spid="55">
                                            <p:txEl>
                                              <p:pRg st="0" end="0"/>
                                            </p:txEl>
                                          </p:spTgt>
                                        </p:tgtEl>
                                        <p:attrNameLst>
                                          <p:attrName>style.visibility</p:attrName>
                                        </p:attrNameLst>
                                      </p:cBhvr>
                                      <p:to>
                                        <p:strVal val="visible"/>
                                      </p:to>
                                    </p:set>
                                  </p:childTnLst>
                                </p:cTn>
                              </p:par>
                            </p:childTnLst>
                          </p:cTn>
                        </p:par>
                        <p:par>
                          <p:cTn id="152" fill="hold">
                            <p:stCondLst>
                              <p:cond delay="0"/>
                            </p:stCondLst>
                            <p:childTnLst>
                              <p:par>
                                <p:cTn id="153" presetID="1" presetClass="exit" presetSubtype="0" fill="hold" grpId="1" nodeType="afterEffect">
                                  <p:stCondLst>
                                    <p:cond delay="0"/>
                                  </p:stCondLst>
                                  <p:childTnLst>
                                    <p:set>
                                      <p:cBhvr>
                                        <p:cTn id="154" dur="1" fill="hold">
                                          <p:stCondLst>
                                            <p:cond delay="0"/>
                                          </p:stCondLst>
                                        </p:cTn>
                                        <p:tgtEl>
                                          <p:spTgt spid="101"/>
                                        </p:tgtEl>
                                        <p:attrNameLst>
                                          <p:attrName>style.visibility</p:attrName>
                                        </p:attrNameLst>
                                      </p:cBhvr>
                                      <p:to>
                                        <p:strVal val="hidden"/>
                                      </p:to>
                                    </p:set>
                                  </p:childTnLst>
                                </p:cTn>
                              </p:par>
                            </p:childTnLst>
                          </p:cTn>
                        </p:par>
                      </p:childTnLst>
                    </p:cTn>
                  </p:par>
                </p:childTnLst>
              </p:cTn>
              <p:nextCondLst>
                <p:cond evt="onClick" delay="0">
                  <p:tgtEl>
                    <p:spTgt spid="101"/>
                  </p:tgtEl>
                </p:cond>
              </p:nextCondLst>
            </p:seq>
            <p:seq concurrent="1" nextAc="seek">
              <p:cTn id="155" restart="whenNotActive" fill="hold" evtFilter="cancelBubble" nodeType="interactiveSeq">
                <p:stCondLst>
                  <p:cond evt="onClick" delay="0">
                    <p:tgtEl>
                      <p:spTgt spid="81"/>
                    </p:tgtEl>
                  </p:cond>
                </p:stCondLst>
                <p:endSync evt="end" delay="0">
                  <p:rtn val="all"/>
                </p:endSync>
                <p:childTnLst>
                  <p:par>
                    <p:cTn id="156" fill="hold">
                      <p:stCondLst>
                        <p:cond delay="0"/>
                      </p:stCondLst>
                      <p:childTnLst>
                        <p:par>
                          <p:cTn id="157" fill="hold">
                            <p:stCondLst>
                              <p:cond delay="0"/>
                            </p:stCondLst>
                            <p:childTnLst>
                              <p:par>
                                <p:cTn id="158" presetID="1" presetClass="entr" presetSubtype="0" fill="hold" grpId="0" nodeType="clickEffect">
                                  <p:stCondLst>
                                    <p:cond delay="0"/>
                                  </p:stCondLst>
                                  <p:childTnLst>
                                    <p:set>
                                      <p:cBhvr>
                                        <p:cTn id="159" dur="1" fill="hold">
                                          <p:stCondLst>
                                            <p:cond delay="0"/>
                                          </p:stCondLst>
                                        </p:cTn>
                                        <p:tgtEl>
                                          <p:spTgt spid="106"/>
                                        </p:tgtEl>
                                        <p:attrNameLst>
                                          <p:attrName>style.visibility</p:attrName>
                                        </p:attrNameLst>
                                      </p:cBhvr>
                                      <p:to>
                                        <p:strVal val="visible"/>
                                      </p:to>
                                    </p:set>
                                  </p:childTnLst>
                                </p:cTn>
                              </p:par>
                            </p:childTnLst>
                          </p:cTn>
                        </p:par>
                      </p:childTnLst>
                    </p:cTn>
                  </p:par>
                </p:childTnLst>
              </p:cTn>
              <p:nextCondLst>
                <p:cond evt="onClick" delay="0">
                  <p:tgtEl>
                    <p:spTgt spid="81"/>
                  </p:tgtEl>
                </p:cond>
              </p:nextCondLst>
            </p:seq>
            <p:seq concurrent="1" nextAc="seek">
              <p:cTn id="160" restart="whenNotActive" fill="hold" evtFilter="cancelBubble" nodeType="interactiveSeq">
                <p:stCondLst>
                  <p:cond evt="onClick" delay="0">
                    <p:tgtEl>
                      <p:spTgt spid="106"/>
                    </p:tgtEl>
                  </p:cond>
                </p:stCondLst>
                <p:endSync evt="end" delay="0">
                  <p:rtn val="all"/>
                </p:endSync>
                <p:childTnLst>
                  <p:par>
                    <p:cTn id="161" fill="hold">
                      <p:stCondLst>
                        <p:cond delay="0"/>
                      </p:stCondLst>
                      <p:childTnLst>
                        <p:par>
                          <p:cTn id="162" fill="hold">
                            <p:stCondLst>
                              <p:cond delay="0"/>
                            </p:stCondLst>
                            <p:childTnLst>
                              <p:par>
                                <p:cTn id="163" presetID="1" presetClass="entr" presetSubtype="0" fill="hold" nodeType="clickEffect">
                                  <p:stCondLst>
                                    <p:cond delay="0"/>
                                  </p:stCondLst>
                                  <p:childTnLst>
                                    <p:set>
                                      <p:cBhvr>
                                        <p:cTn id="164" dur="1" fill="hold">
                                          <p:stCondLst>
                                            <p:cond delay="0"/>
                                          </p:stCondLst>
                                        </p:cTn>
                                        <p:tgtEl>
                                          <p:spTgt spid="61">
                                            <p:txEl>
                                              <p:pRg st="0" end="0"/>
                                            </p:txEl>
                                          </p:spTgt>
                                        </p:tgtEl>
                                        <p:attrNameLst>
                                          <p:attrName>style.visibility</p:attrName>
                                        </p:attrNameLst>
                                      </p:cBhvr>
                                      <p:to>
                                        <p:strVal val="visible"/>
                                      </p:to>
                                    </p:set>
                                  </p:childTnLst>
                                </p:cTn>
                              </p:par>
                              <p:par>
                                <p:cTn id="165" presetID="1" presetClass="entr" presetSubtype="0" fill="hold" nodeType="withEffect">
                                  <p:stCondLst>
                                    <p:cond delay="0"/>
                                  </p:stCondLst>
                                  <p:childTnLst>
                                    <p:set>
                                      <p:cBhvr>
                                        <p:cTn id="166" dur="1" fill="hold">
                                          <p:stCondLst>
                                            <p:cond delay="0"/>
                                          </p:stCondLst>
                                        </p:cTn>
                                        <p:tgtEl>
                                          <p:spTgt spid="60">
                                            <p:txEl>
                                              <p:pRg st="0" end="0"/>
                                            </p:txEl>
                                          </p:spTgt>
                                        </p:tgtEl>
                                        <p:attrNameLst>
                                          <p:attrName>style.visibility</p:attrName>
                                        </p:attrNameLst>
                                      </p:cBhvr>
                                      <p:to>
                                        <p:strVal val="visible"/>
                                      </p:to>
                                    </p:set>
                                  </p:childTnLst>
                                </p:cTn>
                              </p:par>
                              <p:par>
                                <p:cTn id="167" presetID="1" presetClass="entr" presetSubtype="0" fill="hold" nodeType="withEffect">
                                  <p:stCondLst>
                                    <p:cond delay="0"/>
                                  </p:stCondLst>
                                  <p:childTnLst>
                                    <p:set>
                                      <p:cBhvr>
                                        <p:cTn id="168" dur="1" fill="hold">
                                          <p:stCondLst>
                                            <p:cond delay="0"/>
                                          </p:stCondLst>
                                        </p:cTn>
                                        <p:tgtEl>
                                          <p:spTgt spid="57">
                                            <p:txEl>
                                              <p:pRg st="0" end="0"/>
                                            </p:txEl>
                                          </p:spTgt>
                                        </p:tgtEl>
                                        <p:attrNameLst>
                                          <p:attrName>style.visibility</p:attrName>
                                        </p:attrNameLst>
                                      </p:cBhvr>
                                      <p:to>
                                        <p:strVal val="visible"/>
                                      </p:to>
                                    </p:set>
                                  </p:childTnLst>
                                </p:cTn>
                              </p:par>
                              <p:par>
                                <p:cTn id="169" presetID="1" presetClass="entr" presetSubtype="0" fill="hold" nodeType="withEffect">
                                  <p:stCondLst>
                                    <p:cond delay="0"/>
                                  </p:stCondLst>
                                  <p:childTnLst>
                                    <p:set>
                                      <p:cBhvr>
                                        <p:cTn id="170" dur="1" fill="hold">
                                          <p:stCondLst>
                                            <p:cond delay="0"/>
                                          </p:stCondLst>
                                        </p:cTn>
                                        <p:tgtEl>
                                          <p:spTgt spid="63">
                                            <p:txEl>
                                              <p:pRg st="0" end="0"/>
                                            </p:txEl>
                                          </p:spTgt>
                                        </p:tgtEl>
                                        <p:attrNameLst>
                                          <p:attrName>style.visibility</p:attrName>
                                        </p:attrNameLst>
                                      </p:cBhvr>
                                      <p:to>
                                        <p:strVal val="visible"/>
                                      </p:to>
                                    </p:set>
                                  </p:childTnLst>
                                </p:cTn>
                              </p:par>
                              <p:par>
                                <p:cTn id="171" presetID="1" presetClass="entr" presetSubtype="0" fill="hold" nodeType="withEffect">
                                  <p:stCondLst>
                                    <p:cond delay="0"/>
                                  </p:stCondLst>
                                  <p:childTnLst>
                                    <p:set>
                                      <p:cBhvr>
                                        <p:cTn id="172" dur="1" fill="hold">
                                          <p:stCondLst>
                                            <p:cond delay="0"/>
                                          </p:stCondLst>
                                        </p:cTn>
                                        <p:tgtEl>
                                          <p:spTgt spid="64">
                                            <p:txEl>
                                              <p:pRg st="0" end="0"/>
                                            </p:txEl>
                                          </p:spTgt>
                                        </p:tgtEl>
                                        <p:attrNameLst>
                                          <p:attrName>style.visibility</p:attrName>
                                        </p:attrNameLst>
                                      </p:cBhvr>
                                      <p:to>
                                        <p:strVal val="visible"/>
                                      </p:to>
                                    </p:set>
                                  </p:childTnLst>
                                </p:cTn>
                              </p:par>
                              <p:par>
                                <p:cTn id="173" presetID="1" presetClass="entr" presetSubtype="0" fill="hold" nodeType="withEffect">
                                  <p:stCondLst>
                                    <p:cond delay="0"/>
                                  </p:stCondLst>
                                  <p:childTnLst>
                                    <p:set>
                                      <p:cBhvr>
                                        <p:cTn id="174" dur="1" fill="hold">
                                          <p:stCondLst>
                                            <p:cond delay="0"/>
                                          </p:stCondLst>
                                        </p:cTn>
                                        <p:tgtEl>
                                          <p:spTgt spid="62">
                                            <p:txEl>
                                              <p:pRg st="0" end="0"/>
                                            </p:txEl>
                                          </p:spTgt>
                                        </p:tgtEl>
                                        <p:attrNameLst>
                                          <p:attrName>style.visibility</p:attrName>
                                        </p:attrNameLst>
                                      </p:cBhvr>
                                      <p:to>
                                        <p:strVal val="visible"/>
                                      </p:to>
                                    </p:set>
                                  </p:childTnLst>
                                </p:cTn>
                              </p:par>
                            </p:childTnLst>
                          </p:cTn>
                        </p:par>
                        <p:par>
                          <p:cTn id="175" fill="hold">
                            <p:stCondLst>
                              <p:cond delay="0"/>
                            </p:stCondLst>
                            <p:childTnLst>
                              <p:par>
                                <p:cTn id="176" presetID="1" presetClass="entr" presetSubtype="0" fill="hold" nodeType="afterEffect">
                                  <p:stCondLst>
                                    <p:cond delay="0"/>
                                  </p:stCondLst>
                                  <p:childTnLst>
                                    <p:set>
                                      <p:cBhvr>
                                        <p:cTn id="177" dur="1" fill="hold">
                                          <p:stCondLst>
                                            <p:cond delay="0"/>
                                          </p:stCondLst>
                                        </p:cTn>
                                        <p:tgtEl>
                                          <p:spTgt spid="1026"/>
                                        </p:tgtEl>
                                        <p:attrNameLst>
                                          <p:attrName>style.visibility</p:attrName>
                                        </p:attrNameLst>
                                      </p:cBhvr>
                                      <p:to>
                                        <p:strVal val="visible"/>
                                      </p:to>
                                    </p:set>
                                  </p:childTnLst>
                                </p:cTn>
                              </p:par>
                            </p:childTnLst>
                          </p:cTn>
                        </p:par>
                        <p:par>
                          <p:cTn id="178" fill="hold">
                            <p:stCondLst>
                              <p:cond delay="0"/>
                            </p:stCondLst>
                            <p:childTnLst>
                              <p:par>
                                <p:cTn id="179" presetID="1" presetClass="exit" presetSubtype="0" fill="hold" grpId="1" nodeType="afterEffect">
                                  <p:stCondLst>
                                    <p:cond delay="0"/>
                                  </p:stCondLst>
                                  <p:childTnLst>
                                    <p:set>
                                      <p:cBhvr>
                                        <p:cTn id="180" dur="1" fill="hold">
                                          <p:stCondLst>
                                            <p:cond delay="0"/>
                                          </p:stCondLst>
                                        </p:cTn>
                                        <p:tgtEl>
                                          <p:spTgt spid="106"/>
                                        </p:tgtEl>
                                        <p:attrNameLst>
                                          <p:attrName>style.visibility</p:attrName>
                                        </p:attrNameLst>
                                      </p:cBhvr>
                                      <p:to>
                                        <p:strVal val="hidden"/>
                                      </p:to>
                                    </p:set>
                                  </p:childTnLst>
                                </p:cTn>
                              </p:par>
                            </p:childTnLst>
                          </p:cTn>
                        </p:par>
                      </p:childTnLst>
                    </p:cTn>
                  </p:par>
                </p:childTnLst>
              </p:cTn>
              <p:nextCondLst>
                <p:cond evt="onClick" delay="0">
                  <p:tgtEl>
                    <p:spTgt spid="106"/>
                  </p:tgtEl>
                </p:cond>
              </p:nextCondLst>
            </p:seq>
            <p:seq concurrent="1" nextAc="seek">
              <p:cTn id="181" restart="whenNotActive" fill="hold" evtFilter="cancelBubble" nodeType="interactiveSeq">
                <p:stCondLst>
                  <p:cond evt="onClick" delay="0">
                    <p:tgtEl>
                      <p:spTgt spid="71"/>
                    </p:tgtEl>
                  </p:cond>
                </p:stCondLst>
                <p:endSync evt="end" delay="0">
                  <p:rtn val="all"/>
                </p:endSync>
                <p:childTnLst>
                  <p:par>
                    <p:cTn id="182" fill="hold">
                      <p:stCondLst>
                        <p:cond delay="0"/>
                      </p:stCondLst>
                      <p:childTnLst>
                        <p:par>
                          <p:cTn id="183" fill="hold">
                            <p:stCondLst>
                              <p:cond delay="0"/>
                            </p:stCondLst>
                            <p:childTnLst>
                              <p:par>
                                <p:cTn id="184" presetID="1" presetClass="entr" presetSubtype="0" fill="hold" grpId="0" nodeType="clickEffect">
                                  <p:stCondLst>
                                    <p:cond delay="0"/>
                                  </p:stCondLst>
                                  <p:childTnLst>
                                    <p:set>
                                      <p:cBhvr>
                                        <p:cTn id="185" dur="1" fill="hold">
                                          <p:stCondLst>
                                            <p:cond delay="0"/>
                                          </p:stCondLst>
                                        </p:cTn>
                                        <p:tgtEl>
                                          <p:spTgt spid="104"/>
                                        </p:tgtEl>
                                        <p:attrNameLst>
                                          <p:attrName>style.visibility</p:attrName>
                                        </p:attrNameLst>
                                      </p:cBhvr>
                                      <p:to>
                                        <p:strVal val="visible"/>
                                      </p:to>
                                    </p:set>
                                  </p:childTnLst>
                                </p:cTn>
                              </p:par>
                            </p:childTnLst>
                          </p:cTn>
                        </p:par>
                      </p:childTnLst>
                    </p:cTn>
                  </p:par>
                </p:childTnLst>
              </p:cTn>
              <p:nextCondLst>
                <p:cond evt="onClick" delay="0">
                  <p:tgtEl>
                    <p:spTgt spid="71"/>
                  </p:tgtEl>
                </p:cond>
              </p:nextCondLst>
            </p:seq>
            <p:seq concurrent="1" nextAc="seek">
              <p:cTn id="186" restart="whenNotActive" fill="hold" evtFilter="cancelBubble" nodeType="interactiveSeq">
                <p:stCondLst>
                  <p:cond evt="onClick" delay="0">
                    <p:tgtEl>
                      <p:spTgt spid="104"/>
                    </p:tgtEl>
                  </p:cond>
                </p:stCondLst>
                <p:endSync evt="end" delay="0">
                  <p:rtn val="all"/>
                </p:endSync>
                <p:childTnLst>
                  <p:par>
                    <p:cTn id="187" fill="hold">
                      <p:stCondLst>
                        <p:cond delay="0"/>
                      </p:stCondLst>
                      <p:childTnLst>
                        <p:par>
                          <p:cTn id="188" fill="hold">
                            <p:stCondLst>
                              <p:cond delay="0"/>
                            </p:stCondLst>
                            <p:childTnLst>
                              <p:par>
                                <p:cTn id="189" presetID="1" presetClass="entr" presetSubtype="0" fill="hold" nodeType="withEffect">
                                  <p:stCondLst>
                                    <p:cond delay="0"/>
                                  </p:stCondLst>
                                  <p:childTnLst>
                                    <p:set>
                                      <p:cBhvr>
                                        <p:cTn id="190" dur="1" fill="hold">
                                          <p:stCondLst>
                                            <p:cond delay="0"/>
                                          </p:stCondLst>
                                        </p:cTn>
                                        <p:tgtEl>
                                          <p:spTgt spid="10">
                                            <p:txEl>
                                              <p:pRg st="0" end="0"/>
                                            </p:txEl>
                                          </p:spTgt>
                                        </p:tgtEl>
                                        <p:attrNameLst>
                                          <p:attrName>style.visibility</p:attrName>
                                        </p:attrNameLst>
                                      </p:cBhvr>
                                      <p:to>
                                        <p:strVal val="visible"/>
                                      </p:to>
                                    </p:set>
                                  </p:childTnLst>
                                </p:cTn>
                              </p:par>
                              <p:par>
                                <p:cTn id="191" presetID="1" presetClass="entr" presetSubtype="0" fill="hold" nodeType="withEffect">
                                  <p:stCondLst>
                                    <p:cond delay="0"/>
                                  </p:stCondLst>
                                  <p:childTnLst>
                                    <p:set>
                                      <p:cBhvr>
                                        <p:cTn id="192" dur="1" fill="hold">
                                          <p:stCondLst>
                                            <p:cond delay="0"/>
                                          </p:stCondLst>
                                        </p:cTn>
                                        <p:tgtEl>
                                          <p:spTgt spid="9">
                                            <p:txEl>
                                              <p:pRg st="0" end="0"/>
                                            </p:txEl>
                                          </p:spTgt>
                                        </p:tgtEl>
                                        <p:attrNameLst>
                                          <p:attrName>style.visibility</p:attrName>
                                        </p:attrNameLst>
                                      </p:cBhvr>
                                      <p:to>
                                        <p:strVal val="visible"/>
                                      </p:to>
                                    </p:set>
                                  </p:childTnLst>
                                </p:cTn>
                              </p:par>
                              <p:par>
                                <p:cTn id="193" presetID="1" presetClass="entr" presetSubtype="0" fill="hold" nodeType="withEffect">
                                  <p:stCondLst>
                                    <p:cond delay="0"/>
                                  </p:stCondLst>
                                  <p:childTnLst>
                                    <p:set>
                                      <p:cBhvr>
                                        <p:cTn id="194" dur="1" fill="hold">
                                          <p:stCondLst>
                                            <p:cond delay="0"/>
                                          </p:stCondLst>
                                        </p:cTn>
                                        <p:tgtEl>
                                          <p:spTgt spid="4">
                                            <p:txEl>
                                              <p:pRg st="0" end="0"/>
                                            </p:txEl>
                                          </p:spTgt>
                                        </p:tgtEl>
                                        <p:attrNameLst>
                                          <p:attrName>style.visibility</p:attrName>
                                        </p:attrNameLst>
                                      </p:cBhvr>
                                      <p:to>
                                        <p:strVal val="visible"/>
                                      </p:to>
                                    </p:set>
                                  </p:childTnLst>
                                </p:cTn>
                              </p:par>
                              <p:par>
                                <p:cTn id="195" presetID="1" presetClass="entr" presetSubtype="0" fill="hold" nodeType="withEffect">
                                  <p:stCondLst>
                                    <p:cond delay="0"/>
                                  </p:stCondLst>
                                  <p:childTnLst>
                                    <p:set>
                                      <p:cBhvr>
                                        <p:cTn id="196" dur="1" fill="hold">
                                          <p:stCondLst>
                                            <p:cond delay="0"/>
                                          </p:stCondLst>
                                        </p:cTn>
                                        <p:tgtEl>
                                          <p:spTgt spid="4">
                                            <p:txEl>
                                              <p:pRg st="0" end="0"/>
                                            </p:txEl>
                                          </p:spTgt>
                                        </p:tgtEl>
                                        <p:attrNameLst>
                                          <p:attrName>style.visibility</p:attrName>
                                        </p:attrNameLst>
                                      </p:cBhvr>
                                      <p:to>
                                        <p:strVal val="visible"/>
                                      </p:to>
                                    </p:set>
                                  </p:childTnLst>
                                </p:cTn>
                              </p:par>
                              <p:par>
                                <p:cTn id="197" presetID="1" presetClass="entr" presetSubtype="0" fill="hold" nodeType="withEffect">
                                  <p:stCondLst>
                                    <p:cond delay="0"/>
                                  </p:stCondLst>
                                  <p:childTnLst>
                                    <p:set>
                                      <p:cBhvr>
                                        <p:cTn id="198" dur="1" fill="hold">
                                          <p:stCondLst>
                                            <p:cond delay="0"/>
                                          </p:stCondLst>
                                        </p:cTn>
                                        <p:tgtEl>
                                          <p:spTgt spid="12">
                                            <p:txEl>
                                              <p:pRg st="0" end="0"/>
                                            </p:txEl>
                                          </p:spTgt>
                                        </p:tgtEl>
                                        <p:attrNameLst>
                                          <p:attrName>style.visibility</p:attrName>
                                        </p:attrNameLst>
                                      </p:cBhvr>
                                      <p:to>
                                        <p:strVal val="visible"/>
                                      </p:to>
                                    </p:set>
                                  </p:childTnLst>
                                </p:cTn>
                              </p:par>
                              <p:par>
                                <p:cTn id="199" presetID="1" presetClass="entr" presetSubtype="0" fill="hold" nodeType="withEffect">
                                  <p:stCondLst>
                                    <p:cond delay="0"/>
                                  </p:stCondLst>
                                  <p:childTnLst>
                                    <p:set>
                                      <p:cBhvr>
                                        <p:cTn id="200" dur="1" fill="hold">
                                          <p:stCondLst>
                                            <p:cond delay="0"/>
                                          </p:stCondLst>
                                        </p:cTn>
                                        <p:tgtEl>
                                          <p:spTgt spid="11">
                                            <p:txEl>
                                              <p:pRg st="0" end="0"/>
                                            </p:txEl>
                                          </p:spTgt>
                                        </p:tgtEl>
                                        <p:attrNameLst>
                                          <p:attrName>style.visibility</p:attrName>
                                        </p:attrNameLst>
                                      </p:cBhvr>
                                      <p:to>
                                        <p:strVal val="visible"/>
                                      </p:to>
                                    </p:set>
                                  </p:childTnLst>
                                </p:cTn>
                              </p:par>
                              <p:par>
                                <p:cTn id="201" presetID="1" presetClass="entr" presetSubtype="0" fill="hold" nodeType="withEffect">
                                  <p:stCondLst>
                                    <p:cond delay="0"/>
                                  </p:stCondLst>
                                  <p:childTnLst>
                                    <p:set>
                                      <p:cBhvr>
                                        <p:cTn id="202" dur="1" fill="hold">
                                          <p:stCondLst>
                                            <p:cond delay="0"/>
                                          </p:stCondLst>
                                        </p:cTn>
                                        <p:tgtEl>
                                          <p:spTgt spid="14">
                                            <p:txEl>
                                              <p:pRg st="0" end="0"/>
                                            </p:txEl>
                                          </p:spTgt>
                                        </p:tgtEl>
                                        <p:attrNameLst>
                                          <p:attrName>style.visibility</p:attrName>
                                        </p:attrNameLst>
                                      </p:cBhvr>
                                      <p:to>
                                        <p:strVal val="visible"/>
                                      </p:to>
                                    </p:set>
                                  </p:childTnLst>
                                </p:cTn>
                              </p:par>
                              <p:par>
                                <p:cTn id="203" presetID="1" presetClass="entr" presetSubtype="0" fill="hold" nodeType="withEffect">
                                  <p:stCondLst>
                                    <p:cond delay="0"/>
                                  </p:stCondLst>
                                  <p:childTnLst>
                                    <p:set>
                                      <p:cBhvr>
                                        <p:cTn id="204" dur="1" fill="hold">
                                          <p:stCondLst>
                                            <p:cond delay="0"/>
                                          </p:stCondLst>
                                        </p:cTn>
                                        <p:tgtEl>
                                          <p:spTgt spid="13">
                                            <p:txEl>
                                              <p:pRg st="0" end="0"/>
                                            </p:txEl>
                                          </p:spTgt>
                                        </p:tgtEl>
                                        <p:attrNameLst>
                                          <p:attrName>style.visibility</p:attrName>
                                        </p:attrNameLst>
                                      </p:cBhvr>
                                      <p:to>
                                        <p:strVal val="visible"/>
                                      </p:to>
                                    </p:set>
                                  </p:childTnLst>
                                </p:cTn>
                              </p:par>
                            </p:childTnLst>
                          </p:cTn>
                        </p:par>
                        <p:par>
                          <p:cTn id="205" fill="hold">
                            <p:stCondLst>
                              <p:cond delay="0"/>
                            </p:stCondLst>
                            <p:childTnLst>
                              <p:par>
                                <p:cTn id="206" presetID="1" presetClass="entr" presetSubtype="0" fill="hold" nodeType="afterEffect">
                                  <p:stCondLst>
                                    <p:cond delay="0"/>
                                  </p:stCondLst>
                                  <p:childTnLst>
                                    <p:set>
                                      <p:cBhvr>
                                        <p:cTn id="207" dur="1" fill="hold">
                                          <p:stCondLst>
                                            <p:cond delay="0"/>
                                          </p:stCondLst>
                                        </p:cTn>
                                        <p:tgtEl>
                                          <p:spTgt spid="16"/>
                                        </p:tgtEl>
                                        <p:attrNameLst>
                                          <p:attrName>style.visibility</p:attrName>
                                        </p:attrNameLst>
                                      </p:cBhvr>
                                      <p:to>
                                        <p:strVal val="visible"/>
                                      </p:to>
                                    </p:set>
                                  </p:childTnLst>
                                </p:cTn>
                              </p:par>
                            </p:childTnLst>
                          </p:cTn>
                        </p:par>
                        <p:par>
                          <p:cTn id="208" fill="hold">
                            <p:stCondLst>
                              <p:cond delay="0"/>
                            </p:stCondLst>
                            <p:childTnLst>
                              <p:par>
                                <p:cTn id="209" presetID="1" presetClass="exit" presetSubtype="0" fill="hold" grpId="1" nodeType="afterEffect">
                                  <p:stCondLst>
                                    <p:cond delay="0"/>
                                  </p:stCondLst>
                                  <p:childTnLst>
                                    <p:set>
                                      <p:cBhvr>
                                        <p:cTn id="210" dur="1" fill="hold">
                                          <p:stCondLst>
                                            <p:cond delay="0"/>
                                          </p:stCondLst>
                                        </p:cTn>
                                        <p:tgtEl>
                                          <p:spTgt spid="104"/>
                                        </p:tgtEl>
                                        <p:attrNameLst>
                                          <p:attrName>style.visibility</p:attrName>
                                        </p:attrNameLst>
                                      </p:cBhvr>
                                      <p:to>
                                        <p:strVal val="hidden"/>
                                      </p:to>
                                    </p:set>
                                  </p:childTnLst>
                                </p:cTn>
                              </p:par>
                            </p:childTnLst>
                          </p:cTn>
                        </p:par>
                      </p:childTnLst>
                    </p:cTn>
                  </p:par>
                </p:childTnLst>
              </p:cTn>
              <p:nextCondLst>
                <p:cond evt="onClick" delay="0">
                  <p:tgtEl>
                    <p:spTgt spid="104"/>
                  </p:tgtEl>
                </p:cond>
              </p:nextCondLst>
            </p:seq>
            <p:seq concurrent="1" nextAc="seek">
              <p:cTn id="211" restart="whenNotActive" fill="hold" evtFilter="cancelBubble" nodeType="interactiveSeq">
                <p:stCondLst>
                  <p:cond evt="onClick" delay="0">
                    <p:tgtEl>
                      <p:spTgt spid="72"/>
                    </p:tgtEl>
                  </p:cond>
                </p:stCondLst>
                <p:endSync evt="end" delay="0">
                  <p:rtn val="all"/>
                </p:endSync>
                <p:childTnLst>
                  <p:par>
                    <p:cTn id="212" fill="hold">
                      <p:stCondLst>
                        <p:cond delay="0"/>
                      </p:stCondLst>
                      <p:childTnLst>
                        <p:par>
                          <p:cTn id="213" fill="hold">
                            <p:stCondLst>
                              <p:cond delay="0"/>
                            </p:stCondLst>
                            <p:childTnLst>
                              <p:par>
                                <p:cTn id="214" presetID="1" presetClass="entr" presetSubtype="0" fill="hold" grpId="0" nodeType="clickEffect">
                                  <p:stCondLst>
                                    <p:cond delay="0"/>
                                  </p:stCondLst>
                                  <p:childTnLst>
                                    <p:set>
                                      <p:cBhvr>
                                        <p:cTn id="215" dur="1" fill="hold">
                                          <p:stCondLst>
                                            <p:cond delay="0"/>
                                          </p:stCondLst>
                                        </p:cTn>
                                        <p:tgtEl>
                                          <p:spTgt spid="109"/>
                                        </p:tgtEl>
                                        <p:attrNameLst>
                                          <p:attrName>style.visibility</p:attrName>
                                        </p:attrNameLst>
                                      </p:cBhvr>
                                      <p:to>
                                        <p:strVal val="visible"/>
                                      </p:to>
                                    </p:set>
                                  </p:childTnLst>
                                </p:cTn>
                              </p:par>
                            </p:childTnLst>
                          </p:cTn>
                        </p:par>
                      </p:childTnLst>
                    </p:cTn>
                  </p:par>
                </p:childTnLst>
              </p:cTn>
              <p:nextCondLst>
                <p:cond evt="onClick" delay="0">
                  <p:tgtEl>
                    <p:spTgt spid="72"/>
                  </p:tgtEl>
                </p:cond>
              </p:nextCondLst>
            </p:seq>
            <p:seq concurrent="1" nextAc="seek">
              <p:cTn id="216" restart="whenNotActive" fill="hold" evtFilter="cancelBubble" nodeType="interactiveSeq">
                <p:stCondLst>
                  <p:cond evt="onClick" delay="0">
                    <p:tgtEl>
                      <p:spTgt spid="109"/>
                    </p:tgtEl>
                  </p:cond>
                </p:stCondLst>
                <p:endSync evt="end" delay="0">
                  <p:rtn val="all"/>
                </p:endSync>
                <p:childTnLst>
                  <p:par>
                    <p:cTn id="217" fill="hold">
                      <p:stCondLst>
                        <p:cond delay="0"/>
                      </p:stCondLst>
                      <p:childTnLst>
                        <p:par>
                          <p:cTn id="218" fill="hold">
                            <p:stCondLst>
                              <p:cond delay="0"/>
                            </p:stCondLst>
                            <p:childTnLst>
                              <p:par>
                                <p:cTn id="219" presetID="1" presetClass="entr" presetSubtype="0" fill="hold" nodeType="withEffect">
                                  <p:stCondLst>
                                    <p:cond delay="0"/>
                                  </p:stCondLst>
                                  <p:childTnLst>
                                    <p:set>
                                      <p:cBhvr>
                                        <p:cTn id="220" dur="1" fill="hold">
                                          <p:stCondLst>
                                            <p:cond delay="0"/>
                                          </p:stCondLst>
                                        </p:cTn>
                                        <p:tgtEl>
                                          <p:spTgt spid="2">
                                            <p:txEl>
                                              <p:pRg st="0" end="0"/>
                                            </p:txEl>
                                          </p:spTgt>
                                        </p:tgtEl>
                                        <p:attrNameLst>
                                          <p:attrName>style.visibility</p:attrName>
                                        </p:attrNameLst>
                                      </p:cBhvr>
                                      <p:to>
                                        <p:strVal val="visible"/>
                                      </p:to>
                                    </p:set>
                                  </p:childTnLst>
                                </p:cTn>
                              </p:par>
                              <p:par>
                                <p:cTn id="221" presetID="1" presetClass="entr" presetSubtype="0" fill="hold" nodeType="withEffect">
                                  <p:stCondLst>
                                    <p:cond delay="0"/>
                                  </p:stCondLst>
                                  <p:childTnLst>
                                    <p:set>
                                      <p:cBhvr>
                                        <p:cTn id="222" dur="1" fill="hold">
                                          <p:stCondLst>
                                            <p:cond delay="0"/>
                                          </p:stCondLst>
                                        </p:cTn>
                                        <p:tgtEl>
                                          <p:spTgt spid="3">
                                            <p:txEl>
                                              <p:pRg st="0" end="0"/>
                                            </p:txEl>
                                          </p:spTgt>
                                        </p:tgtEl>
                                        <p:attrNameLst>
                                          <p:attrName>style.visibility</p:attrName>
                                        </p:attrNameLst>
                                      </p:cBhvr>
                                      <p:to>
                                        <p:strVal val="visible"/>
                                      </p:to>
                                    </p:set>
                                  </p:childTnLst>
                                </p:cTn>
                              </p:par>
                              <p:par>
                                <p:cTn id="223" presetID="1" presetClass="entr" presetSubtype="0" fill="hold" nodeType="withEffect">
                                  <p:stCondLst>
                                    <p:cond delay="0"/>
                                  </p:stCondLst>
                                  <p:childTnLst>
                                    <p:set>
                                      <p:cBhvr>
                                        <p:cTn id="224" dur="1" fill="hold">
                                          <p:stCondLst>
                                            <p:cond delay="0"/>
                                          </p:stCondLst>
                                        </p:cTn>
                                        <p:tgtEl>
                                          <p:spTgt spid="4">
                                            <p:txEl>
                                              <p:pRg st="0" end="0"/>
                                            </p:txEl>
                                          </p:spTgt>
                                        </p:tgtEl>
                                        <p:attrNameLst>
                                          <p:attrName>style.visibility</p:attrName>
                                        </p:attrNameLst>
                                      </p:cBhvr>
                                      <p:to>
                                        <p:strVal val="visible"/>
                                      </p:to>
                                    </p:set>
                                  </p:childTnLst>
                                </p:cTn>
                              </p:par>
                              <p:par>
                                <p:cTn id="225" presetID="1" presetClass="entr" presetSubtype="0" fill="hold" nodeType="withEffect">
                                  <p:stCondLst>
                                    <p:cond delay="0"/>
                                  </p:stCondLst>
                                  <p:childTnLst>
                                    <p:set>
                                      <p:cBhvr>
                                        <p:cTn id="226" dur="1" fill="hold">
                                          <p:stCondLst>
                                            <p:cond delay="0"/>
                                          </p:stCondLst>
                                        </p:cTn>
                                        <p:tgtEl>
                                          <p:spTgt spid="5">
                                            <p:txEl>
                                              <p:pRg st="0" end="0"/>
                                            </p:txEl>
                                          </p:spTgt>
                                        </p:tgtEl>
                                        <p:attrNameLst>
                                          <p:attrName>style.visibility</p:attrName>
                                        </p:attrNameLst>
                                      </p:cBhvr>
                                      <p:to>
                                        <p:strVal val="visible"/>
                                      </p:to>
                                    </p:set>
                                  </p:childTnLst>
                                </p:cTn>
                              </p:par>
                              <p:par>
                                <p:cTn id="227" presetID="1" presetClass="entr" presetSubtype="0" fill="hold" nodeType="withEffect">
                                  <p:stCondLst>
                                    <p:cond delay="0"/>
                                  </p:stCondLst>
                                  <p:childTnLst>
                                    <p:set>
                                      <p:cBhvr>
                                        <p:cTn id="228" dur="1" fill="hold">
                                          <p:stCondLst>
                                            <p:cond delay="0"/>
                                          </p:stCondLst>
                                        </p:cTn>
                                        <p:tgtEl>
                                          <p:spTgt spid="6">
                                            <p:txEl>
                                              <p:pRg st="0" end="0"/>
                                            </p:txEl>
                                          </p:spTgt>
                                        </p:tgtEl>
                                        <p:attrNameLst>
                                          <p:attrName>style.visibility</p:attrName>
                                        </p:attrNameLst>
                                      </p:cBhvr>
                                      <p:to>
                                        <p:strVal val="visible"/>
                                      </p:to>
                                    </p:set>
                                  </p:childTnLst>
                                </p:cTn>
                              </p:par>
                              <p:par>
                                <p:cTn id="229" presetID="1" presetClass="entr" presetSubtype="0" fill="hold" nodeType="withEffect">
                                  <p:stCondLst>
                                    <p:cond delay="0"/>
                                  </p:stCondLst>
                                  <p:childTnLst>
                                    <p:set>
                                      <p:cBhvr>
                                        <p:cTn id="230" dur="1" fill="hold">
                                          <p:stCondLst>
                                            <p:cond delay="0"/>
                                          </p:stCondLst>
                                        </p:cTn>
                                        <p:tgtEl>
                                          <p:spTgt spid="7">
                                            <p:txEl>
                                              <p:pRg st="0" end="0"/>
                                            </p:txEl>
                                          </p:spTgt>
                                        </p:tgtEl>
                                        <p:attrNameLst>
                                          <p:attrName>style.visibility</p:attrName>
                                        </p:attrNameLst>
                                      </p:cBhvr>
                                      <p:to>
                                        <p:strVal val="visible"/>
                                      </p:to>
                                    </p:set>
                                  </p:childTnLst>
                                </p:cTn>
                              </p:par>
                              <p:par>
                                <p:cTn id="231" presetID="1" presetClass="entr" presetSubtype="0" fill="hold" nodeType="withEffect">
                                  <p:stCondLst>
                                    <p:cond delay="0"/>
                                  </p:stCondLst>
                                  <p:childTnLst>
                                    <p:set>
                                      <p:cBhvr>
                                        <p:cTn id="232" dur="1" fill="hold">
                                          <p:stCondLst>
                                            <p:cond delay="0"/>
                                          </p:stCondLst>
                                        </p:cTn>
                                        <p:tgtEl>
                                          <p:spTgt spid="8">
                                            <p:txEl>
                                              <p:pRg st="0" end="0"/>
                                            </p:txEl>
                                          </p:spTgt>
                                        </p:tgtEl>
                                        <p:attrNameLst>
                                          <p:attrName>style.visibility</p:attrName>
                                        </p:attrNameLst>
                                      </p:cBhvr>
                                      <p:to>
                                        <p:strVal val="visible"/>
                                      </p:to>
                                    </p:set>
                                  </p:childTnLst>
                                </p:cTn>
                              </p:par>
                            </p:childTnLst>
                          </p:cTn>
                        </p:par>
                        <p:par>
                          <p:cTn id="233" fill="hold">
                            <p:stCondLst>
                              <p:cond delay="0"/>
                            </p:stCondLst>
                            <p:childTnLst>
                              <p:par>
                                <p:cTn id="234" presetID="1" presetClass="entr" presetSubtype="0" fill="hold" nodeType="afterEffect">
                                  <p:stCondLst>
                                    <p:cond delay="0"/>
                                  </p:stCondLst>
                                  <p:childTnLst>
                                    <p:set>
                                      <p:cBhvr>
                                        <p:cTn id="235" dur="1" fill="hold">
                                          <p:stCondLst>
                                            <p:cond delay="0"/>
                                          </p:stCondLst>
                                        </p:cTn>
                                        <p:tgtEl>
                                          <p:spTgt spid="112"/>
                                        </p:tgtEl>
                                        <p:attrNameLst>
                                          <p:attrName>style.visibility</p:attrName>
                                        </p:attrNameLst>
                                      </p:cBhvr>
                                      <p:to>
                                        <p:strVal val="visible"/>
                                      </p:to>
                                    </p:set>
                                  </p:childTnLst>
                                </p:cTn>
                              </p:par>
                            </p:childTnLst>
                          </p:cTn>
                        </p:par>
                        <p:par>
                          <p:cTn id="236" fill="hold">
                            <p:stCondLst>
                              <p:cond delay="0"/>
                            </p:stCondLst>
                            <p:childTnLst>
                              <p:par>
                                <p:cTn id="237" presetID="1" presetClass="exit" presetSubtype="0" fill="hold" grpId="1" nodeType="afterEffect">
                                  <p:stCondLst>
                                    <p:cond delay="0"/>
                                  </p:stCondLst>
                                  <p:childTnLst>
                                    <p:set>
                                      <p:cBhvr>
                                        <p:cTn id="238" dur="1" fill="hold">
                                          <p:stCondLst>
                                            <p:cond delay="0"/>
                                          </p:stCondLst>
                                        </p:cTn>
                                        <p:tgtEl>
                                          <p:spTgt spid="109"/>
                                        </p:tgtEl>
                                        <p:attrNameLst>
                                          <p:attrName>style.visibility</p:attrName>
                                        </p:attrNameLst>
                                      </p:cBhvr>
                                      <p:to>
                                        <p:strVal val="hidden"/>
                                      </p:to>
                                    </p:set>
                                  </p:childTnLst>
                                </p:cTn>
                              </p:par>
                            </p:childTnLst>
                          </p:cTn>
                        </p:par>
                      </p:childTnLst>
                    </p:cTn>
                  </p:par>
                </p:childTnLst>
              </p:cTn>
              <p:nextCondLst>
                <p:cond evt="onClick" delay="0">
                  <p:tgtEl>
                    <p:spTgt spid="109"/>
                  </p:tgtEl>
                </p:cond>
              </p:nextCondLst>
            </p:seq>
            <p:seq concurrent="1" nextAc="seek">
              <p:cTn id="239" restart="whenNotActive" fill="hold" evtFilter="cancelBubble" nodeType="interactiveSeq">
                <p:stCondLst>
                  <p:cond evt="onClick" delay="0">
                    <p:tgtEl>
                      <p:spTgt spid="76"/>
                    </p:tgtEl>
                  </p:cond>
                </p:stCondLst>
                <p:endSync evt="end" delay="0">
                  <p:rtn val="all"/>
                </p:endSync>
                <p:childTnLst>
                  <p:par>
                    <p:cTn id="240" fill="hold">
                      <p:stCondLst>
                        <p:cond delay="0"/>
                      </p:stCondLst>
                      <p:childTnLst>
                        <p:par>
                          <p:cTn id="241" fill="hold">
                            <p:stCondLst>
                              <p:cond delay="0"/>
                            </p:stCondLst>
                            <p:childTnLst>
                              <p:par>
                                <p:cTn id="242" presetID="1" presetClass="entr" presetSubtype="0" fill="hold" grpId="0" nodeType="clickEffect">
                                  <p:stCondLst>
                                    <p:cond delay="0"/>
                                  </p:stCondLst>
                                  <p:childTnLst>
                                    <p:set>
                                      <p:cBhvr>
                                        <p:cTn id="243" dur="1" fill="hold">
                                          <p:stCondLst>
                                            <p:cond delay="0"/>
                                          </p:stCondLst>
                                        </p:cTn>
                                        <p:tgtEl>
                                          <p:spTgt spid="107"/>
                                        </p:tgtEl>
                                        <p:attrNameLst>
                                          <p:attrName>style.visibility</p:attrName>
                                        </p:attrNameLst>
                                      </p:cBhvr>
                                      <p:to>
                                        <p:strVal val="visible"/>
                                      </p:to>
                                    </p:set>
                                  </p:childTnLst>
                                </p:cTn>
                              </p:par>
                            </p:childTnLst>
                          </p:cTn>
                        </p:par>
                      </p:childTnLst>
                    </p:cTn>
                  </p:par>
                </p:childTnLst>
              </p:cTn>
              <p:nextCondLst>
                <p:cond evt="onClick" delay="0">
                  <p:tgtEl>
                    <p:spTgt spid="76"/>
                  </p:tgtEl>
                </p:cond>
              </p:nextCondLst>
            </p:seq>
            <p:seq concurrent="1" nextAc="seek">
              <p:cTn id="244" restart="whenNotActive" fill="hold" evtFilter="cancelBubble" nodeType="interactiveSeq">
                <p:stCondLst>
                  <p:cond evt="onClick" delay="0">
                    <p:tgtEl>
                      <p:spTgt spid="107"/>
                    </p:tgtEl>
                  </p:cond>
                </p:stCondLst>
                <p:endSync evt="end" delay="0">
                  <p:rtn val="all"/>
                </p:endSync>
                <p:childTnLst>
                  <p:par>
                    <p:cTn id="245" fill="hold">
                      <p:stCondLst>
                        <p:cond delay="0"/>
                      </p:stCondLst>
                      <p:childTnLst>
                        <p:par>
                          <p:cTn id="246" fill="hold">
                            <p:stCondLst>
                              <p:cond delay="0"/>
                            </p:stCondLst>
                            <p:childTnLst>
                              <p:par>
                                <p:cTn id="247" presetID="1" presetClass="entr" presetSubtype="0" fill="hold" nodeType="clickEffect">
                                  <p:stCondLst>
                                    <p:cond delay="0"/>
                                  </p:stCondLst>
                                  <p:childTnLst>
                                    <p:set>
                                      <p:cBhvr>
                                        <p:cTn id="248" dur="1" fill="hold">
                                          <p:stCondLst>
                                            <p:cond delay="0"/>
                                          </p:stCondLst>
                                        </p:cTn>
                                        <p:tgtEl>
                                          <p:spTgt spid="41">
                                            <p:txEl>
                                              <p:pRg st="0" end="0"/>
                                            </p:txEl>
                                          </p:spTgt>
                                        </p:tgtEl>
                                        <p:attrNameLst>
                                          <p:attrName>style.visibility</p:attrName>
                                        </p:attrNameLst>
                                      </p:cBhvr>
                                      <p:to>
                                        <p:strVal val="visible"/>
                                      </p:to>
                                    </p:set>
                                  </p:childTnLst>
                                </p:cTn>
                              </p:par>
                              <p:par>
                                <p:cTn id="249" presetID="1" presetClass="entr" presetSubtype="0" fill="hold" nodeType="withEffect">
                                  <p:stCondLst>
                                    <p:cond delay="0"/>
                                  </p:stCondLst>
                                  <p:childTnLst>
                                    <p:set>
                                      <p:cBhvr>
                                        <p:cTn id="250" dur="1" fill="hold">
                                          <p:stCondLst>
                                            <p:cond delay="0"/>
                                          </p:stCondLst>
                                        </p:cTn>
                                        <p:tgtEl>
                                          <p:spTgt spid="23">
                                            <p:txEl>
                                              <p:pRg st="0" end="0"/>
                                            </p:txEl>
                                          </p:spTgt>
                                        </p:tgtEl>
                                        <p:attrNameLst>
                                          <p:attrName>style.visibility</p:attrName>
                                        </p:attrNameLst>
                                      </p:cBhvr>
                                      <p:to>
                                        <p:strVal val="visible"/>
                                      </p:to>
                                    </p:set>
                                  </p:childTnLst>
                                </p:cTn>
                              </p:par>
                              <p:par>
                                <p:cTn id="251" presetID="1" presetClass="entr" presetSubtype="0" fill="hold" nodeType="withEffect">
                                  <p:stCondLst>
                                    <p:cond delay="0"/>
                                  </p:stCondLst>
                                  <p:childTnLst>
                                    <p:set>
                                      <p:cBhvr>
                                        <p:cTn id="252" dur="1" fill="hold">
                                          <p:stCondLst>
                                            <p:cond delay="0"/>
                                          </p:stCondLst>
                                        </p:cTn>
                                        <p:tgtEl>
                                          <p:spTgt spid="23">
                                            <p:txEl>
                                              <p:pRg st="0" end="0"/>
                                            </p:txEl>
                                          </p:spTgt>
                                        </p:tgtEl>
                                        <p:attrNameLst>
                                          <p:attrName>style.visibility</p:attrName>
                                        </p:attrNameLst>
                                      </p:cBhvr>
                                      <p:to>
                                        <p:strVal val="visible"/>
                                      </p:to>
                                    </p:set>
                                  </p:childTnLst>
                                </p:cTn>
                              </p:par>
                              <p:par>
                                <p:cTn id="253" presetID="1" presetClass="entr" presetSubtype="0" fill="hold" nodeType="withEffect">
                                  <p:stCondLst>
                                    <p:cond delay="0"/>
                                  </p:stCondLst>
                                  <p:childTnLst>
                                    <p:set>
                                      <p:cBhvr>
                                        <p:cTn id="254" dur="1" fill="hold">
                                          <p:stCondLst>
                                            <p:cond delay="0"/>
                                          </p:stCondLst>
                                        </p:cTn>
                                        <p:tgtEl>
                                          <p:spTgt spid="39">
                                            <p:txEl>
                                              <p:pRg st="0" end="0"/>
                                            </p:txEl>
                                          </p:spTgt>
                                        </p:tgtEl>
                                        <p:attrNameLst>
                                          <p:attrName>style.visibility</p:attrName>
                                        </p:attrNameLst>
                                      </p:cBhvr>
                                      <p:to>
                                        <p:strVal val="visible"/>
                                      </p:to>
                                    </p:set>
                                  </p:childTnLst>
                                </p:cTn>
                              </p:par>
                              <p:par>
                                <p:cTn id="255" presetID="1" presetClass="entr" presetSubtype="0" fill="hold" nodeType="withEffect">
                                  <p:stCondLst>
                                    <p:cond delay="0"/>
                                  </p:stCondLst>
                                  <p:childTnLst>
                                    <p:set>
                                      <p:cBhvr>
                                        <p:cTn id="256" dur="1" fill="hold">
                                          <p:stCondLst>
                                            <p:cond delay="0"/>
                                          </p:stCondLst>
                                        </p:cTn>
                                        <p:tgtEl>
                                          <p:spTgt spid="38">
                                            <p:txEl>
                                              <p:pRg st="0" end="0"/>
                                            </p:txEl>
                                          </p:spTgt>
                                        </p:tgtEl>
                                        <p:attrNameLst>
                                          <p:attrName>style.visibility</p:attrName>
                                        </p:attrNameLst>
                                      </p:cBhvr>
                                      <p:to>
                                        <p:strVal val="visible"/>
                                      </p:to>
                                    </p:set>
                                  </p:childTnLst>
                                </p:cTn>
                              </p:par>
                              <p:par>
                                <p:cTn id="257" presetID="1" presetClass="entr" presetSubtype="0" fill="hold" nodeType="withEffect">
                                  <p:stCondLst>
                                    <p:cond delay="0"/>
                                  </p:stCondLst>
                                  <p:childTnLst>
                                    <p:set>
                                      <p:cBhvr>
                                        <p:cTn id="258" dur="1" fill="hold">
                                          <p:stCondLst>
                                            <p:cond delay="0"/>
                                          </p:stCondLst>
                                        </p:cTn>
                                        <p:tgtEl>
                                          <p:spTgt spid="37">
                                            <p:txEl>
                                              <p:pRg st="0" end="0"/>
                                            </p:txEl>
                                          </p:spTgt>
                                        </p:tgtEl>
                                        <p:attrNameLst>
                                          <p:attrName>style.visibility</p:attrName>
                                        </p:attrNameLst>
                                      </p:cBhvr>
                                      <p:to>
                                        <p:strVal val="visible"/>
                                      </p:to>
                                    </p:set>
                                  </p:childTnLst>
                                </p:cTn>
                              </p:par>
                              <p:par>
                                <p:cTn id="259" presetID="1" presetClass="entr" presetSubtype="0" fill="hold" nodeType="withEffect">
                                  <p:stCondLst>
                                    <p:cond delay="0"/>
                                  </p:stCondLst>
                                  <p:childTnLst>
                                    <p:set>
                                      <p:cBhvr>
                                        <p:cTn id="260" dur="1" fill="hold">
                                          <p:stCondLst>
                                            <p:cond delay="0"/>
                                          </p:stCondLst>
                                        </p:cTn>
                                        <p:tgtEl>
                                          <p:spTgt spid="40">
                                            <p:txEl>
                                              <p:pRg st="0" end="0"/>
                                            </p:txEl>
                                          </p:spTgt>
                                        </p:tgtEl>
                                        <p:attrNameLst>
                                          <p:attrName>style.visibility</p:attrName>
                                        </p:attrNameLst>
                                      </p:cBhvr>
                                      <p:to>
                                        <p:strVal val="visible"/>
                                      </p:to>
                                    </p:set>
                                  </p:childTnLst>
                                </p:cTn>
                              </p:par>
                              <p:par>
                                <p:cTn id="261" presetID="1" presetClass="entr" presetSubtype="0" fill="hold" nodeType="withEffect">
                                  <p:stCondLst>
                                    <p:cond delay="0"/>
                                  </p:stCondLst>
                                  <p:childTnLst>
                                    <p:set>
                                      <p:cBhvr>
                                        <p:cTn id="262" dur="1" fill="hold">
                                          <p:stCondLst>
                                            <p:cond delay="0"/>
                                          </p:stCondLst>
                                        </p:cTn>
                                        <p:tgtEl>
                                          <p:spTgt spid="40">
                                            <p:txEl>
                                              <p:pRg st="0" end="0"/>
                                            </p:txEl>
                                          </p:spTgt>
                                        </p:tgtEl>
                                        <p:attrNameLst>
                                          <p:attrName>style.visibility</p:attrName>
                                        </p:attrNameLst>
                                      </p:cBhvr>
                                      <p:to>
                                        <p:strVal val="visible"/>
                                      </p:to>
                                    </p:set>
                                  </p:childTnLst>
                                </p:cTn>
                              </p:par>
                            </p:childTnLst>
                          </p:cTn>
                        </p:par>
                        <p:par>
                          <p:cTn id="263" fill="hold">
                            <p:stCondLst>
                              <p:cond delay="0"/>
                            </p:stCondLst>
                            <p:childTnLst>
                              <p:par>
                                <p:cTn id="264" presetID="1" presetClass="entr" presetSubtype="0" fill="hold" nodeType="afterEffect">
                                  <p:stCondLst>
                                    <p:cond delay="0"/>
                                  </p:stCondLst>
                                  <p:childTnLst>
                                    <p:set>
                                      <p:cBhvr>
                                        <p:cTn id="265" dur="1" fill="hold">
                                          <p:stCondLst>
                                            <p:cond delay="0"/>
                                          </p:stCondLst>
                                        </p:cTn>
                                        <p:tgtEl>
                                          <p:spTgt spid="108"/>
                                        </p:tgtEl>
                                        <p:attrNameLst>
                                          <p:attrName>style.visibility</p:attrName>
                                        </p:attrNameLst>
                                      </p:cBhvr>
                                      <p:to>
                                        <p:strVal val="visible"/>
                                      </p:to>
                                    </p:set>
                                  </p:childTnLst>
                                </p:cTn>
                              </p:par>
                            </p:childTnLst>
                          </p:cTn>
                        </p:par>
                        <p:par>
                          <p:cTn id="266" fill="hold">
                            <p:stCondLst>
                              <p:cond delay="0"/>
                            </p:stCondLst>
                            <p:childTnLst>
                              <p:par>
                                <p:cTn id="267" presetID="1" presetClass="exit" presetSubtype="0" fill="hold" grpId="1" nodeType="afterEffect">
                                  <p:stCondLst>
                                    <p:cond delay="0"/>
                                  </p:stCondLst>
                                  <p:childTnLst>
                                    <p:set>
                                      <p:cBhvr>
                                        <p:cTn id="268" dur="1" fill="hold">
                                          <p:stCondLst>
                                            <p:cond delay="0"/>
                                          </p:stCondLst>
                                        </p:cTn>
                                        <p:tgtEl>
                                          <p:spTgt spid="107"/>
                                        </p:tgtEl>
                                        <p:attrNameLst>
                                          <p:attrName>style.visibility</p:attrName>
                                        </p:attrNameLst>
                                      </p:cBhvr>
                                      <p:to>
                                        <p:strVal val="hidden"/>
                                      </p:to>
                                    </p:set>
                                  </p:childTnLst>
                                </p:cTn>
                              </p:par>
                            </p:childTnLst>
                          </p:cTn>
                        </p:par>
                      </p:childTnLst>
                    </p:cTn>
                  </p:par>
                </p:childTnLst>
              </p:cTn>
              <p:nextCondLst>
                <p:cond evt="onClick" delay="0">
                  <p:tgtEl>
                    <p:spTgt spid="107"/>
                  </p:tgtEl>
                </p:cond>
              </p:nextCondLst>
            </p:seq>
            <p:seq concurrent="1" nextAc="seek">
              <p:cTn id="269" restart="whenNotActive" fill="hold" evtFilter="cancelBubble" nodeType="interactiveSeq">
                <p:stCondLst>
                  <p:cond evt="onClick" delay="0">
                    <p:tgtEl>
                      <p:spTgt spid="78"/>
                    </p:tgtEl>
                  </p:cond>
                </p:stCondLst>
                <p:endSync evt="end" delay="0">
                  <p:rtn val="all"/>
                </p:endSync>
                <p:childTnLst>
                  <p:par>
                    <p:cTn id="270" fill="hold">
                      <p:stCondLst>
                        <p:cond delay="0"/>
                      </p:stCondLst>
                      <p:childTnLst>
                        <p:par>
                          <p:cTn id="271" fill="hold">
                            <p:stCondLst>
                              <p:cond delay="0"/>
                            </p:stCondLst>
                            <p:childTnLst>
                              <p:par>
                                <p:cTn id="272" presetID="1" presetClass="entr" presetSubtype="0" fill="hold" grpId="0" nodeType="clickEffect">
                                  <p:stCondLst>
                                    <p:cond delay="0"/>
                                  </p:stCondLst>
                                  <p:childTnLst>
                                    <p:set>
                                      <p:cBhvr>
                                        <p:cTn id="273" dur="1" fill="hold">
                                          <p:stCondLst>
                                            <p:cond delay="0"/>
                                          </p:stCondLst>
                                        </p:cTn>
                                        <p:tgtEl>
                                          <p:spTgt spid="110"/>
                                        </p:tgtEl>
                                        <p:attrNameLst>
                                          <p:attrName>style.visibility</p:attrName>
                                        </p:attrNameLst>
                                      </p:cBhvr>
                                      <p:to>
                                        <p:strVal val="visible"/>
                                      </p:to>
                                    </p:set>
                                  </p:childTnLst>
                                </p:cTn>
                              </p:par>
                            </p:childTnLst>
                          </p:cTn>
                        </p:par>
                      </p:childTnLst>
                    </p:cTn>
                  </p:par>
                </p:childTnLst>
              </p:cTn>
              <p:nextCondLst>
                <p:cond evt="onClick" delay="0">
                  <p:tgtEl>
                    <p:spTgt spid="78"/>
                  </p:tgtEl>
                </p:cond>
              </p:nextCondLst>
            </p:seq>
            <p:seq concurrent="1" nextAc="seek">
              <p:cTn id="274" restart="whenNotActive" fill="hold" evtFilter="cancelBubble" nodeType="interactiveSeq">
                <p:stCondLst>
                  <p:cond evt="onClick" delay="0">
                    <p:tgtEl>
                      <p:spTgt spid="110"/>
                    </p:tgtEl>
                  </p:cond>
                </p:stCondLst>
                <p:endSync evt="end" delay="0">
                  <p:rtn val="all"/>
                </p:endSync>
                <p:childTnLst>
                  <p:par>
                    <p:cTn id="275" fill="hold">
                      <p:stCondLst>
                        <p:cond delay="0"/>
                      </p:stCondLst>
                      <p:childTnLst>
                        <p:par>
                          <p:cTn id="276" fill="hold">
                            <p:stCondLst>
                              <p:cond delay="0"/>
                            </p:stCondLst>
                            <p:childTnLst>
                              <p:par>
                                <p:cTn id="277" presetID="1" presetClass="entr" presetSubtype="0" fill="hold" nodeType="clickEffect">
                                  <p:stCondLst>
                                    <p:cond delay="0"/>
                                  </p:stCondLst>
                                  <p:childTnLst>
                                    <p:set>
                                      <p:cBhvr>
                                        <p:cTn id="278" dur="1" fill="hold">
                                          <p:stCondLst>
                                            <p:cond delay="0"/>
                                          </p:stCondLst>
                                        </p:cTn>
                                        <p:tgtEl>
                                          <p:spTgt spid="48">
                                            <p:txEl>
                                              <p:pRg st="0" end="0"/>
                                            </p:txEl>
                                          </p:spTgt>
                                        </p:tgtEl>
                                        <p:attrNameLst>
                                          <p:attrName>style.visibility</p:attrName>
                                        </p:attrNameLst>
                                      </p:cBhvr>
                                      <p:to>
                                        <p:strVal val="visible"/>
                                      </p:to>
                                    </p:set>
                                  </p:childTnLst>
                                </p:cTn>
                              </p:par>
                              <p:par>
                                <p:cTn id="279" presetID="1" presetClass="entr" presetSubtype="0" fill="hold" nodeType="withEffect">
                                  <p:stCondLst>
                                    <p:cond delay="0"/>
                                  </p:stCondLst>
                                  <p:childTnLst>
                                    <p:set>
                                      <p:cBhvr>
                                        <p:cTn id="280" dur="1" fill="hold">
                                          <p:stCondLst>
                                            <p:cond delay="0"/>
                                          </p:stCondLst>
                                        </p:cTn>
                                        <p:tgtEl>
                                          <p:spTgt spid="46">
                                            <p:txEl>
                                              <p:pRg st="0" end="0"/>
                                            </p:txEl>
                                          </p:spTgt>
                                        </p:tgtEl>
                                        <p:attrNameLst>
                                          <p:attrName>style.visibility</p:attrName>
                                        </p:attrNameLst>
                                      </p:cBhvr>
                                      <p:to>
                                        <p:strVal val="visible"/>
                                      </p:to>
                                    </p:set>
                                  </p:childTnLst>
                                </p:cTn>
                              </p:par>
                              <p:par>
                                <p:cTn id="281" presetID="1" presetClass="entr" presetSubtype="0" fill="hold" nodeType="withEffect">
                                  <p:stCondLst>
                                    <p:cond delay="0"/>
                                  </p:stCondLst>
                                  <p:childTnLst>
                                    <p:set>
                                      <p:cBhvr>
                                        <p:cTn id="282" dur="1" fill="hold">
                                          <p:stCondLst>
                                            <p:cond delay="0"/>
                                          </p:stCondLst>
                                        </p:cTn>
                                        <p:tgtEl>
                                          <p:spTgt spid="47">
                                            <p:txEl>
                                              <p:pRg st="0" end="0"/>
                                            </p:txEl>
                                          </p:spTgt>
                                        </p:tgtEl>
                                        <p:attrNameLst>
                                          <p:attrName>style.visibility</p:attrName>
                                        </p:attrNameLst>
                                      </p:cBhvr>
                                      <p:to>
                                        <p:strVal val="visible"/>
                                      </p:to>
                                    </p:set>
                                  </p:childTnLst>
                                </p:cTn>
                              </p:par>
                              <p:par>
                                <p:cTn id="283" presetID="1" presetClass="entr" presetSubtype="0" fill="hold" nodeType="withEffect">
                                  <p:stCondLst>
                                    <p:cond delay="0"/>
                                  </p:stCondLst>
                                  <p:childTnLst>
                                    <p:set>
                                      <p:cBhvr>
                                        <p:cTn id="284" dur="1" fill="hold">
                                          <p:stCondLst>
                                            <p:cond delay="0"/>
                                          </p:stCondLst>
                                        </p:cTn>
                                        <p:tgtEl>
                                          <p:spTgt spid="58">
                                            <p:txEl>
                                              <p:pRg st="0" end="0"/>
                                            </p:txEl>
                                          </p:spTgt>
                                        </p:tgtEl>
                                        <p:attrNameLst>
                                          <p:attrName>style.visibility</p:attrName>
                                        </p:attrNameLst>
                                      </p:cBhvr>
                                      <p:to>
                                        <p:strVal val="visible"/>
                                      </p:to>
                                    </p:set>
                                  </p:childTnLst>
                                </p:cTn>
                              </p:par>
                              <p:par>
                                <p:cTn id="285" presetID="1" presetClass="entr" presetSubtype="0" fill="hold" nodeType="withEffect">
                                  <p:stCondLst>
                                    <p:cond delay="0"/>
                                  </p:stCondLst>
                                  <p:childTnLst>
                                    <p:set>
                                      <p:cBhvr>
                                        <p:cTn id="286" dur="1" fill="hold">
                                          <p:stCondLst>
                                            <p:cond delay="0"/>
                                          </p:stCondLst>
                                        </p:cTn>
                                        <p:tgtEl>
                                          <p:spTgt spid="57">
                                            <p:txEl>
                                              <p:pRg st="0" end="0"/>
                                            </p:txEl>
                                          </p:spTgt>
                                        </p:tgtEl>
                                        <p:attrNameLst>
                                          <p:attrName>style.visibility</p:attrName>
                                        </p:attrNameLst>
                                      </p:cBhvr>
                                      <p:to>
                                        <p:strVal val="visible"/>
                                      </p:to>
                                    </p:set>
                                  </p:childTnLst>
                                </p:cTn>
                              </p:par>
                              <p:par>
                                <p:cTn id="287" presetID="1" presetClass="entr" presetSubtype="0" fill="hold" nodeType="withEffect">
                                  <p:stCondLst>
                                    <p:cond delay="0"/>
                                  </p:stCondLst>
                                  <p:childTnLst>
                                    <p:set>
                                      <p:cBhvr>
                                        <p:cTn id="288" dur="1" fill="hold">
                                          <p:stCondLst>
                                            <p:cond delay="0"/>
                                          </p:stCondLst>
                                        </p:cTn>
                                        <p:tgtEl>
                                          <p:spTgt spid="57">
                                            <p:txEl>
                                              <p:pRg st="0" end="0"/>
                                            </p:txEl>
                                          </p:spTgt>
                                        </p:tgtEl>
                                        <p:attrNameLst>
                                          <p:attrName>style.visibility</p:attrName>
                                        </p:attrNameLst>
                                      </p:cBhvr>
                                      <p:to>
                                        <p:strVal val="visible"/>
                                      </p:to>
                                    </p:set>
                                  </p:childTnLst>
                                </p:cTn>
                              </p:par>
                              <p:par>
                                <p:cTn id="289" presetID="1" presetClass="entr" presetSubtype="0" fill="hold" nodeType="withEffect">
                                  <p:stCondLst>
                                    <p:cond delay="0"/>
                                  </p:stCondLst>
                                  <p:childTnLst>
                                    <p:set>
                                      <p:cBhvr>
                                        <p:cTn id="290" dur="1" fill="hold">
                                          <p:stCondLst>
                                            <p:cond delay="0"/>
                                          </p:stCondLst>
                                        </p:cTn>
                                        <p:tgtEl>
                                          <p:spTgt spid="56">
                                            <p:txEl>
                                              <p:pRg st="0" end="0"/>
                                            </p:txEl>
                                          </p:spTgt>
                                        </p:tgtEl>
                                        <p:attrNameLst>
                                          <p:attrName>style.visibility</p:attrName>
                                        </p:attrNameLst>
                                      </p:cBhvr>
                                      <p:to>
                                        <p:strVal val="visible"/>
                                      </p:to>
                                    </p:set>
                                  </p:childTnLst>
                                </p:cTn>
                              </p:par>
                              <p:par>
                                <p:cTn id="291" presetID="1" presetClass="entr" presetSubtype="0" fill="hold" nodeType="withEffect">
                                  <p:stCondLst>
                                    <p:cond delay="0"/>
                                  </p:stCondLst>
                                  <p:childTnLst>
                                    <p:set>
                                      <p:cBhvr>
                                        <p:cTn id="292" dur="1" fill="hold">
                                          <p:stCondLst>
                                            <p:cond delay="0"/>
                                          </p:stCondLst>
                                        </p:cTn>
                                        <p:tgtEl>
                                          <p:spTgt spid="59">
                                            <p:txEl>
                                              <p:pRg st="0" end="0"/>
                                            </p:txEl>
                                          </p:spTgt>
                                        </p:tgtEl>
                                        <p:attrNameLst>
                                          <p:attrName>style.visibility</p:attrName>
                                        </p:attrNameLst>
                                      </p:cBhvr>
                                      <p:to>
                                        <p:strVal val="visible"/>
                                      </p:to>
                                    </p:set>
                                  </p:childTnLst>
                                </p:cTn>
                              </p:par>
                              <p:par>
                                <p:cTn id="293" presetID="1" presetClass="entr" presetSubtype="0" fill="hold" nodeType="withEffect">
                                  <p:stCondLst>
                                    <p:cond delay="0"/>
                                  </p:stCondLst>
                                  <p:childTnLst>
                                    <p:set>
                                      <p:cBhvr>
                                        <p:cTn id="294" dur="1" fill="hold">
                                          <p:stCondLst>
                                            <p:cond delay="0"/>
                                          </p:stCondLst>
                                        </p:cTn>
                                        <p:tgtEl>
                                          <p:spTgt spid="29">
                                            <p:txEl>
                                              <p:pRg st="0" end="0"/>
                                            </p:txEl>
                                          </p:spTgt>
                                        </p:tgtEl>
                                        <p:attrNameLst>
                                          <p:attrName>style.visibility</p:attrName>
                                        </p:attrNameLst>
                                      </p:cBhvr>
                                      <p:to>
                                        <p:strVal val="visible"/>
                                      </p:to>
                                    </p:set>
                                  </p:childTnLst>
                                </p:cTn>
                              </p:par>
                            </p:childTnLst>
                          </p:cTn>
                        </p:par>
                        <p:par>
                          <p:cTn id="295" fill="hold">
                            <p:stCondLst>
                              <p:cond delay="0"/>
                            </p:stCondLst>
                            <p:childTnLst>
                              <p:par>
                                <p:cTn id="296" presetID="1" presetClass="entr" presetSubtype="0" fill="hold" nodeType="afterEffect">
                                  <p:stCondLst>
                                    <p:cond delay="0"/>
                                  </p:stCondLst>
                                  <p:childTnLst>
                                    <p:set>
                                      <p:cBhvr>
                                        <p:cTn id="297" dur="1" fill="hold">
                                          <p:stCondLst>
                                            <p:cond delay="0"/>
                                          </p:stCondLst>
                                        </p:cTn>
                                        <p:tgtEl>
                                          <p:spTgt spid="102"/>
                                        </p:tgtEl>
                                        <p:attrNameLst>
                                          <p:attrName>style.visibility</p:attrName>
                                        </p:attrNameLst>
                                      </p:cBhvr>
                                      <p:to>
                                        <p:strVal val="visible"/>
                                      </p:to>
                                    </p:set>
                                  </p:childTnLst>
                                </p:cTn>
                              </p:par>
                            </p:childTnLst>
                          </p:cTn>
                        </p:par>
                        <p:par>
                          <p:cTn id="298" fill="hold">
                            <p:stCondLst>
                              <p:cond delay="0"/>
                            </p:stCondLst>
                            <p:childTnLst>
                              <p:par>
                                <p:cTn id="299" presetID="1" presetClass="exit" presetSubtype="0" fill="hold" grpId="1" nodeType="afterEffect">
                                  <p:stCondLst>
                                    <p:cond delay="0"/>
                                  </p:stCondLst>
                                  <p:childTnLst>
                                    <p:set>
                                      <p:cBhvr>
                                        <p:cTn id="300" dur="1" fill="hold">
                                          <p:stCondLst>
                                            <p:cond delay="0"/>
                                          </p:stCondLst>
                                        </p:cTn>
                                        <p:tgtEl>
                                          <p:spTgt spid="110"/>
                                        </p:tgtEl>
                                        <p:attrNameLst>
                                          <p:attrName>style.visibility</p:attrName>
                                        </p:attrNameLst>
                                      </p:cBhvr>
                                      <p:to>
                                        <p:strVal val="hidden"/>
                                      </p:to>
                                    </p:set>
                                  </p:childTnLst>
                                </p:cTn>
                              </p:par>
                            </p:childTnLst>
                          </p:cTn>
                        </p:par>
                      </p:childTnLst>
                    </p:cTn>
                  </p:par>
                </p:childTnLst>
              </p:cTn>
              <p:nextCondLst>
                <p:cond evt="onClick" delay="0">
                  <p:tgtEl>
                    <p:spTgt spid="110"/>
                  </p:tgtEl>
                </p:cond>
              </p:nextCondLst>
            </p:seq>
          </p:childTnLst>
        </p:cTn>
      </p:par>
    </p:tnLst>
    <p:bldLst>
      <p:bldP spid="109" grpId="0" animBg="1"/>
      <p:bldP spid="109" grpId="1" animBg="1"/>
      <p:bldP spid="104" grpId="0" animBg="1"/>
      <p:bldP spid="104" grpId="1" animBg="1"/>
      <p:bldP spid="90" grpId="0" animBg="1"/>
      <p:bldP spid="90" grpId="1" animBg="1"/>
      <p:bldP spid="93" grpId="0" animBg="1"/>
      <p:bldP spid="93" grpId="1" animBg="1"/>
      <p:bldP spid="107" grpId="0" animBg="1"/>
      <p:bldP spid="107" grpId="1" animBg="1"/>
      <p:bldP spid="100" grpId="0" animBg="1"/>
      <p:bldP spid="100" grpId="1" animBg="1"/>
      <p:bldP spid="110" grpId="0" animBg="1"/>
      <p:bldP spid="110" grpId="1" animBg="1"/>
      <p:bldP spid="103" grpId="0" animBg="1"/>
      <p:bldP spid="103" grpId="1" animBg="1"/>
      <p:bldP spid="101" grpId="0" animBg="1"/>
      <p:bldP spid="101" grpId="1" animBg="1"/>
      <p:bldP spid="106" grpId="0" animBg="1"/>
      <p:bldP spid="106" grpId="1"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714348" y="1928802"/>
            <a:ext cx="7772400" cy="1470025"/>
          </a:xfrm>
        </p:spPr>
        <p:txBody>
          <a:bodyPr>
            <a:normAutofit fontScale="90000"/>
          </a:bodyPr>
          <a:lstStyle/>
          <a:p>
            <a:pPr lvl="0"/>
            <a:r>
              <a:rPr lang="ru-RU" sz="5300"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228600">
                    <a:schemeClr val="accent2">
                      <a:satMod val="175000"/>
                      <a:alpha val="40000"/>
                    </a:schemeClr>
                  </a:glow>
                  <a:innerShdw blurRad="69850" dist="43180" dir="5400000">
                    <a:srgbClr val="000000">
                      <a:alpha val="65000"/>
                    </a:srgbClr>
                  </a:innerShdw>
                </a:effectLst>
              </a:rPr>
              <a:t/>
            </a:r>
            <a:br>
              <a:rPr lang="ru-RU" sz="5300"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228600">
                    <a:schemeClr val="accent2">
                      <a:satMod val="175000"/>
                      <a:alpha val="40000"/>
                    </a:schemeClr>
                  </a:glow>
                  <a:innerShdw blurRad="69850" dist="43180" dir="5400000">
                    <a:srgbClr val="000000">
                      <a:alpha val="65000"/>
                    </a:srgbClr>
                  </a:innerShdw>
                </a:effectLst>
              </a:rPr>
            </a:br>
            <a:r>
              <a:rPr lang="ru-RU" sz="5300" b="1" dirty="0" err="1"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228600">
                    <a:schemeClr val="accent2">
                      <a:satMod val="175000"/>
                      <a:alpha val="40000"/>
                    </a:schemeClr>
                  </a:glow>
                  <a:innerShdw blurRad="69850" dist="43180" dir="5400000">
                    <a:srgbClr val="000000">
                      <a:alpha val="65000"/>
                    </a:srgbClr>
                  </a:innerShdw>
                </a:effectLst>
              </a:rPr>
              <a:t>Филворд</a:t>
            </a:r>
            <a:r>
              <a:rPr lang="ru-RU" sz="5300"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228600">
                    <a:schemeClr val="accent2">
                      <a:satMod val="175000"/>
                      <a:alpha val="40000"/>
                    </a:schemeClr>
                  </a:glow>
                  <a:innerShdw blurRad="69850" dist="43180" dir="5400000">
                    <a:srgbClr val="000000">
                      <a:alpha val="65000"/>
                    </a:srgbClr>
                  </a:innerShdw>
                </a:effectLst>
              </a:rPr>
              <a:t/>
            </a:r>
            <a:br>
              <a:rPr lang="ru-RU" sz="5300"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228600">
                    <a:schemeClr val="accent2">
                      <a:satMod val="175000"/>
                      <a:alpha val="40000"/>
                    </a:schemeClr>
                  </a:glow>
                  <a:innerShdw blurRad="69850" dist="43180" dir="5400000">
                    <a:srgbClr val="000000">
                      <a:alpha val="65000"/>
                    </a:srgbClr>
                  </a:innerShdw>
                </a:effectLst>
              </a:rPr>
            </a:br>
            <a:r>
              <a:rPr lang="ru-RU" sz="5300"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228600">
                    <a:schemeClr val="accent2">
                      <a:satMod val="175000"/>
                      <a:alpha val="40000"/>
                    </a:schemeClr>
                  </a:glow>
                  <a:innerShdw blurRad="69850" dist="43180" dir="5400000">
                    <a:srgbClr val="000000">
                      <a:alpha val="65000"/>
                    </a:srgbClr>
                  </a:innerShdw>
                </a:effectLst>
              </a:rPr>
              <a:t>В зоопарке </a:t>
            </a:r>
            <a:br>
              <a:rPr lang="ru-RU" sz="5300" b="1" dirty="0" smtClean="0">
                <a:ln w="1905">
                  <a:solidFill>
                    <a:schemeClr val="accent6">
                      <a:lumMod val="50000"/>
                    </a:schemeClr>
                  </a:solidFill>
                </a:ln>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glow rad="228600">
                    <a:schemeClr val="accent2">
                      <a:satMod val="175000"/>
                      <a:alpha val="40000"/>
                    </a:schemeClr>
                  </a:glow>
                  <a:innerShdw blurRad="69850" dist="43180" dir="5400000">
                    <a:srgbClr val="000000">
                      <a:alpha val="65000"/>
                    </a:srgbClr>
                  </a:innerShdw>
                </a:effectLst>
              </a:rPr>
            </a:br>
            <a:endParaRPr lang="ru-RU" sz="5300" dirty="0">
              <a:ln w="1905">
                <a:solidFill>
                  <a:schemeClr val="accent6">
                    <a:lumMod val="50000"/>
                  </a:schemeClr>
                </a:solidFill>
              </a:ln>
              <a:effectLst>
                <a:glow rad="228600">
                  <a:schemeClr val="accent2">
                    <a:satMod val="175000"/>
                    <a:alpha val="40000"/>
                  </a:schemeClr>
                </a:glow>
                <a:innerShdw blurRad="69850" dist="43180" dir="5400000">
                  <a:srgbClr val="000000">
                    <a:alpha val="65000"/>
                  </a:srgbClr>
                </a:innerShdw>
              </a:effectLst>
            </a:endParaRPr>
          </a:p>
        </p:txBody>
      </p:sp>
      <p:sp>
        <p:nvSpPr>
          <p:cNvPr id="10" name="Подзаголовок 9"/>
          <p:cNvSpPr>
            <a:spLocks noGrp="1"/>
          </p:cNvSpPr>
          <p:nvPr>
            <p:ph type="subTitle" idx="1"/>
          </p:nvPr>
        </p:nvSpPr>
        <p:spPr>
          <a:xfrm>
            <a:off x="3500430" y="5929330"/>
            <a:ext cx="3071834" cy="928670"/>
          </a:xfrm>
          <a:gradFill flip="none" rotWithShape="1">
            <a:gsLst>
              <a:gs pos="0">
                <a:srgbClr val="FF0DFF">
                  <a:tint val="66000"/>
                  <a:satMod val="160000"/>
                </a:srgbClr>
              </a:gs>
              <a:gs pos="50000">
                <a:srgbClr val="FF0DFF">
                  <a:tint val="44500"/>
                  <a:satMod val="160000"/>
                </a:srgbClr>
              </a:gs>
              <a:gs pos="100000">
                <a:srgbClr val="FF0DFF">
                  <a:tint val="23500"/>
                  <a:satMod val="160000"/>
                </a:srgbClr>
              </a:gs>
            </a:gsLst>
            <a:lin ang="18900000" scaled="1"/>
            <a:tileRect/>
          </a:gradFill>
          <a:ln>
            <a:solidFill>
              <a:srgbClr val="00B050"/>
            </a:solidFill>
          </a:ln>
          <a:scene3d>
            <a:camera prst="orthographicFront"/>
            <a:lightRig rig="threePt" dir="t"/>
          </a:scene3d>
          <a:sp3d>
            <a:bevelT w="114300" prst="artDeco"/>
          </a:sp3d>
        </p:spPr>
        <p:txBody>
          <a:bodyPr>
            <a:normAutofit fontScale="70000" lnSpcReduction="20000"/>
          </a:bodyPr>
          <a:lstStyle/>
          <a:p>
            <a:r>
              <a:rPr lang="ru-RU" sz="2200" dirty="0">
                <a:solidFill>
                  <a:schemeClr val="tx1"/>
                </a:solidFill>
                <a:hlinkClick r:id="rId2" action="ppaction://hlinksldjump"/>
              </a:rPr>
              <a:t/>
            </a:r>
            <a:br>
              <a:rPr lang="ru-RU" sz="2200" dirty="0">
                <a:solidFill>
                  <a:schemeClr val="tx1"/>
                </a:solidFill>
                <a:hlinkClick r:id="rId2" action="ppaction://hlinksldjump"/>
              </a:rPr>
            </a:br>
            <a:r>
              <a:rPr lang="ru-RU" sz="2200" dirty="0" smtClean="0">
                <a:solidFill>
                  <a:srgbClr val="002060"/>
                </a:solidFill>
                <a:hlinkClick r:id="rId2" action="ppaction://hlinksldjump"/>
              </a:rPr>
              <a:t>Н. Н. </a:t>
            </a:r>
            <a:r>
              <a:rPr lang="ru-RU" sz="2200" dirty="0" err="1" smtClean="0">
                <a:solidFill>
                  <a:srgbClr val="002060"/>
                </a:solidFill>
                <a:hlinkClick r:id="rId2" action="ppaction://hlinksldjump"/>
              </a:rPr>
              <a:t>Покровкова</a:t>
            </a:r>
            <a:endParaRPr lang="ru-RU" sz="2200" dirty="0" smtClean="0">
              <a:solidFill>
                <a:srgbClr val="002060"/>
              </a:solidFill>
              <a:hlinkClick r:id="rId2" action="ppaction://hlinksldjump"/>
            </a:endParaRPr>
          </a:p>
          <a:p>
            <a:r>
              <a:rPr lang="ru-RU" sz="2200" dirty="0" smtClean="0">
                <a:solidFill>
                  <a:srgbClr val="002060"/>
                </a:solidFill>
                <a:hlinkClick r:id="rId2" action="ppaction://hlinksldjump"/>
              </a:rPr>
              <a:t>г. Гагарин </a:t>
            </a:r>
          </a:p>
          <a:p>
            <a:r>
              <a:rPr lang="ru-RU" sz="2200" dirty="0" smtClean="0">
                <a:solidFill>
                  <a:srgbClr val="002060"/>
                </a:solidFill>
                <a:hlinkClick r:id="rId2" action="ppaction://hlinksldjump"/>
              </a:rPr>
              <a:t>2015 г.</a:t>
            </a:r>
          </a:p>
          <a:p>
            <a:endParaRPr lang="ru-RU" dirty="0">
              <a:solidFill>
                <a:schemeClr val="tx1"/>
              </a:solidFill>
              <a:hlinkClick r:id="rId2" action="ppaction://hlinksldjump"/>
            </a:endParaRPr>
          </a:p>
        </p:txBody>
      </p:sp>
      <p:sp>
        <p:nvSpPr>
          <p:cNvPr id="6" name="Прямоугольник 5"/>
          <p:cNvSpPr/>
          <p:nvPr/>
        </p:nvSpPr>
        <p:spPr>
          <a:xfrm>
            <a:off x="714917" y="209187"/>
            <a:ext cx="7673507" cy="923330"/>
          </a:xfrm>
          <a:prstGeom prst="rect">
            <a:avLst/>
          </a:prstGeom>
          <a:gradFill flip="none" rotWithShape="1">
            <a:gsLst>
              <a:gs pos="0">
                <a:srgbClr val="FF0DFF">
                  <a:tint val="66000"/>
                  <a:satMod val="160000"/>
                </a:srgbClr>
              </a:gs>
              <a:gs pos="50000">
                <a:srgbClr val="FF0DFF">
                  <a:tint val="44500"/>
                  <a:satMod val="160000"/>
                </a:srgbClr>
              </a:gs>
              <a:gs pos="100000">
                <a:srgbClr val="FF0DFF">
                  <a:tint val="23500"/>
                  <a:satMod val="160000"/>
                </a:srgbClr>
              </a:gs>
            </a:gsLst>
            <a:path path="circle">
              <a:fillToRect l="50000" t="50000" r="50000" b="50000"/>
            </a:path>
            <a:tileRect/>
          </a:gradFill>
          <a:ln>
            <a:solidFill>
              <a:srgbClr val="00B050"/>
            </a:solidFill>
          </a:ln>
          <a:scene3d>
            <a:camera prst="orthographicFront"/>
            <a:lightRig rig="threePt" dir="t"/>
          </a:scene3d>
          <a:sp3d>
            <a:bevelT w="114300" prst="artDeco"/>
          </a:sp3d>
        </p:spPr>
        <p:txBody>
          <a:bodyPr wrap="square">
            <a:spAutoFit/>
          </a:bodyPr>
          <a:lstStyle/>
          <a:p>
            <a:pPr algn="ctr" rtl="0"/>
            <a:r>
              <a:rPr lang="ru-RU" kern="1200" dirty="0">
                <a:solidFill>
                  <a:prstClr val="black"/>
                </a:solidFill>
                <a:latin typeface="Calibri"/>
                <a:ea typeface="+mn-ea"/>
                <a:cs typeface="+mn-cs"/>
              </a:rPr>
              <a:t>Зачётная работа № 8 выполнена в рамках МК </a:t>
            </a:r>
          </a:p>
          <a:p>
            <a:pPr algn="ctr" rtl="0"/>
            <a:r>
              <a:rPr lang="ru-RU" kern="1200" dirty="0">
                <a:solidFill>
                  <a:prstClr val="black"/>
                </a:solidFill>
                <a:latin typeface="Calibri"/>
                <a:ea typeface="+mn-ea"/>
                <a:cs typeface="+mn-cs"/>
                <a:hlinkClick r:id="rId3"/>
              </a:rPr>
              <a:t>«Интерактивные ЦОР в ПО MS </a:t>
            </a:r>
            <a:r>
              <a:rPr lang="ru-RU" kern="1200" dirty="0" err="1">
                <a:solidFill>
                  <a:prstClr val="black"/>
                </a:solidFill>
                <a:latin typeface="Calibri"/>
                <a:ea typeface="+mn-ea"/>
                <a:cs typeface="+mn-cs"/>
                <a:hlinkClick r:id="rId3"/>
              </a:rPr>
              <a:t>Power</a:t>
            </a:r>
            <a:r>
              <a:rPr lang="ru-RU" kern="1200" dirty="0">
                <a:solidFill>
                  <a:prstClr val="black"/>
                </a:solidFill>
                <a:latin typeface="Calibri"/>
                <a:ea typeface="+mn-ea"/>
                <a:cs typeface="+mn-cs"/>
                <a:hlinkClick r:id="rId3"/>
              </a:rPr>
              <a:t> </a:t>
            </a:r>
            <a:r>
              <a:rPr lang="ru-RU" kern="1200" dirty="0" err="1">
                <a:solidFill>
                  <a:prstClr val="black"/>
                </a:solidFill>
                <a:latin typeface="Calibri"/>
                <a:ea typeface="+mn-ea"/>
                <a:cs typeface="+mn-cs"/>
                <a:hlinkClick r:id="rId3"/>
              </a:rPr>
              <a:t>Point</a:t>
            </a:r>
            <a:r>
              <a:rPr lang="ru-RU" kern="1200" dirty="0">
                <a:solidFill>
                  <a:prstClr val="black"/>
                </a:solidFill>
                <a:latin typeface="Calibri"/>
                <a:ea typeface="+mn-ea"/>
                <a:cs typeface="+mn-cs"/>
                <a:hlinkClick r:id="rId3"/>
              </a:rPr>
              <a:t>»</a:t>
            </a:r>
            <a:r>
              <a:rPr lang="ru-RU" kern="1200" dirty="0">
                <a:solidFill>
                  <a:prstClr val="black"/>
                </a:solidFill>
                <a:latin typeface="Calibri"/>
                <a:ea typeface="+mn-ea"/>
                <a:cs typeface="+mn-cs"/>
              </a:rPr>
              <a:t> на сайте Салиш С.С.</a:t>
            </a:r>
            <a:br>
              <a:rPr lang="ru-RU" kern="1200" dirty="0">
                <a:solidFill>
                  <a:prstClr val="black"/>
                </a:solidFill>
                <a:latin typeface="Calibri"/>
                <a:ea typeface="+mn-ea"/>
                <a:cs typeface="+mn-cs"/>
              </a:rPr>
            </a:br>
            <a:endParaRPr lang="ru-RU" kern="1200" dirty="0">
              <a:solidFill>
                <a:prstClr val="black"/>
              </a:solidFill>
              <a:latin typeface="Calibri"/>
              <a:ea typeface="+mn-ea"/>
              <a:cs typeface="+mn-cs"/>
            </a:endParaRPr>
          </a:p>
        </p:txBody>
      </p:sp>
      <p:pic>
        <p:nvPicPr>
          <p:cNvPr id="5122" name="Picture 2" descr="Даша следопыт">
            <a:hlinkClick r:id="rId4" action="ppaction://hlinksldjump"/>
          </p:cNvPr>
          <p:cNvPicPr>
            <a:picLocks noChangeAspect="1" noChangeArrowheads="1"/>
          </p:cNvPicPr>
          <p:nvPr/>
        </p:nvPicPr>
        <p:blipFill>
          <a:blip r:embed="rId5"/>
          <a:srcRect/>
          <a:stretch>
            <a:fillRect/>
          </a:stretch>
        </p:blipFill>
        <p:spPr bwMode="auto">
          <a:xfrm flipH="1">
            <a:off x="0" y="4000500"/>
            <a:ext cx="2643174" cy="2857500"/>
          </a:xfrm>
          <a:prstGeom prst="rect">
            <a:avLst/>
          </a:prstGeom>
          <a:noFill/>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ая прямоугольная выноска 2"/>
          <p:cNvSpPr/>
          <p:nvPr/>
        </p:nvSpPr>
        <p:spPr>
          <a:xfrm>
            <a:off x="1928794" y="285728"/>
            <a:ext cx="6929486" cy="4429156"/>
          </a:xfrm>
          <a:prstGeom prst="wedgeRoundRectCallout">
            <a:avLst>
              <a:gd name="adj1" fmla="val -45033"/>
              <a:gd name="adj2" fmla="val 58408"/>
              <a:gd name="adj3" fmla="val 16667"/>
            </a:avLst>
          </a:prstGeom>
          <a:gradFill flip="none" rotWithShape="1">
            <a:gsLst>
              <a:gs pos="0">
                <a:srgbClr val="FF0DFF">
                  <a:tint val="66000"/>
                  <a:satMod val="160000"/>
                </a:srgbClr>
              </a:gs>
              <a:gs pos="50000">
                <a:srgbClr val="FF0DFF">
                  <a:tint val="44500"/>
                  <a:satMod val="160000"/>
                </a:srgbClr>
              </a:gs>
              <a:gs pos="100000">
                <a:srgbClr val="FF0DFF">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smtClean="0">
              <a:solidFill>
                <a:srgbClr val="002060"/>
              </a:solidFill>
            </a:endParaRPr>
          </a:p>
          <a:p>
            <a:pPr algn="ctr"/>
            <a:endParaRPr lang="ru-RU" sz="2400" b="1" dirty="0" smtClean="0">
              <a:solidFill>
                <a:srgbClr val="002060"/>
              </a:solidFill>
            </a:endParaRPr>
          </a:p>
          <a:p>
            <a:pPr algn="ctr"/>
            <a:r>
              <a:rPr lang="ru-RU" sz="2400" b="1" dirty="0" smtClean="0">
                <a:solidFill>
                  <a:srgbClr val="002060"/>
                </a:solidFill>
              </a:rPr>
              <a:t>Дорогой друг!</a:t>
            </a:r>
          </a:p>
          <a:p>
            <a:pPr algn="ctr"/>
            <a:r>
              <a:rPr lang="ru-RU" sz="2400" dirty="0" smtClean="0">
                <a:solidFill>
                  <a:srgbClr val="002060"/>
                </a:solidFill>
              </a:rPr>
              <a:t> Предлагаю тебе разгадать </a:t>
            </a:r>
            <a:r>
              <a:rPr lang="ru-RU" sz="2400" dirty="0" err="1" smtClean="0">
                <a:solidFill>
                  <a:srgbClr val="002060"/>
                </a:solidFill>
              </a:rPr>
              <a:t>филворд</a:t>
            </a:r>
            <a:r>
              <a:rPr lang="ru-RU" sz="2400" dirty="0" smtClean="0">
                <a:solidFill>
                  <a:srgbClr val="002060"/>
                </a:solidFill>
              </a:rPr>
              <a:t>.</a:t>
            </a:r>
          </a:p>
          <a:p>
            <a:pPr algn="ctr"/>
            <a:r>
              <a:rPr lang="ru-RU" sz="2400" dirty="0" smtClean="0">
                <a:solidFill>
                  <a:srgbClr val="002060"/>
                </a:solidFill>
              </a:rPr>
              <a:t>Напомню</a:t>
            </a:r>
            <a:r>
              <a:rPr lang="ru-RU" sz="2400" b="1" dirty="0" smtClean="0">
                <a:solidFill>
                  <a:srgbClr val="002060"/>
                </a:solidFill>
              </a:rPr>
              <a:t> правила разгадывания:</a:t>
            </a:r>
            <a:r>
              <a:rPr lang="ru-RU" sz="2400" dirty="0" smtClean="0">
                <a:solidFill>
                  <a:srgbClr val="002060"/>
                </a:solidFill>
              </a:rPr>
              <a:t/>
            </a:r>
            <a:br>
              <a:rPr lang="ru-RU" sz="2400" dirty="0" smtClean="0">
                <a:solidFill>
                  <a:srgbClr val="002060"/>
                </a:solidFill>
              </a:rPr>
            </a:br>
            <a:r>
              <a:rPr lang="ru-RU" sz="2400" dirty="0" smtClean="0">
                <a:solidFill>
                  <a:srgbClr val="002060"/>
                </a:solidFill>
              </a:rPr>
              <a:t>1. Слова не пересекаются и не образуют «крестов».</a:t>
            </a:r>
            <a:br>
              <a:rPr lang="ru-RU" sz="2400" dirty="0" smtClean="0">
                <a:solidFill>
                  <a:srgbClr val="002060"/>
                </a:solidFill>
              </a:rPr>
            </a:br>
            <a:r>
              <a:rPr lang="ru-RU" sz="2400" dirty="0" smtClean="0">
                <a:solidFill>
                  <a:srgbClr val="002060"/>
                </a:solidFill>
              </a:rPr>
              <a:t>2. Слова могут изгибаться только по горизонтали и по вертикали в любые стороны.</a:t>
            </a:r>
            <a:br>
              <a:rPr lang="ru-RU" sz="2400" dirty="0" smtClean="0">
                <a:solidFill>
                  <a:srgbClr val="002060"/>
                </a:solidFill>
              </a:rPr>
            </a:br>
            <a:r>
              <a:rPr lang="ru-RU" sz="2400" dirty="0" smtClean="0">
                <a:solidFill>
                  <a:srgbClr val="002060"/>
                </a:solidFill>
              </a:rPr>
              <a:t>3. Слова в </a:t>
            </a:r>
            <a:r>
              <a:rPr lang="ru-RU" sz="2400" dirty="0" err="1" smtClean="0">
                <a:solidFill>
                  <a:srgbClr val="002060"/>
                </a:solidFill>
              </a:rPr>
              <a:t>филворде</a:t>
            </a:r>
            <a:r>
              <a:rPr lang="ru-RU" sz="2400" dirty="0" smtClean="0">
                <a:solidFill>
                  <a:srgbClr val="002060"/>
                </a:solidFill>
              </a:rPr>
              <a:t> с другими словами не могут иметь общих букв.</a:t>
            </a:r>
            <a:br>
              <a:rPr lang="ru-RU" sz="2400" dirty="0" smtClean="0">
                <a:solidFill>
                  <a:srgbClr val="002060"/>
                </a:solidFill>
              </a:rPr>
            </a:br>
            <a:r>
              <a:rPr lang="ru-RU" sz="2400" dirty="0" smtClean="0">
                <a:solidFill>
                  <a:srgbClr val="002060"/>
                </a:solidFill>
              </a:rPr>
              <a:t>4. Каждая буква может входить в состав только одного слова.</a:t>
            </a:r>
            <a:r>
              <a:rPr lang="ru-RU" dirty="0" smtClean="0">
                <a:solidFill>
                  <a:srgbClr val="002060"/>
                </a:solidFill>
              </a:rPr>
              <a:t/>
            </a:r>
            <a:br>
              <a:rPr lang="ru-RU" dirty="0" smtClean="0">
                <a:solidFill>
                  <a:srgbClr val="002060"/>
                </a:solidFill>
              </a:rPr>
            </a:br>
            <a:endParaRPr lang="ru-RU" dirty="0">
              <a:solidFill>
                <a:srgbClr val="002060"/>
              </a:solidFill>
            </a:endParaRPr>
          </a:p>
        </p:txBody>
      </p:sp>
      <p:pic>
        <p:nvPicPr>
          <p:cNvPr id="4098" name="Picture 2" descr="Даша следопыт"/>
          <p:cNvPicPr>
            <a:picLocks noChangeAspect="1" noChangeArrowheads="1"/>
          </p:cNvPicPr>
          <p:nvPr/>
        </p:nvPicPr>
        <p:blipFill>
          <a:blip r:embed="rId2" cstate="email"/>
          <a:srcRect/>
          <a:stretch>
            <a:fillRect/>
          </a:stretch>
        </p:blipFill>
        <p:spPr bwMode="auto">
          <a:xfrm flipH="1">
            <a:off x="-32" y="4000524"/>
            <a:ext cx="2338422" cy="2857500"/>
          </a:xfrm>
          <a:prstGeom prst="rect">
            <a:avLst/>
          </a:prstGeom>
          <a:noFill/>
        </p:spPr>
      </p:pic>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a:xfrm>
            <a:off x="285720" y="45786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м</a:t>
            </a:r>
            <a:endParaRPr lang="ru-RU" sz="4000" dirty="0">
              <a:solidFill>
                <a:srgbClr val="002060"/>
              </a:solidFill>
            </a:endParaRPr>
          </a:p>
        </p:txBody>
      </p:sp>
      <p:sp>
        <p:nvSpPr>
          <p:cNvPr id="47" name="Прямоугольник 46"/>
          <p:cNvSpPr/>
          <p:nvPr/>
        </p:nvSpPr>
        <p:spPr>
          <a:xfrm>
            <a:off x="285720" y="131511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е</a:t>
            </a:r>
            <a:endParaRPr lang="ru-RU" sz="4000" dirty="0">
              <a:solidFill>
                <a:srgbClr val="002060"/>
              </a:solidFill>
            </a:endParaRPr>
          </a:p>
        </p:txBody>
      </p:sp>
      <p:sp>
        <p:nvSpPr>
          <p:cNvPr id="57" name="Прямоугольник 56"/>
          <p:cNvSpPr/>
          <p:nvPr/>
        </p:nvSpPr>
        <p:spPr>
          <a:xfrm>
            <a:off x="285720" y="2172372"/>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д</a:t>
            </a:r>
            <a:endParaRPr lang="ru-RU" sz="4000" dirty="0">
              <a:solidFill>
                <a:srgbClr val="002060"/>
              </a:solidFill>
            </a:endParaRPr>
          </a:p>
        </p:txBody>
      </p:sp>
      <p:sp>
        <p:nvSpPr>
          <p:cNvPr id="58" name="Прямоугольник 57"/>
          <p:cNvSpPr/>
          <p:nvPr/>
        </p:nvSpPr>
        <p:spPr>
          <a:xfrm>
            <a:off x="285720" y="3029628"/>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в</a:t>
            </a:r>
            <a:endParaRPr lang="ru-RU" sz="4000" dirty="0">
              <a:solidFill>
                <a:srgbClr val="002060"/>
              </a:solidFill>
            </a:endParaRPr>
          </a:p>
        </p:txBody>
      </p:sp>
      <p:sp>
        <p:nvSpPr>
          <p:cNvPr id="59" name="Прямоугольник 58"/>
          <p:cNvSpPr/>
          <p:nvPr/>
        </p:nvSpPr>
        <p:spPr>
          <a:xfrm>
            <a:off x="1142976" y="3029628"/>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е</a:t>
            </a:r>
            <a:endParaRPr lang="ru-RU" sz="4000" dirty="0">
              <a:solidFill>
                <a:srgbClr val="002060"/>
              </a:solidFill>
            </a:endParaRPr>
          </a:p>
        </p:txBody>
      </p:sp>
      <p:sp>
        <p:nvSpPr>
          <p:cNvPr id="60" name="Прямоугольник 59"/>
          <p:cNvSpPr/>
          <p:nvPr/>
        </p:nvSpPr>
        <p:spPr>
          <a:xfrm>
            <a:off x="2000232" y="3029628"/>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д</a:t>
            </a:r>
            <a:endParaRPr lang="ru-RU" sz="4000" dirty="0">
              <a:solidFill>
                <a:srgbClr val="002060"/>
              </a:solidFill>
            </a:endParaRPr>
          </a:p>
        </p:txBody>
      </p:sp>
      <p:sp>
        <p:nvSpPr>
          <p:cNvPr id="61" name="Прямоугольник 60"/>
          <p:cNvSpPr/>
          <p:nvPr/>
        </p:nvSpPr>
        <p:spPr>
          <a:xfrm>
            <a:off x="2857488" y="3029628"/>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ь</a:t>
            </a:r>
            <a:endParaRPr lang="ru-RU" sz="4000" dirty="0">
              <a:solidFill>
                <a:srgbClr val="002060"/>
              </a:solidFill>
            </a:endParaRPr>
          </a:p>
        </p:txBody>
      </p:sp>
      <p:sp>
        <p:nvSpPr>
          <p:cNvPr id="91" name="Прямоугольник 90"/>
          <p:cNvSpPr/>
          <p:nvPr/>
        </p:nvSpPr>
        <p:spPr>
          <a:xfrm>
            <a:off x="3714744" y="45786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а</a:t>
            </a:r>
            <a:endParaRPr lang="ru-RU" sz="4000" dirty="0">
              <a:solidFill>
                <a:srgbClr val="002060"/>
              </a:solidFill>
            </a:endParaRPr>
          </a:p>
        </p:txBody>
      </p:sp>
      <p:sp>
        <p:nvSpPr>
          <p:cNvPr id="92" name="Прямоугольник 91"/>
          <p:cNvSpPr/>
          <p:nvPr/>
        </p:nvSpPr>
        <p:spPr>
          <a:xfrm>
            <a:off x="1142976" y="45786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ж</a:t>
            </a:r>
            <a:endParaRPr lang="ru-RU" sz="4000" dirty="0">
              <a:solidFill>
                <a:srgbClr val="002060"/>
              </a:solidFill>
            </a:endParaRPr>
          </a:p>
        </p:txBody>
      </p:sp>
      <p:sp>
        <p:nvSpPr>
          <p:cNvPr id="93" name="Прямоугольник 92"/>
          <p:cNvSpPr/>
          <p:nvPr/>
        </p:nvSpPr>
        <p:spPr>
          <a:xfrm>
            <a:off x="2857488" y="45786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р</a:t>
            </a:r>
            <a:endParaRPr lang="ru-RU" sz="4000" dirty="0">
              <a:solidFill>
                <a:srgbClr val="002060"/>
              </a:solidFill>
            </a:endParaRPr>
          </a:p>
        </p:txBody>
      </p:sp>
      <p:sp>
        <p:nvSpPr>
          <p:cNvPr id="94" name="Прямоугольник 93"/>
          <p:cNvSpPr/>
          <p:nvPr/>
        </p:nvSpPr>
        <p:spPr>
          <a:xfrm>
            <a:off x="2000232" y="45786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и</a:t>
            </a:r>
            <a:endParaRPr lang="ru-RU" sz="4000" dirty="0">
              <a:solidFill>
                <a:srgbClr val="002060"/>
              </a:solidFill>
            </a:endParaRPr>
          </a:p>
        </p:txBody>
      </p:sp>
      <p:sp>
        <p:nvSpPr>
          <p:cNvPr id="95" name="Прямоугольник 94"/>
          <p:cNvSpPr/>
          <p:nvPr/>
        </p:nvSpPr>
        <p:spPr>
          <a:xfrm>
            <a:off x="4572000" y="45786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ф</a:t>
            </a:r>
            <a:endParaRPr lang="ru-RU" sz="4000" dirty="0">
              <a:solidFill>
                <a:srgbClr val="002060"/>
              </a:solidFill>
            </a:endParaRPr>
          </a:p>
        </p:txBody>
      </p:sp>
      <p:sp>
        <p:nvSpPr>
          <p:cNvPr id="97" name="Прямоугольник 96"/>
          <p:cNvSpPr/>
          <p:nvPr/>
        </p:nvSpPr>
        <p:spPr>
          <a:xfrm>
            <a:off x="8001024" y="45786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к</a:t>
            </a:r>
            <a:endParaRPr lang="ru-RU" sz="4000" dirty="0">
              <a:solidFill>
                <a:srgbClr val="002060"/>
              </a:solidFill>
            </a:endParaRPr>
          </a:p>
        </p:txBody>
      </p:sp>
      <p:sp>
        <p:nvSpPr>
          <p:cNvPr id="98" name="Прямоугольник 97"/>
          <p:cNvSpPr/>
          <p:nvPr/>
        </p:nvSpPr>
        <p:spPr>
          <a:xfrm>
            <a:off x="8001024" y="131511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е</a:t>
            </a:r>
            <a:endParaRPr lang="ru-RU" sz="4000" dirty="0">
              <a:solidFill>
                <a:srgbClr val="002060"/>
              </a:solidFill>
            </a:endParaRPr>
          </a:p>
        </p:txBody>
      </p:sp>
      <p:sp>
        <p:nvSpPr>
          <p:cNvPr id="99" name="Прямоугольник 98"/>
          <p:cNvSpPr/>
          <p:nvPr/>
        </p:nvSpPr>
        <p:spPr>
          <a:xfrm>
            <a:off x="8001024" y="3029628"/>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г</a:t>
            </a:r>
            <a:endParaRPr lang="ru-RU" sz="4000" dirty="0">
              <a:solidFill>
                <a:srgbClr val="002060"/>
              </a:solidFill>
            </a:endParaRPr>
          </a:p>
        </p:txBody>
      </p:sp>
      <p:sp>
        <p:nvSpPr>
          <p:cNvPr id="100" name="Прямоугольник 99"/>
          <p:cNvSpPr/>
          <p:nvPr/>
        </p:nvSpPr>
        <p:spPr>
          <a:xfrm>
            <a:off x="8001024" y="2172372"/>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н</a:t>
            </a:r>
            <a:endParaRPr lang="ru-RU" sz="4000" dirty="0">
              <a:solidFill>
                <a:srgbClr val="002060"/>
              </a:solidFill>
            </a:endParaRPr>
          </a:p>
        </p:txBody>
      </p:sp>
      <p:sp>
        <p:nvSpPr>
          <p:cNvPr id="101" name="Прямоугольник 100"/>
          <p:cNvSpPr/>
          <p:nvPr/>
        </p:nvSpPr>
        <p:spPr>
          <a:xfrm>
            <a:off x="8001024" y="3886884"/>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у</a:t>
            </a:r>
            <a:endParaRPr lang="ru-RU" sz="4000" dirty="0">
              <a:solidFill>
                <a:srgbClr val="002060"/>
              </a:solidFill>
            </a:endParaRPr>
          </a:p>
        </p:txBody>
      </p:sp>
      <p:sp>
        <p:nvSpPr>
          <p:cNvPr id="102" name="Прямоугольник 101"/>
          <p:cNvSpPr/>
          <p:nvPr/>
        </p:nvSpPr>
        <p:spPr>
          <a:xfrm>
            <a:off x="8001024" y="474414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р</a:t>
            </a:r>
            <a:endParaRPr lang="ru-RU" sz="4000" dirty="0">
              <a:solidFill>
                <a:srgbClr val="002060"/>
              </a:solidFill>
            </a:endParaRPr>
          </a:p>
        </p:txBody>
      </p:sp>
      <p:sp>
        <p:nvSpPr>
          <p:cNvPr id="103" name="Прямоугольник 102"/>
          <p:cNvSpPr/>
          <p:nvPr/>
        </p:nvSpPr>
        <p:spPr>
          <a:xfrm>
            <a:off x="7143768" y="474414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у</a:t>
            </a:r>
            <a:endParaRPr lang="ru-RU" sz="4000" dirty="0">
              <a:solidFill>
                <a:srgbClr val="002060"/>
              </a:solidFill>
            </a:endParaRPr>
          </a:p>
        </p:txBody>
      </p:sp>
      <p:sp>
        <p:nvSpPr>
          <p:cNvPr id="105" name="Прямоугольник 104"/>
          <p:cNvSpPr/>
          <p:nvPr/>
        </p:nvSpPr>
        <p:spPr>
          <a:xfrm>
            <a:off x="5429256" y="45786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о</a:t>
            </a:r>
            <a:endParaRPr lang="ru-RU" sz="4000" dirty="0">
              <a:solidFill>
                <a:srgbClr val="002060"/>
              </a:solidFill>
            </a:endParaRPr>
          </a:p>
        </p:txBody>
      </p:sp>
      <p:sp>
        <p:nvSpPr>
          <p:cNvPr id="106" name="Прямоугольник 105"/>
          <p:cNvSpPr/>
          <p:nvPr/>
        </p:nvSpPr>
        <p:spPr>
          <a:xfrm>
            <a:off x="7143768" y="45786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е</a:t>
            </a:r>
            <a:endParaRPr lang="ru-RU" sz="4000" dirty="0">
              <a:solidFill>
                <a:srgbClr val="002060"/>
              </a:solidFill>
            </a:endParaRPr>
          </a:p>
        </p:txBody>
      </p:sp>
      <p:sp>
        <p:nvSpPr>
          <p:cNvPr id="107" name="Прямоугольник 106"/>
          <p:cNvSpPr/>
          <p:nvPr/>
        </p:nvSpPr>
        <p:spPr>
          <a:xfrm>
            <a:off x="6286512" y="45786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б</a:t>
            </a:r>
            <a:endParaRPr lang="ru-RU" sz="4000" dirty="0">
              <a:solidFill>
                <a:srgbClr val="002060"/>
              </a:solidFill>
            </a:endParaRPr>
          </a:p>
        </p:txBody>
      </p:sp>
      <p:sp>
        <p:nvSpPr>
          <p:cNvPr id="108" name="Прямоугольник 107"/>
          <p:cNvSpPr/>
          <p:nvPr/>
        </p:nvSpPr>
        <p:spPr>
          <a:xfrm>
            <a:off x="7143768" y="131511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з</a:t>
            </a:r>
            <a:endParaRPr lang="ru-RU" sz="4000" dirty="0">
              <a:solidFill>
                <a:srgbClr val="002060"/>
              </a:solidFill>
            </a:endParaRPr>
          </a:p>
        </p:txBody>
      </p:sp>
      <p:sp>
        <p:nvSpPr>
          <p:cNvPr id="109" name="Прямоугольник 108"/>
          <p:cNvSpPr/>
          <p:nvPr/>
        </p:nvSpPr>
        <p:spPr>
          <a:xfrm>
            <a:off x="7143768" y="2172372"/>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ь</a:t>
            </a:r>
            <a:endParaRPr lang="ru-RU" sz="4000" dirty="0">
              <a:solidFill>
                <a:srgbClr val="002060"/>
              </a:solidFill>
            </a:endParaRPr>
          </a:p>
        </p:txBody>
      </p:sp>
      <p:sp>
        <p:nvSpPr>
          <p:cNvPr id="110" name="Прямоугольник 109"/>
          <p:cNvSpPr/>
          <p:nvPr/>
        </p:nvSpPr>
        <p:spPr>
          <a:xfrm>
            <a:off x="7143768" y="3886884"/>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н</a:t>
            </a:r>
            <a:endParaRPr lang="ru-RU" sz="4000" dirty="0">
              <a:solidFill>
                <a:srgbClr val="002060"/>
              </a:solidFill>
            </a:endParaRPr>
          </a:p>
        </p:txBody>
      </p:sp>
      <p:sp>
        <p:nvSpPr>
          <p:cNvPr id="111" name="Прямоугольник 110"/>
          <p:cNvSpPr/>
          <p:nvPr/>
        </p:nvSpPr>
        <p:spPr>
          <a:xfrm>
            <a:off x="7143768" y="3029628"/>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я</a:t>
            </a:r>
            <a:endParaRPr lang="ru-RU" sz="4000" dirty="0">
              <a:solidFill>
                <a:srgbClr val="002060"/>
              </a:solidFill>
            </a:endParaRPr>
          </a:p>
        </p:txBody>
      </p:sp>
      <p:sp>
        <p:nvSpPr>
          <p:cNvPr id="112" name="Прямоугольник 111"/>
          <p:cNvSpPr/>
          <p:nvPr/>
        </p:nvSpPr>
        <p:spPr>
          <a:xfrm>
            <a:off x="6286512" y="3886884"/>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а</a:t>
            </a:r>
            <a:endParaRPr lang="ru-RU" sz="4000" dirty="0">
              <a:solidFill>
                <a:srgbClr val="002060"/>
              </a:solidFill>
            </a:endParaRPr>
          </a:p>
        </p:txBody>
      </p:sp>
      <p:sp>
        <p:nvSpPr>
          <p:cNvPr id="33" name="Прямоугольник 32"/>
          <p:cNvSpPr/>
          <p:nvPr/>
        </p:nvSpPr>
        <p:spPr>
          <a:xfrm>
            <a:off x="2000232" y="131511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о</a:t>
            </a:r>
            <a:endParaRPr lang="ru-RU" sz="4000" dirty="0">
              <a:solidFill>
                <a:srgbClr val="002060"/>
              </a:solidFill>
            </a:endParaRPr>
          </a:p>
        </p:txBody>
      </p:sp>
      <p:sp>
        <p:nvSpPr>
          <p:cNvPr id="34" name="Прямоугольник 33"/>
          <p:cNvSpPr/>
          <p:nvPr/>
        </p:nvSpPr>
        <p:spPr>
          <a:xfrm>
            <a:off x="2857488" y="131511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п</a:t>
            </a:r>
            <a:endParaRPr lang="ru-RU" sz="4000" dirty="0">
              <a:solidFill>
                <a:srgbClr val="002060"/>
              </a:solidFill>
            </a:endParaRPr>
          </a:p>
        </p:txBody>
      </p:sp>
      <p:sp>
        <p:nvSpPr>
          <p:cNvPr id="35" name="Прямоугольник 34"/>
          <p:cNvSpPr/>
          <p:nvPr/>
        </p:nvSpPr>
        <p:spPr>
          <a:xfrm>
            <a:off x="4572000" y="131511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г</a:t>
            </a:r>
            <a:endParaRPr lang="ru-RU" sz="4000" dirty="0">
              <a:solidFill>
                <a:srgbClr val="002060"/>
              </a:solidFill>
            </a:endParaRPr>
          </a:p>
        </p:txBody>
      </p:sp>
      <p:sp>
        <p:nvSpPr>
          <p:cNvPr id="36" name="Прямоугольник 35"/>
          <p:cNvSpPr/>
          <p:nvPr/>
        </p:nvSpPr>
        <p:spPr>
          <a:xfrm>
            <a:off x="3714744" y="131511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у</a:t>
            </a:r>
            <a:endParaRPr lang="ru-RU" sz="4000" dirty="0">
              <a:solidFill>
                <a:srgbClr val="002060"/>
              </a:solidFill>
            </a:endParaRPr>
          </a:p>
        </p:txBody>
      </p:sp>
      <p:sp>
        <p:nvSpPr>
          <p:cNvPr id="37" name="Прямоугольник 36"/>
          <p:cNvSpPr/>
          <p:nvPr/>
        </p:nvSpPr>
        <p:spPr>
          <a:xfrm>
            <a:off x="5429256" y="131511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а</a:t>
            </a:r>
            <a:endParaRPr lang="ru-RU" sz="4000" dirty="0">
              <a:solidFill>
                <a:srgbClr val="002060"/>
              </a:solidFill>
            </a:endParaRPr>
          </a:p>
        </p:txBody>
      </p:sp>
      <p:sp>
        <p:nvSpPr>
          <p:cNvPr id="38" name="Прямоугольник 37"/>
          <p:cNvSpPr/>
          <p:nvPr/>
        </p:nvSpPr>
        <p:spPr>
          <a:xfrm>
            <a:off x="6286512" y="131511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й</a:t>
            </a:r>
            <a:endParaRPr lang="ru-RU" sz="4000" dirty="0">
              <a:solidFill>
                <a:srgbClr val="002060"/>
              </a:solidFill>
            </a:endParaRPr>
          </a:p>
        </p:txBody>
      </p:sp>
      <p:sp>
        <p:nvSpPr>
          <p:cNvPr id="39" name="Прямоугольник 38"/>
          <p:cNvSpPr/>
          <p:nvPr/>
        </p:nvSpPr>
        <p:spPr>
          <a:xfrm>
            <a:off x="1142976" y="131511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п</a:t>
            </a:r>
            <a:endParaRPr lang="ru-RU" sz="4000" dirty="0">
              <a:solidFill>
                <a:srgbClr val="002060"/>
              </a:solidFill>
            </a:endParaRPr>
          </a:p>
        </p:txBody>
      </p:sp>
      <p:sp>
        <p:nvSpPr>
          <p:cNvPr id="41" name="Прямоугольник 40"/>
          <p:cNvSpPr/>
          <p:nvPr/>
        </p:nvSpPr>
        <p:spPr>
          <a:xfrm>
            <a:off x="5429256" y="560139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т</a:t>
            </a:r>
            <a:endParaRPr lang="ru-RU" sz="4000" dirty="0">
              <a:solidFill>
                <a:srgbClr val="002060"/>
              </a:solidFill>
            </a:endParaRPr>
          </a:p>
        </p:txBody>
      </p:sp>
      <p:sp>
        <p:nvSpPr>
          <p:cNvPr id="42" name="Прямоугольник 41"/>
          <p:cNvSpPr/>
          <p:nvPr/>
        </p:nvSpPr>
        <p:spPr>
          <a:xfrm>
            <a:off x="6286512" y="560139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и</a:t>
            </a:r>
            <a:endParaRPr lang="ru-RU" sz="4000" dirty="0">
              <a:solidFill>
                <a:srgbClr val="002060"/>
              </a:solidFill>
            </a:endParaRPr>
          </a:p>
        </p:txBody>
      </p:sp>
      <p:sp>
        <p:nvSpPr>
          <p:cNvPr id="43" name="Прямоугольник 42"/>
          <p:cNvSpPr/>
          <p:nvPr/>
        </p:nvSpPr>
        <p:spPr>
          <a:xfrm>
            <a:off x="8001024" y="560139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р</a:t>
            </a:r>
            <a:endParaRPr lang="ru-RU" sz="4000" dirty="0">
              <a:solidFill>
                <a:srgbClr val="002060"/>
              </a:solidFill>
            </a:endParaRPr>
          </a:p>
        </p:txBody>
      </p:sp>
      <p:sp>
        <p:nvSpPr>
          <p:cNvPr id="44" name="Прямоугольник 43"/>
          <p:cNvSpPr/>
          <p:nvPr/>
        </p:nvSpPr>
        <p:spPr>
          <a:xfrm>
            <a:off x="7143768" y="560139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г</a:t>
            </a:r>
            <a:endParaRPr lang="ru-RU" sz="4000" dirty="0">
              <a:solidFill>
                <a:srgbClr val="002060"/>
              </a:solidFill>
            </a:endParaRPr>
          </a:p>
        </p:txBody>
      </p:sp>
      <p:sp>
        <p:nvSpPr>
          <p:cNvPr id="46" name="Прямоугольник 45"/>
          <p:cNvSpPr/>
          <p:nvPr/>
        </p:nvSpPr>
        <p:spPr>
          <a:xfrm>
            <a:off x="4572000" y="560139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а</a:t>
            </a:r>
            <a:endParaRPr lang="ru-RU" sz="4000" dirty="0">
              <a:solidFill>
                <a:srgbClr val="002060"/>
              </a:solidFill>
            </a:endParaRPr>
          </a:p>
        </p:txBody>
      </p:sp>
      <p:sp>
        <p:nvSpPr>
          <p:cNvPr id="48" name="Прямоугольник 47"/>
          <p:cNvSpPr/>
          <p:nvPr/>
        </p:nvSpPr>
        <p:spPr>
          <a:xfrm>
            <a:off x="3714744" y="560139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с</a:t>
            </a:r>
            <a:endParaRPr lang="ru-RU" sz="4000" dirty="0">
              <a:solidFill>
                <a:srgbClr val="002060"/>
              </a:solidFill>
            </a:endParaRPr>
          </a:p>
        </p:txBody>
      </p:sp>
      <p:sp>
        <p:nvSpPr>
          <p:cNvPr id="49" name="Прямоугольник 48"/>
          <p:cNvSpPr/>
          <p:nvPr/>
        </p:nvSpPr>
        <p:spPr>
          <a:xfrm>
            <a:off x="2000232" y="560139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л</a:t>
            </a:r>
            <a:endParaRPr lang="ru-RU" sz="4000" dirty="0">
              <a:solidFill>
                <a:srgbClr val="002060"/>
              </a:solidFill>
            </a:endParaRPr>
          </a:p>
        </p:txBody>
      </p:sp>
      <p:sp>
        <p:nvSpPr>
          <p:cNvPr id="50" name="Прямоугольник 49"/>
          <p:cNvSpPr/>
          <p:nvPr/>
        </p:nvSpPr>
        <p:spPr>
          <a:xfrm>
            <a:off x="2857488" y="560139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и</a:t>
            </a:r>
            <a:endParaRPr lang="ru-RU" sz="4000" dirty="0">
              <a:solidFill>
                <a:srgbClr val="002060"/>
              </a:solidFill>
            </a:endParaRPr>
          </a:p>
        </p:txBody>
      </p:sp>
      <p:sp>
        <p:nvSpPr>
          <p:cNvPr id="52" name="Прямоугольник 51"/>
          <p:cNvSpPr/>
          <p:nvPr/>
        </p:nvSpPr>
        <p:spPr>
          <a:xfrm>
            <a:off x="5429256" y="2172372"/>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с</a:t>
            </a:r>
            <a:endParaRPr lang="ru-RU" sz="4000" dirty="0">
              <a:solidFill>
                <a:srgbClr val="002060"/>
              </a:solidFill>
            </a:endParaRPr>
          </a:p>
        </p:txBody>
      </p:sp>
      <p:sp>
        <p:nvSpPr>
          <p:cNvPr id="53" name="Прямоугольник 52"/>
          <p:cNvSpPr/>
          <p:nvPr/>
        </p:nvSpPr>
        <p:spPr>
          <a:xfrm>
            <a:off x="6286512" y="2172372"/>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л</a:t>
            </a:r>
            <a:endParaRPr lang="ru-RU" sz="4000" dirty="0">
              <a:solidFill>
                <a:srgbClr val="002060"/>
              </a:solidFill>
            </a:endParaRPr>
          </a:p>
        </p:txBody>
      </p:sp>
      <p:sp>
        <p:nvSpPr>
          <p:cNvPr id="54" name="Прямоугольник 53"/>
          <p:cNvSpPr/>
          <p:nvPr/>
        </p:nvSpPr>
        <p:spPr>
          <a:xfrm>
            <a:off x="5429256" y="3029628"/>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н</a:t>
            </a:r>
            <a:endParaRPr lang="ru-RU" sz="4000" dirty="0">
              <a:solidFill>
                <a:srgbClr val="002060"/>
              </a:solidFill>
            </a:endParaRPr>
          </a:p>
        </p:txBody>
      </p:sp>
      <p:sp>
        <p:nvSpPr>
          <p:cNvPr id="55" name="Прямоугольник 54"/>
          <p:cNvSpPr/>
          <p:nvPr/>
        </p:nvSpPr>
        <p:spPr>
          <a:xfrm>
            <a:off x="6286512" y="3029628"/>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о</a:t>
            </a:r>
            <a:endParaRPr lang="ru-RU" sz="4000" dirty="0">
              <a:solidFill>
                <a:srgbClr val="002060"/>
              </a:solidFill>
            </a:endParaRPr>
          </a:p>
        </p:txBody>
      </p:sp>
      <p:sp>
        <p:nvSpPr>
          <p:cNvPr id="64" name="Прямоугольник 63"/>
          <p:cNvSpPr/>
          <p:nvPr/>
        </p:nvSpPr>
        <p:spPr>
          <a:xfrm>
            <a:off x="2000232" y="2172372"/>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е</a:t>
            </a:r>
            <a:endParaRPr lang="ru-RU" sz="4000" dirty="0">
              <a:solidFill>
                <a:srgbClr val="002060"/>
              </a:solidFill>
            </a:endParaRPr>
          </a:p>
        </p:txBody>
      </p:sp>
      <p:sp>
        <p:nvSpPr>
          <p:cNvPr id="65" name="Прямоугольник 64"/>
          <p:cNvSpPr/>
          <p:nvPr/>
        </p:nvSpPr>
        <p:spPr>
          <a:xfrm>
            <a:off x="2857488" y="2172372"/>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о</a:t>
            </a:r>
            <a:endParaRPr lang="ru-RU" sz="4000" dirty="0">
              <a:solidFill>
                <a:srgbClr val="002060"/>
              </a:solidFill>
            </a:endParaRPr>
          </a:p>
        </p:txBody>
      </p:sp>
      <p:sp>
        <p:nvSpPr>
          <p:cNvPr id="66" name="Прямоугольник 65"/>
          <p:cNvSpPr/>
          <p:nvPr/>
        </p:nvSpPr>
        <p:spPr>
          <a:xfrm>
            <a:off x="3714744" y="2172372"/>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п</a:t>
            </a:r>
            <a:endParaRPr lang="ru-RU" sz="4000" dirty="0">
              <a:solidFill>
                <a:srgbClr val="002060"/>
              </a:solidFill>
            </a:endParaRPr>
          </a:p>
        </p:txBody>
      </p:sp>
      <p:sp>
        <p:nvSpPr>
          <p:cNvPr id="67" name="Прямоугольник 66"/>
          <p:cNvSpPr/>
          <p:nvPr/>
        </p:nvSpPr>
        <p:spPr>
          <a:xfrm>
            <a:off x="4572000" y="2172372"/>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а</a:t>
            </a:r>
            <a:endParaRPr lang="ru-RU" sz="4000" dirty="0">
              <a:solidFill>
                <a:srgbClr val="002060"/>
              </a:solidFill>
            </a:endParaRPr>
          </a:p>
        </p:txBody>
      </p:sp>
      <p:sp>
        <p:nvSpPr>
          <p:cNvPr id="68" name="Прямоугольник 67"/>
          <p:cNvSpPr/>
          <p:nvPr/>
        </p:nvSpPr>
        <p:spPr>
          <a:xfrm>
            <a:off x="1142976" y="2172372"/>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л</a:t>
            </a:r>
            <a:endParaRPr lang="ru-RU" sz="4000" dirty="0">
              <a:solidFill>
                <a:srgbClr val="002060"/>
              </a:solidFill>
            </a:endParaRPr>
          </a:p>
        </p:txBody>
      </p:sp>
      <p:sp>
        <p:nvSpPr>
          <p:cNvPr id="69" name="Прямоугольник 68"/>
          <p:cNvSpPr/>
          <p:nvPr/>
        </p:nvSpPr>
        <p:spPr>
          <a:xfrm>
            <a:off x="4572000" y="3029628"/>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р</a:t>
            </a:r>
            <a:endParaRPr lang="ru-RU" sz="4000" dirty="0">
              <a:solidFill>
                <a:srgbClr val="002060"/>
              </a:solidFill>
            </a:endParaRPr>
          </a:p>
        </p:txBody>
      </p:sp>
      <p:sp>
        <p:nvSpPr>
          <p:cNvPr id="70" name="Прямоугольник 69"/>
          <p:cNvSpPr/>
          <p:nvPr/>
        </p:nvSpPr>
        <p:spPr>
          <a:xfrm>
            <a:off x="3714744" y="3029628"/>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д</a:t>
            </a:r>
            <a:endParaRPr lang="ru-RU" sz="4000" dirty="0">
              <a:solidFill>
                <a:srgbClr val="002060"/>
              </a:solidFill>
            </a:endParaRPr>
          </a:p>
        </p:txBody>
      </p:sp>
      <p:sp>
        <p:nvSpPr>
          <p:cNvPr id="72" name="Прямоугольник 71"/>
          <p:cNvSpPr/>
          <p:nvPr/>
        </p:nvSpPr>
        <p:spPr>
          <a:xfrm>
            <a:off x="4572000" y="474414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л</a:t>
            </a:r>
            <a:endParaRPr lang="ru-RU" sz="4000" dirty="0">
              <a:solidFill>
                <a:srgbClr val="002060"/>
              </a:solidFill>
            </a:endParaRPr>
          </a:p>
        </p:txBody>
      </p:sp>
      <p:sp>
        <p:nvSpPr>
          <p:cNvPr id="73" name="Прямоугольник 72"/>
          <p:cNvSpPr/>
          <p:nvPr/>
        </p:nvSpPr>
        <p:spPr>
          <a:xfrm>
            <a:off x="6286512" y="474414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в</a:t>
            </a:r>
            <a:endParaRPr lang="ru-RU" sz="4000" dirty="0">
              <a:solidFill>
                <a:srgbClr val="002060"/>
              </a:solidFill>
            </a:endParaRPr>
          </a:p>
        </p:txBody>
      </p:sp>
      <p:sp>
        <p:nvSpPr>
          <p:cNvPr id="74" name="Прямоугольник 73"/>
          <p:cNvSpPr/>
          <p:nvPr/>
        </p:nvSpPr>
        <p:spPr>
          <a:xfrm>
            <a:off x="5429256" y="474414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е</a:t>
            </a:r>
            <a:endParaRPr lang="ru-RU" sz="4000" dirty="0">
              <a:solidFill>
                <a:srgbClr val="002060"/>
              </a:solidFill>
            </a:endParaRPr>
          </a:p>
        </p:txBody>
      </p:sp>
      <p:sp>
        <p:nvSpPr>
          <p:cNvPr id="76" name="Прямоугольник 75"/>
          <p:cNvSpPr/>
          <p:nvPr/>
        </p:nvSpPr>
        <p:spPr>
          <a:xfrm>
            <a:off x="3714744" y="474414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р</a:t>
            </a:r>
            <a:endParaRPr lang="ru-RU" sz="4000" dirty="0">
              <a:solidFill>
                <a:srgbClr val="002060"/>
              </a:solidFill>
            </a:endParaRPr>
          </a:p>
        </p:txBody>
      </p:sp>
      <p:sp>
        <p:nvSpPr>
          <p:cNvPr id="77" name="Прямоугольник 76"/>
          <p:cNvSpPr/>
          <p:nvPr/>
        </p:nvSpPr>
        <p:spPr>
          <a:xfrm>
            <a:off x="5429256" y="3886884"/>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smtClean="0">
                <a:solidFill>
                  <a:srgbClr val="002060"/>
                </a:solidFill>
              </a:rPr>
              <a:t>ь</a:t>
            </a:r>
            <a:endParaRPr lang="ru-RU" sz="4000" dirty="0">
              <a:solidFill>
                <a:srgbClr val="002060"/>
              </a:solidFill>
            </a:endParaRPr>
          </a:p>
        </p:txBody>
      </p:sp>
      <p:sp>
        <p:nvSpPr>
          <p:cNvPr id="78" name="Прямоугольник 77"/>
          <p:cNvSpPr/>
          <p:nvPr/>
        </p:nvSpPr>
        <p:spPr>
          <a:xfrm>
            <a:off x="4572000" y="3886884"/>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с</a:t>
            </a:r>
            <a:endParaRPr lang="ru-RU" sz="4000" dirty="0">
              <a:solidFill>
                <a:srgbClr val="002060"/>
              </a:solidFill>
            </a:endParaRPr>
          </a:p>
        </p:txBody>
      </p:sp>
      <p:sp>
        <p:nvSpPr>
          <p:cNvPr id="79" name="Прямоугольник 78"/>
          <p:cNvSpPr/>
          <p:nvPr/>
        </p:nvSpPr>
        <p:spPr>
          <a:xfrm>
            <a:off x="3714744" y="3886884"/>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ы</a:t>
            </a:r>
            <a:endParaRPr lang="ru-RU" sz="4000" dirty="0">
              <a:solidFill>
                <a:srgbClr val="002060"/>
              </a:solidFill>
            </a:endParaRPr>
          </a:p>
        </p:txBody>
      </p:sp>
      <p:sp>
        <p:nvSpPr>
          <p:cNvPr id="81" name="Прямоугольник 80"/>
          <p:cNvSpPr/>
          <p:nvPr/>
        </p:nvSpPr>
        <p:spPr>
          <a:xfrm>
            <a:off x="285720" y="474414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о</a:t>
            </a:r>
            <a:endParaRPr lang="ru-RU" sz="4000" dirty="0">
              <a:solidFill>
                <a:srgbClr val="002060"/>
              </a:solidFill>
            </a:endParaRPr>
          </a:p>
        </p:txBody>
      </p:sp>
      <p:sp>
        <p:nvSpPr>
          <p:cNvPr id="82" name="Прямоугольник 81"/>
          <p:cNvSpPr/>
          <p:nvPr/>
        </p:nvSpPr>
        <p:spPr>
          <a:xfrm>
            <a:off x="285720" y="560139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л</a:t>
            </a:r>
            <a:endParaRPr lang="ru-RU" sz="4000" dirty="0">
              <a:solidFill>
                <a:srgbClr val="002060"/>
              </a:solidFill>
            </a:endParaRPr>
          </a:p>
        </p:txBody>
      </p:sp>
      <p:sp>
        <p:nvSpPr>
          <p:cNvPr id="83" name="Прямоугольник 82"/>
          <p:cNvSpPr/>
          <p:nvPr/>
        </p:nvSpPr>
        <p:spPr>
          <a:xfrm>
            <a:off x="285720" y="3886884"/>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в</a:t>
            </a:r>
            <a:endParaRPr lang="ru-RU" sz="4000" dirty="0">
              <a:solidFill>
                <a:srgbClr val="002060"/>
              </a:solidFill>
            </a:endParaRPr>
          </a:p>
        </p:txBody>
      </p:sp>
      <p:sp>
        <p:nvSpPr>
          <p:cNvPr id="84" name="Прямоугольник 83"/>
          <p:cNvSpPr/>
          <p:nvPr/>
        </p:nvSpPr>
        <p:spPr>
          <a:xfrm>
            <a:off x="1142976" y="5601396"/>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к</a:t>
            </a:r>
            <a:endParaRPr lang="ru-RU" sz="4000" dirty="0">
              <a:solidFill>
                <a:srgbClr val="002060"/>
              </a:solidFill>
            </a:endParaRPr>
          </a:p>
        </p:txBody>
      </p:sp>
      <p:sp>
        <p:nvSpPr>
          <p:cNvPr id="86" name="Прямоугольник 85"/>
          <p:cNvSpPr/>
          <p:nvPr/>
        </p:nvSpPr>
        <p:spPr>
          <a:xfrm>
            <a:off x="1142976" y="474414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е</a:t>
            </a:r>
            <a:endParaRPr lang="ru-RU" sz="4000" dirty="0">
              <a:solidFill>
                <a:srgbClr val="002060"/>
              </a:solidFill>
            </a:endParaRPr>
          </a:p>
        </p:txBody>
      </p:sp>
      <p:sp>
        <p:nvSpPr>
          <p:cNvPr id="87" name="Прямоугольник 86"/>
          <p:cNvSpPr/>
          <p:nvPr/>
        </p:nvSpPr>
        <p:spPr>
          <a:xfrm>
            <a:off x="2857488" y="474414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д</a:t>
            </a:r>
            <a:endParaRPr lang="ru-RU" sz="4000" dirty="0">
              <a:solidFill>
                <a:srgbClr val="002060"/>
              </a:solidFill>
            </a:endParaRPr>
          </a:p>
        </p:txBody>
      </p:sp>
      <p:sp>
        <p:nvSpPr>
          <p:cNvPr id="88" name="Прямоугольник 87"/>
          <p:cNvSpPr/>
          <p:nvPr/>
        </p:nvSpPr>
        <p:spPr>
          <a:xfrm>
            <a:off x="2000232" y="4744140"/>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п</a:t>
            </a:r>
            <a:endParaRPr lang="ru-RU" sz="4000" dirty="0">
              <a:solidFill>
                <a:srgbClr val="002060"/>
              </a:solidFill>
            </a:endParaRPr>
          </a:p>
        </p:txBody>
      </p:sp>
      <p:sp>
        <p:nvSpPr>
          <p:cNvPr id="89" name="Прямоугольник 88"/>
          <p:cNvSpPr/>
          <p:nvPr/>
        </p:nvSpPr>
        <p:spPr>
          <a:xfrm>
            <a:off x="1142976" y="3886884"/>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г</a:t>
            </a:r>
            <a:endParaRPr lang="ru-RU" sz="4000" dirty="0">
              <a:solidFill>
                <a:srgbClr val="002060"/>
              </a:solidFill>
            </a:endParaRPr>
          </a:p>
        </p:txBody>
      </p:sp>
      <p:sp>
        <p:nvSpPr>
          <p:cNvPr id="114" name="Прямоугольник 113"/>
          <p:cNvSpPr/>
          <p:nvPr/>
        </p:nvSpPr>
        <p:spPr>
          <a:xfrm>
            <a:off x="2857488" y="3886884"/>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err="1" smtClean="0">
                <a:solidFill>
                  <a:srgbClr val="002060"/>
                </a:solidFill>
              </a:rPr>
              <a:t>р</a:t>
            </a:r>
            <a:endParaRPr lang="ru-RU" sz="4000" dirty="0">
              <a:solidFill>
                <a:srgbClr val="002060"/>
              </a:solidFill>
            </a:endParaRPr>
          </a:p>
        </p:txBody>
      </p:sp>
      <p:sp>
        <p:nvSpPr>
          <p:cNvPr id="115" name="Прямоугольник 114"/>
          <p:cNvSpPr/>
          <p:nvPr/>
        </p:nvSpPr>
        <p:spPr>
          <a:xfrm>
            <a:off x="2000232" y="3886884"/>
            <a:ext cx="828000" cy="828000"/>
          </a:xfrm>
          <a:prstGeom prst="rect">
            <a:avLst/>
          </a:prstGeom>
          <a:solidFill>
            <a:srgbClr val="26E6CF"/>
          </a:solidFill>
          <a:ln>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solidFill>
                  <a:srgbClr val="002060"/>
                </a:solidFill>
              </a:rPr>
              <a:t>а</a:t>
            </a:r>
            <a:endParaRPr lang="ru-RU" sz="4000" dirty="0">
              <a:solidFill>
                <a:srgbClr val="002060"/>
              </a:solidFill>
            </a:endParaRPr>
          </a:p>
        </p:txBody>
      </p:sp>
      <p:sp>
        <p:nvSpPr>
          <p:cNvPr id="85" name="Прямоугольник 84"/>
          <p:cNvSpPr/>
          <p:nvPr/>
        </p:nvSpPr>
        <p:spPr>
          <a:xfrm>
            <a:off x="285720" y="357166"/>
            <a:ext cx="8643998" cy="6143668"/>
          </a:xfrm>
          <a:prstGeom prst="rect">
            <a:avLst/>
          </a:prstGeom>
          <a:blipFill>
            <a:blip r:embed="rId2" cstate="email"/>
            <a:stretch>
              <a:fillRect/>
            </a:stretch>
          </a:blipFill>
          <a:ln w="38100">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Прямоугольник 79"/>
          <p:cNvSpPr/>
          <p:nvPr/>
        </p:nvSpPr>
        <p:spPr>
          <a:xfrm>
            <a:off x="214282" y="357166"/>
            <a:ext cx="8643998" cy="6143668"/>
          </a:xfrm>
          <a:prstGeom prst="rect">
            <a:avLst/>
          </a:prstGeom>
          <a:blipFill>
            <a:blip r:embed="rId3"/>
            <a:stretch>
              <a:fillRect/>
            </a:stretch>
          </a:blipFill>
          <a:ln w="38100">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5" name="Прямоугольник 74"/>
          <p:cNvSpPr/>
          <p:nvPr/>
        </p:nvSpPr>
        <p:spPr>
          <a:xfrm>
            <a:off x="285720" y="417396"/>
            <a:ext cx="8532000" cy="6012000"/>
          </a:xfrm>
          <a:prstGeom prst="rect">
            <a:avLst/>
          </a:prstGeom>
          <a:blipFill>
            <a:blip r:embed="rId4" cstate="email"/>
            <a:stretch>
              <a:fillRect/>
            </a:stretch>
          </a:blipFill>
          <a:ln w="38100">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1" name="Прямоугольник 70"/>
          <p:cNvSpPr/>
          <p:nvPr/>
        </p:nvSpPr>
        <p:spPr>
          <a:xfrm>
            <a:off x="285720" y="357166"/>
            <a:ext cx="8643998" cy="6143668"/>
          </a:xfrm>
          <a:prstGeom prst="rect">
            <a:avLst/>
          </a:prstGeom>
          <a:blipFill>
            <a:blip r:embed="rId5"/>
            <a:stretch>
              <a:fillRect/>
            </a:stretch>
          </a:blipFill>
          <a:ln w="38100">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3" name="Прямоугольник 62"/>
          <p:cNvSpPr/>
          <p:nvPr/>
        </p:nvSpPr>
        <p:spPr>
          <a:xfrm>
            <a:off x="285720" y="357166"/>
            <a:ext cx="8643998" cy="6143668"/>
          </a:xfrm>
          <a:prstGeom prst="rect">
            <a:avLst/>
          </a:prstGeom>
          <a:blipFill>
            <a:blip r:embed="rId6" cstate="email"/>
            <a:stretch>
              <a:fillRect/>
            </a:stretch>
          </a:blipFill>
          <a:ln w="38100">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Прямоугольник 50"/>
          <p:cNvSpPr/>
          <p:nvPr/>
        </p:nvSpPr>
        <p:spPr>
          <a:xfrm>
            <a:off x="214282" y="357166"/>
            <a:ext cx="8643998" cy="6143668"/>
          </a:xfrm>
          <a:prstGeom prst="rect">
            <a:avLst/>
          </a:prstGeom>
          <a:blipFill>
            <a:blip r:embed="rId7"/>
            <a:stretch>
              <a:fillRect/>
            </a:stretch>
          </a:blipFill>
          <a:ln w="38100">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Прямоугольник 44"/>
          <p:cNvSpPr/>
          <p:nvPr/>
        </p:nvSpPr>
        <p:spPr>
          <a:xfrm>
            <a:off x="214282" y="357166"/>
            <a:ext cx="8643998" cy="6143668"/>
          </a:xfrm>
          <a:prstGeom prst="rect">
            <a:avLst/>
          </a:prstGeom>
          <a:blipFill>
            <a:blip r:embed="rId8"/>
            <a:stretch>
              <a:fillRect/>
            </a:stretch>
          </a:blipFill>
          <a:ln w="38100">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Прямоугольник 39"/>
          <p:cNvSpPr/>
          <p:nvPr/>
        </p:nvSpPr>
        <p:spPr>
          <a:xfrm>
            <a:off x="214282" y="357166"/>
            <a:ext cx="8643998" cy="6143668"/>
          </a:xfrm>
          <a:prstGeom prst="rect">
            <a:avLst/>
          </a:prstGeom>
          <a:blipFill>
            <a:blip r:embed="rId9" cstate="email"/>
            <a:stretch>
              <a:fillRect/>
            </a:stretch>
          </a:blipFill>
          <a:ln w="38100">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3" name="Прямоугольник 112"/>
          <p:cNvSpPr/>
          <p:nvPr/>
        </p:nvSpPr>
        <p:spPr>
          <a:xfrm>
            <a:off x="290280" y="428604"/>
            <a:ext cx="8568000" cy="6012000"/>
          </a:xfrm>
          <a:prstGeom prst="rect">
            <a:avLst/>
          </a:prstGeom>
          <a:blipFill>
            <a:blip r:embed="rId10"/>
            <a:stretch>
              <a:fillRect/>
            </a:stretch>
          </a:blipFill>
          <a:ln w="38100">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4" name="Прямоугольник 103"/>
          <p:cNvSpPr/>
          <p:nvPr/>
        </p:nvSpPr>
        <p:spPr>
          <a:xfrm>
            <a:off x="214282" y="357166"/>
            <a:ext cx="8643998" cy="6143668"/>
          </a:xfrm>
          <a:prstGeom prst="rect">
            <a:avLst/>
          </a:prstGeom>
          <a:blipFill>
            <a:blip r:embed="rId11"/>
            <a:stretch>
              <a:fillRect/>
            </a:stretch>
          </a:blipFill>
          <a:ln w="38100">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6" name="Прямоугольник 95"/>
          <p:cNvSpPr/>
          <p:nvPr/>
        </p:nvSpPr>
        <p:spPr>
          <a:xfrm>
            <a:off x="214282" y="357166"/>
            <a:ext cx="8643998" cy="6143668"/>
          </a:xfrm>
          <a:prstGeom prst="rect">
            <a:avLst/>
          </a:prstGeom>
          <a:blipFill>
            <a:blip r:embed="rId12"/>
            <a:stretch>
              <a:fillRect/>
            </a:stretch>
          </a:blipFill>
          <a:ln w="38100">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6" name="Прямоугольник 115"/>
          <p:cNvSpPr/>
          <p:nvPr/>
        </p:nvSpPr>
        <p:spPr>
          <a:xfrm>
            <a:off x="214282" y="357166"/>
            <a:ext cx="8643998" cy="6143668"/>
          </a:xfrm>
          <a:prstGeom prst="rect">
            <a:avLst/>
          </a:prstGeom>
          <a:blipFill>
            <a:blip r:embed="rId13"/>
            <a:stretch>
              <a:fillRect/>
            </a:stretch>
          </a:blipFill>
          <a:ln w="38100">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0" name="Прямоугольник 89"/>
          <p:cNvSpPr/>
          <p:nvPr/>
        </p:nvSpPr>
        <p:spPr>
          <a:xfrm>
            <a:off x="285720" y="428604"/>
            <a:ext cx="8532000" cy="6000792"/>
          </a:xfrm>
          <a:prstGeom prst="rect">
            <a:avLst/>
          </a:prstGeom>
          <a:blipFill>
            <a:blip r:embed="rId14"/>
            <a:stretch>
              <a:fillRect/>
            </a:stretch>
          </a:blipFill>
          <a:ln w="38100">
            <a:solidFill>
              <a:srgbClr val="FF0D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7" name="Прямоугольник 116"/>
          <p:cNvSpPr/>
          <p:nvPr/>
        </p:nvSpPr>
        <p:spPr>
          <a:xfrm>
            <a:off x="0" y="0"/>
            <a:ext cx="9144000" cy="6858000"/>
          </a:xfrm>
          <a:prstGeom prst="rect">
            <a:avLst/>
          </a:prstGeom>
          <a:gradFill flip="none" rotWithShape="1">
            <a:gsLst>
              <a:gs pos="0">
                <a:srgbClr val="FF0DFF">
                  <a:tint val="66000"/>
                  <a:satMod val="160000"/>
                </a:srgbClr>
              </a:gs>
              <a:gs pos="50000">
                <a:srgbClr val="FF0DFF">
                  <a:tint val="44500"/>
                  <a:satMod val="160000"/>
                </a:srgbClr>
              </a:gs>
              <a:gs pos="100000">
                <a:srgbClr val="FF0DFF">
                  <a:tint val="23500"/>
                  <a:satMod val="160000"/>
                </a:srgb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8" name="Picture 2" descr="Даша следопыт"/>
          <p:cNvPicPr>
            <a:picLocks noChangeAspect="1" noChangeArrowheads="1"/>
          </p:cNvPicPr>
          <p:nvPr/>
        </p:nvPicPr>
        <p:blipFill>
          <a:blip r:embed="rId15" cstate="email"/>
          <a:srcRect/>
          <a:stretch>
            <a:fillRect/>
          </a:stretch>
        </p:blipFill>
        <p:spPr bwMode="auto">
          <a:xfrm flipH="1">
            <a:off x="-32" y="4000524"/>
            <a:ext cx="2338422" cy="2857500"/>
          </a:xfrm>
          <a:prstGeom prst="rect">
            <a:avLst/>
          </a:prstGeom>
          <a:noFill/>
        </p:spPr>
      </p:pic>
      <p:sp>
        <p:nvSpPr>
          <p:cNvPr id="120" name="Скругленная прямоугольная выноска 119">
            <a:hlinkClick r:id="" action="ppaction://hlinkshowjump?jump=nextslide"/>
          </p:cNvPr>
          <p:cNvSpPr/>
          <p:nvPr/>
        </p:nvSpPr>
        <p:spPr>
          <a:xfrm>
            <a:off x="1928794" y="285728"/>
            <a:ext cx="6929486" cy="4429156"/>
          </a:xfrm>
          <a:prstGeom prst="wedgeRoundRectCallout">
            <a:avLst>
              <a:gd name="adj1" fmla="val -45033"/>
              <a:gd name="adj2" fmla="val 58408"/>
              <a:gd name="adj3" fmla="val 16667"/>
            </a:avLst>
          </a:prstGeom>
          <a:gradFill flip="none" rotWithShape="1">
            <a:gsLst>
              <a:gs pos="0">
                <a:srgbClr val="FF0DFF">
                  <a:tint val="66000"/>
                  <a:satMod val="160000"/>
                </a:srgbClr>
              </a:gs>
              <a:gs pos="50000">
                <a:srgbClr val="FF0DFF">
                  <a:tint val="44500"/>
                  <a:satMod val="160000"/>
                </a:srgbClr>
              </a:gs>
              <a:gs pos="100000">
                <a:srgbClr val="FF0DFF">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smtClean="0">
              <a:solidFill>
                <a:srgbClr val="002060"/>
              </a:solidFill>
            </a:endParaRPr>
          </a:p>
          <a:p>
            <a:pPr algn="ctr"/>
            <a:endParaRPr lang="ru-RU" sz="2400" b="1" dirty="0" smtClean="0">
              <a:solidFill>
                <a:srgbClr val="002060"/>
              </a:solidFill>
            </a:endParaRPr>
          </a:p>
          <a:p>
            <a:pPr algn="ctr"/>
            <a:r>
              <a:rPr lang="ru-RU" sz="8800" b="1" dirty="0" smtClean="0">
                <a:solidFill>
                  <a:srgbClr val="002060"/>
                </a:solidFill>
              </a:rPr>
              <a:t>До новых встреч!</a:t>
            </a:r>
            <a:r>
              <a:rPr lang="ru-RU" sz="8800" dirty="0" smtClean="0">
                <a:solidFill>
                  <a:srgbClr val="002060"/>
                </a:solidFill>
              </a:rPr>
              <a:t/>
            </a:r>
            <a:br>
              <a:rPr lang="ru-RU" sz="8800" dirty="0" smtClean="0">
                <a:solidFill>
                  <a:srgbClr val="002060"/>
                </a:solidFill>
              </a:rPr>
            </a:br>
            <a:endParaRPr lang="ru-RU" sz="8800" dirty="0">
              <a:solidFill>
                <a:srgbClr val="002060"/>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p:cBhvr>
                                        <p:cTn id="6" dur="2000" fill="hold"/>
                                        <p:tgtEl>
                                          <p:spTgt spid="10"/>
                                        </p:tgtEl>
                                        <p:attrNameLst>
                                          <p:attrName>fillcolor</p:attrName>
                                        </p:attrNameLst>
                                      </p:cBhvr>
                                      <p:to>
                                        <a:srgbClr val="46F01E"/>
                                      </p:to>
                                    </p:animClr>
                                    <p:set>
                                      <p:cBhvr>
                                        <p:cTn id="7" dur="2000" fill="hold"/>
                                        <p:tgtEl>
                                          <p:spTgt spid="10"/>
                                        </p:tgtEl>
                                        <p:attrNameLst>
                                          <p:attrName>fill.type</p:attrName>
                                        </p:attrNameLst>
                                      </p:cBhvr>
                                      <p:to>
                                        <p:strVal val="solid"/>
                                      </p:to>
                                    </p:set>
                                    <p:set>
                                      <p:cBhvr>
                                        <p:cTn id="8" dur="2000" fill="hold"/>
                                        <p:tgtEl>
                                          <p:spTgt spid="10"/>
                                        </p:tgtEl>
                                        <p:attrNameLst>
                                          <p:attrName>fill.on</p:attrName>
                                        </p:attrNameLst>
                                      </p:cBhvr>
                                      <p:to>
                                        <p:strVal val="true"/>
                                      </p:to>
                                    </p:set>
                                  </p:childTnLst>
                                </p:cTn>
                              </p:par>
                            </p:childTnLst>
                          </p:cTn>
                        </p:par>
                      </p:childTnLst>
                    </p:cTn>
                  </p:par>
                </p:childTnLst>
              </p:cTn>
              <p:nextCondLst>
                <p:cond evt="onClick" delay="0">
                  <p:tgtEl>
                    <p:spTgt spid="10"/>
                  </p:tgtEl>
                </p:cond>
              </p:nextCondLst>
            </p:seq>
            <p:seq concurrent="1" nextAc="seek">
              <p:cTn id="9" restart="whenNotActive" fill="hold" evtFilter="cancelBubble" nodeType="interactiveSeq">
                <p:stCondLst>
                  <p:cond evt="onClick" delay="0">
                    <p:tgtEl>
                      <p:spTgt spid="47"/>
                    </p:tgtEl>
                  </p:cond>
                </p:stCondLst>
                <p:endSync evt="end" delay="0">
                  <p:rtn val="all"/>
                </p:endSync>
                <p:childTnLst>
                  <p:par>
                    <p:cTn id="10" fill="hold">
                      <p:stCondLst>
                        <p:cond delay="0"/>
                      </p:stCondLst>
                      <p:childTnLst>
                        <p:par>
                          <p:cTn id="11" fill="hold">
                            <p:stCondLst>
                              <p:cond delay="0"/>
                            </p:stCondLst>
                            <p:childTnLst>
                              <p:par>
                                <p:cTn id="12" presetID="1" presetClass="emph" presetSubtype="2" fill="hold" nodeType="clickEffect">
                                  <p:stCondLst>
                                    <p:cond delay="0"/>
                                  </p:stCondLst>
                                  <p:childTnLst>
                                    <p:animClr clrSpc="rgb">
                                      <p:cBhvr>
                                        <p:cTn id="13" dur="2000" fill="hold"/>
                                        <p:tgtEl>
                                          <p:spTgt spid="47"/>
                                        </p:tgtEl>
                                        <p:attrNameLst>
                                          <p:attrName>fillcolor</p:attrName>
                                        </p:attrNameLst>
                                      </p:cBhvr>
                                      <p:to>
                                        <a:srgbClr val="46F01E"/>
                                      </p:to>
                                    </p:animClr>
                                    <p:set>
                                      <p:cBhvr>
                                        <p:cTn id="14" dur="2000" fill="hold"/>
                                        <p:tgtEl>
                                          <p:spTgt spid="47"/>
                                        </p:tgtEl>
                                        <p:attrNameLst>
                                          <p:attrName>fill.type</p:attrName>
                                        </p:attrNameLst>
                                      </p:cBhvr>
                                      <p:to>
                                        <p:strVal val="solid"/>
                                      </p:to>
                                    </p:set>
                                    <p:set>
                                      <p:cBhvr>
                                        <p:cTn id="15" dur="2000" fill="hold"/>
                                        <p:tgtEl>
                                          <p:spTgt spid="47"/>
                                        </p:tgtEl>
                                        <p:attrNameLst>
                                          <p:attrName>fill.on</p:attrName>
                                        </p:attrNameLst>
                                      </p:cBhvr>
                                      <p:to>
                                        <p:strVal val="true"/>
                                      </p:to>
                                    </p:set>
                                  </p:childTnLst>
                                </p:cTn>
                              </p:par>
                            </p:childTnLst>
                          </p:cTn>
                        </p:par>
                      </p:childTnLst>
                    </p:cTn>
                  </p:par>
                </p:childTnLst>
              </p:cTn>
              <p:nextCondLst>
                <p:cond evt="onClick" delay="0">
                  <p:tgtEl>
                    <p:spTgt spid="47"/>
                  </p:tgtEl>
                </p:cond>
              </p:nextCondLst>
            </p:seq>
            <p:seq concurrent="1" nextAc="seek">
              <p:cTn id="16" restart="whenNotActive" fill="hold" evtFilter="cancelBubble" nodeType="interactiveSeq">
                <p:stCondLst>
                  <p:cond evt="onClick" delay="0">
                    <p:tgtEl>
                      <p:spTgt spid="57"/>
                    </p:tgtEl>
                  </p:cond>
                </p:stCondLst>
                <p:endSync evt="end" delay="0">
                  <p:rtn val="all"/>
                </p:endSync>
                <p:childTnLst>
                  <p:par>
                    <p:cTn id="17" fill="hold">
                      <p:stCondLst>
                        <p:cond delay="0"/>
                      </p:stCondLst>
                      <p:childTnLst>
                        <p:par>
                          <p:cTn id="18" fill="hold">
                            <p:stCondLst>
                              <p:cond delay="0"/>
                            </p:stCondLst>
                            <p:childTnLst>
                              <p:par>
                                <p:cTn id="19" presetID="1" presetClass="emph" presetSubtype="2" fill="hold" nodeType="clickEffect">
                                  <p:stCondLst>
                                    <p:cond delay="0"/>
                                  </p:stCondLst>
                                  <p:childTnLst>
                                    <p:animClr clrSpc="rgb">
                                      <p:cBhvr>
                                        <p:cTn id="20" dur="2000" fill="hold"/>
                                        <p:tgtEl>
                                          <p:spTgt spid="57"/>
                                        </p:tgtEl>
                                        <p:attrNameLst>
                                          <p:attrName>fillcolor</p:attrName>
                                        </p:attrNameLst>
                                      </p:cBhvr>
                                      <p:to>
                                        <a:srgbClr val="46F01E"/>
                                      </p:to>
                                    </p:animClr>
                                    <p:set>
                                      <p:cBhvr>
                                        <p:cTn id="21" dur="2000" fill="hold"/>
                                        <p:tgtEl>
                                          <p:spTgt spid="57"/>
                                        </p:tgtEl>
                                        <p:attrNameLst>
                                          <p:attrName>fill.type</p:attrName>
                                        </p:attrNameLst>
                                      </p:cBhvr>
                                      <p:to>
                                        <p:strVal val="solid"/>
                                      </p:to>
                                    </p:set>
                                    <p:set>
                                      <p:cBhvr>
                                        <p:cTn id="22" dur="2000" fill="hold"/>
                                        <p:tgtEl>
                                          <p:spTgt spid="57"/>
                                        </p:tgtEl>
                                        <p:attrNameLst>
                                          <p:attrName>fill.on</p:attrName>
                                        </p:attrNameLst>
                                      </p:cBhvr>
                                      <p:to>
                                        <p:strVal val="true"/>
                                      </p:to>
                                    </p:set>
                                  </p:childTnLst>
                                </p:cTn>
                              </p:par>
                            </p:childTnLst>
                          </p:cTn>
                        </p:par>
                      </p:childTnLst>
                    </p:cTn>
                  </p:par>
                </p:childTnLst>
              </p:cTn>
              <p:nextCondLst>
                <p:cond evt="onClick" delay="0">
                  <p:tgtEl>
                    <p:spTgt spid="57"/>
                  </p:tgtEl>
                </p:cond>
              </p:nextCondLst>
            </p:seq>
            <p:seq concurrent="1" nextAc="seek">
              <p:cTn id="23" restart="whenNotActive" fill="hold" evtFilter="cancelBubble" nodeType="interactiveSeq">
                <p:stCondLst>
                  <p:cond evt="onClick" delay="0">
                    <p:tgtEl>
                      <p:spTgt spid="58"/>
                    </p:tgtEl>
                  </p:cond>
                </p:stCondLst>
                <p:endSync evt="end" delay="0">
                  <p:rtn val="all"/>
                </p:endSync>
                <p:childTnLst>
                  <p:par>
                    <p:cTn id="24" fill="hold">
                      <p:stCondLst>
                        <p:cond delay="0"/>
                      </p:stCondLst>
                      <p:childTnLst>
                        <p:par>
                          <p:cTn id="25" fill="hold">
                            <p:stCondLst>
                              <p:cond delay="0"/>
                            </p:stCondLst>
                            <p:childTnLst>
                              <p:par>
                                <p:cTn id="26" presetID="1" presetClass="emph" presetSubtype="2" fill="hold" nodeType="clickEffect">
                                  <p:stCondLst>
                                    <p:cond delay="0"/>
                                  </p:stCondLst>
                                  <p:childTnLst>
                                    <p:animClr clrSpc="rgb">
                                      <p:cBhvr>
                                        <p:cTn id="27" dur="2000" fill="hold"/>
                                        <p:tgtEl>
                                          <p:spTgt spid="58"/>
                                        </p:tgtEl>
                                        <p:attrNameLst>
                                          <p:attrName>fillcolor</p:attrName>
                                        </p:attrNameLst>
                                      </p:cBhvr>
                                      <p:to>
                                        <a:srgbClr val="46F01E"/>
                                      </p:to>
                                    </p:animClr>
                                    <p:set>
                                      <p:cBhvr>
                                        <p:cTn id="28" dur="2000" fill="hold"/>
                                        <p:tgtEl>
                                          <p:spTgt spid="58"/>
                                        </p:tgtEl>
                                        <p:attrNameLst>
                                          <p:attrName>fill.type</p:attrName>
                                        </p:attrNameLst>
                                      </p:cBhvr>
                                      <p:to>
                                        <p:strVal val="solid"/>
                                      </p:to>
                                    </p:set>
                                    <p:set>
                                      <p:cBhvr>
                                        <p:cTn id="29" dur="2000" fill="hold"/>
                                        <p:tgtEl>
                                          <p:spTgt spid="58"/>
                                        </p:tgtEl>
                                        <p:attrNameLst>
                                          <p:attrName>fill.on</p:attrName>
                                        </p:attrNameLst>
                                      </p:cBhvr>
                                      <p:to>
                                        <p:strVal val="true"/>
                                      </p:to>
                                    </p:set>
                                  </p:childTnLst>
                                </p:cTn>
                              </p:par>
                            </p:childTnLst>
                          </p:cTn>
                        </p:par>
                      </p:childTnLst>
                    </p:cTn>
                  </p:par>
                </p:childTnLst>
              </p:cTn>
              <p:nextCondLst>
                <p:cond evt="onClick" delay="0">
                  <p:tgtEl>
                    <p:spTgt spid="58"/>
                  </p:tgtEl>
                </p:cond>
              </p:nextCondLst>
            </p:seq>
            <p:seq concurrent="1" nextAc="seek">
              <p:cTn id="30" restart="whenNotActive" fill="hold" evtFilter="cancelBubble" nodeType="interactiveSeq">
                <p:stCondLst>
                  <p:cond evt="onClick" delay="0">
                    <p:tgtEl>
                      <p:spTgt spid="59"/>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p:cBhvr>
                                        <p:cTn id="34" dur="2000" fill="hold"/>
                                        <p:tgtEl>
                                          <p:spTgt spid="59"/>
                                        </p:tgtEl>
                                        <p:attrNameLst>
                                          <p:attrName>fillcolor</p:attrName>
                                        </p:attrNameLst>
                                      </p:cBhvr>
                                      <p:to>
                                        <a:srgbClr val="46F01E"/>
                                      </p:to>
                                    </p:animClr>
                                    <p:set>
                                      <p:cBhvr>
                                        <p:cTn id="35" dur="2000" fill="hold"/>
                                        <p:tgtEl>
                                          <p:spTgt spid="59"/>
                                        </p:tgtEl>
                                        <p:attrNameLst>
                                          <p:attrName>fill.type</p:attrName>
                                        </p:attrNameLst>
                                      </p:cBhvr>
                                      <p:to>
                                        <p:strVal val="solid"/>
                                      </p:to>
                                    </p:set>
                                    <p:set>
                                      <p:cBhvr>
                                        <p:cTn id="36" dur="2000" fill="hold"/>
                                        <p:tgtEl>
                                          <p:spTgt spid="59"/>
                                        </p:tgtEl>
                                        <p:attrNameLst>
                                          <p:attrName>fill.on</p:attrName>
                                        </p:attrNameLst>
                                      </p:cBhvr>
                                      <p:to>
                                        <p:strVal val="true"/>
                                      </p:to>
                                    </p:set>
                                  </p:childTnLst>
                                </p:cTn>
                              </p:par>
                            </p:childTnLst>
                          </p:cTn>
                        </p:par>
                      </p:childTnLst>
                    </p:cTn>
                  </p:par>
                </p:childTnLst>
              </p:cTn>
              <p:nextCondLst>
                <p:cond evt="onClick" delay="0">
                  <p:tgtEl>
                    <p:spTgt spid="59"/>
                  </p:tgtEl>
                </p:cond>
              </p:nextCondLst>
            </p:seq>
            <p:seq concurrent="1" nextAc="seek">
              <p:cTn id="37" restart="whenNotActive" fill="hold" evtFilter="cancelBubble" nodeType="interactiveSeq">
                <p:stCondLst>
                  <p:cond evt="onClick" delay="0">
                    <p:tgtEl>
                      <p:spTgt spid="60"/>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clickEffect">
                                  <p:stCondLst>
                                    <p:cond delay="0"/>
                                  </p:stCondLst>
                                  <p:childTnLst>
                                    <p:animClr clrSpc="rgb">
                                      <p:cBhvr>
                                        <p:cTn id="41" dur="2000" fill="hold"/>
                                        <p:tgtEl>
                                          <p:spTgt spid="60"/>
                                        </p:tgtEl>
                                        <p:attrNameLst>
                                          <p:attrName>fillcolor</p:attrName>
                                        </p:attrNameLst>
                                      </p:cBhvr>
                                      <p:to>
                                        <a:srgbClr val="46F01E"/>
                                      </p:to>
                                    </p:animClr>
                                    <p:set>
                                      <p:cBhvr>
                                        <p:cTn id="42" dur="2000" fill="hold"/>
                                        <p:tgtEl>
                                          <p:spTgt spid="60"/>
                                        </p:tgtEl>
                                        <p:attrNameLst>
                                          <p:attrName>fill.type</p:attrName>
                                        </p:attrNameLst>
                                      </p:cBhvr>
                                      <p:to>
                                        <p:strVal val="solid"/>
                                      </p:to>
                                    </p:set>
                                    <p:set>
                                      <p:cBhvr>
                                        <p:cTn id="43" dur="2000" fill="hold"/>
                                        <p:tgtEl>
                                          <p:spTgt spid="60"/>
                                        </p:tgtEl>
                                        <p:attrNameLst>
                                          <p:attrName>fill.on</p:attrName>
                                        </p:attrNameLst>
                                      </p:cBhvr>
                                      <p:to>
                                        <p:strVal val="true"/>
                                      </p:to>
                                    </p:set>
                                  </p:childTnLst>
                                </p:cTn>
                              </p:par>
                            </p:childTnLst>
                          </p:cTn>
                        </p:par>
                      </p:childTnLst>
                    </p:cTn>
                  </p:par>
                </p:childTnLst>
              </p:cTn>
              <p:nextCondLst>
                <p:cond evt="onClick" delay="0">
                  <p:tgtEl>
                    <p:spTgt spid="60"/>
                  </p:tgtEl>
                </p:cond>
              </p:nextCondLst>
            </p:seq>
            <p:seq concurrent="1" nextAc="seek">
              <p:cTn id="44" restart="whenNotActive" fill="hold" evtFilter="cancelBubble" nodeType="interactiveSeq">
                <p:stCondLst>
                  <p:cond evt="onClick" delay="0">
                    <p:tgtEl>
                      <p:spTgt spid="61"/>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p:cBhvr>
                                        <p:cTn id="48" dur="2000" fill="hold"/>
                                        <p:tgtEl>
                                          <p:spTgt spid="61"/>
                                        </p:tgtEl>
                                        <p:attrNameLst>
                                          <p:attrName>fillcolor</p:attrName>
                                        </p:attrNameLst>
                                      </p:cBhvr>
                                      <p:to>
                                        <a:srgbClr val="46F01E"/>
                                      </p:to>
                                    </p:animClr>
                                    <p:set>
                                      <p:cBhvr>
                                        <p:cTn id="49" dur="2000" fill="hold"/>
                                        <p:tgtEl>
                                          <p:spTgt spid="61"/>
                                        </p:tgtEl>
                                        <p:attrNameLst>
                                          <p:attrName>fill.type</p:attrName>
                                        </p:attrNameLst>
                                      </p:cBhvr>
                                      <p:to>
                                        <p:strVal val="solid"/>
                                      </p:to>
                                    </p:set>
                                    <p:set>
                                      <p:cBhvr>
                                        <p:cTn id="50" dur="2000" fill="hold"/>
                                        <p:tgtEl>
                                          <p:spTgt spid="61"/>
                                        </p:tgtEl>
                                        <p:attrNameLst>
                                          <p:attrName>fill.on</p:attrName>
                                        </p:attrNameLst>
                                      </p:cBhvr>
                                      <p:to>
                                        <p:strVal val="true"/>
                                      </p:to>
                                    </p:set>
                                  </p:childTnLst>
                                </p:cTn>
                              </p:par>
                            </p:childTnLst>
                          </p:cTn>
                        </p:par>
                        <p:par>
                          <p:cTn id="51" fill="hold">
                            <p:stCondLst>
                              <p:cond delay="2000"/>
                            </p:stCondLst>
                            <p:childTnLst>
                              <p:par>
                                <p:cTn id="52" presetID="9" presetClass="entr" presetSubtype="0" fill="hold" grpId="0" nodeType="after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dissolve">
                                      <p:cBhvr>
                                        <p:cTn id="54" dur="2000"/>
                                        <p:tgtEl>
                                          <p:spTgt spid="90"/>
                                        </p:tgtEl>
                                      </p:cBhvr>
                                    </p:animEffect>
                                  </p:childTnLst>
                                </p:cTn>
                              </p:par>
                            </p:childTnLst>
                          </p:cTn>
                        </p:par>
                        <p:par>
                          <p:cTn id="55" fill="hold">
                            <p:stCondLst>
                              <p:cond delay="4000"/>
                            </p:stCondLst>
                            <p:childTnLst>
                              <p:par>
                                <p:cTn id="56" presetID="1" presetClass="exit" presetSubtype="0" fill="hold" grpId="1" nodeType="afterEffect">
                                  <p:stCondLst>
                                    <p:cond delay="3200"/>
                                  </p:stCondLst>
                                  <p:childTnLst>
                                    <p:set>
                                      <p:cBhvr>
                                        <p:cTn id="57" dur="1" fill="hold">
                                          <p:stCondLst>
                                            <p:cond delay="0"/>
                                          </p:stCondLst>
                                        </p:cTn>
                                        <p:tgtEl>
                                          <p:spTgt spid="90"/>
                                        </p:tgtEl>
                                        <p:attrNameLst>
                                          <p:attrName>style.visibility</p:attrName>
                                        </p:attrNameLst>
                                      </p:cBhvr>
                                      <p:to>
                                        <p:strVal val="hidden"/>
                                      </p:to>
                                    </p:set>
                                  </p:childTnLst>
                                </p:cTn>
                              </p:par>
                            </p:childTnLst>
                          </p:cTn>
                        </p:par>
                      </p:childTnLst>
                    </p:cTn>
                  </p:par>
                </p:childTnLst>
              </p:cTn>
              <p:nextCondLst>
                <p:cond evt="onClick" delay="0">
                  <p:tgtEl>
                    <p:spTgt spid="61"/>
                  </p:tgtEl>
                </p:cond>
              </p:nextCondLst>
            </p:seq>
            <p:seq concurrent="1" nextAc="seek">
              <p:cTn id="58" restart="whenNotActive" fill="hold" evtFilter="cancelBubble" nodeType="interactiveSeq">
                <p:stCondLst>
                  <p:cond evt="onClick" delay="0">
                    <p:tgtEl>
                      <p:spTgt spid="92"/>
                    </p:tgtEl>
                  </p:cond>
                </p:stCondLst>
                <p:endSync evt="end" delay="0">
                  <p:rtn val="all"/>
                </p:endSync>
                <p:childTnLst>
                  <p:par>
                    <p:cTn id="59" fill="hold">
                      <p:stCondLst>
                        <p:cond delay="0"/>
                      </p:stCondLst>
                      <p:childTnLst>
                        <p:par>
                          <p:cTn id="60" fill="hold">
                            <p:stCondLst>
                              <p:cond delay="0"/>
                            </p:stCondLst>
                            <p:childTnLst>
                              <p:par>
                                <p:cTn id="61" presetID="1" presetClass="emph" presetSubtype="2" fill="hold" grpId="0" nodeType="clickEffect">
                                  <p:stCondLst>
                                    <p:cond delay="0"/>
                                  </p:stCondLst>
                                  <p:childTnLst>
                                    <p:animClr clrSpc="rgb">
                                      <p:cBhvr>
                                        <p:cTn id="62" dur="2000" fill="hold"/>
                                        <p:tgtEl>
                                          <p:spTgt spid="92"/>
                                        </p:tgtEl>
                                        <p:attrNameLst>
                                          <p:attrName>fillcolor</p:attrName>
                                        </p:attrNameLst>
                                      </p:cBhvr>
                                      <p:to>
                                        <a:srgbClr val="E6F618"/>
                                      </p:to>
                                    </p:animClr>
                                    <p:set>
                                      <p:cBhvr>
                                        <p:cTn id="63" dur="2000" fill="hold"/>
                                        <p:tgtEl>
                                          <p:spTgt spid="92"/>
                                        </p:tgtEl>
                                        <p:attrNameLst>
                                          <p:attrName>fill.type</p:attrName>
                                        </p:attrNameLst>
                                      </p:cBhvr>
                                      <p:to>
                                        <p:strVal val="solid"/>
                                      </p:to>
                                    </p:set>
                                    <p:set>
                                      <p:cBhvr>
                                        <p:cTn id="64" dur="2000" fill="hold"/>
                                        <p:tgtEl>
                                          <p:spTgt spid="92"/>
                                        </p:tgtEl>
                                        <p:attrNameLst>
                                          <p:attrName>fill.on</p:attrName>
                                        </p:attrNameLst>
                                      </p:cBhvr>
                                      <p:to>
                                        <p:strVal val="true"/>
                                      </p:to>
                                    </p:set>
                                  </p:childTnLst>
                                </p:cTn>
                              </p:par>
                            </p:childTnLst>
                          </p:cTn>
                        </p:par>
                      </p:childTnLst>
                    </p:cTn>
                  </p:par>
                </p:childTnLst>
              </p:cTn>
              <p:nextCondLst>
                <p:cond evt="onClick" delay="0">
                  <p:tgtEl>
                    <p:spTgt spid="92"/>
                  </p:tgtEl>
                </p:cond>
              </p:nextCondLst>
            </p:seq>
            <p:seq concurrent="1" nextAc="seek">
              <p:cTn id="65" restart="whenNotActive" fill="hold" evtFilter="cancelBubble" nodeType="interactiveSeq">
                <p:stCondLst>
                  <p:cond evt="onClick" delay="0">
                    <p:tgtEl>
                      <p:spTgt spid="94"/>
                    </p:tgtEl>
                  </p:cond>
                </p:stCondLst>
                <p:endSync evt="end" delay="0">
                  <p:rtn val="all"/>
                </p:endSync>
                <p:childTnLst>
                  <p:par>
                    <p:cTn id="66" fill="hold">
                      <p:stCondLst>
                        <p:cond delay="0"/>
                      </p:stCondLst>
                      <p:childTnLst>
                        <p:par>
                          <p:cTn id="67" fill="hold">
                            <p:stCondLst>
                              <p:cond delay="0"/>
                            </p:stCondLst>
                            <p:childTnLst>
                              <p:par>
                                <p:cTn id="68" presetID="1" presetClass="emph" presetSubtype="2" fill="hold" nodeType="clickEffect">
                                  <p:stCondLst>
                                    <p:cond delay="0"/>
                                  </p:stCondLst>
                                  <p:childTnLst>
                                    <p:animClr clrSpc="rgb">
                                      <p:cBhvr>
                                        <p:cTn id="69" dur="2000" fill="hold"/>
                                        <p:tgtEl>
                                          <p:spTgt spid="94"/>
                                        </p:tgtEl>
                                        <p:attrNameLst>
                                          <p:attrName>fillcolor</p:attrName>
                                        </p:attrNameLst>
                                      </p:cBhvr>
                                      <p:to>
                                        <a:srgbClr val="E6F618"/>
                                      </p:to>
                                    </p:animClr>
                                    <p:set>
                                      <p:cBhvr>
                                        <p:cTn id="70" dur="2000" fill="hold"/>
                                        <p:tgtEl>
                                          <p:spTgt spid="94"/>
                                        </p:tgtEl>
                                        <p:attrNameLst>
                                          <p:attrName>fill.type</p:attrName>
                                        </p:attrNameLst>
                                      </p:cBhvr>
                                      <p:to>
                                        <p:strVal val="solid"/>
                                      </p:to>
                                    </p:set>
                                    <p:set>
                                      <p:cBhvr>
                                        <p:cTn id="71" dur="2000" fill="hold"/>
                                        <p:tgtEl>
                                          <p:spTgt spid="94"/>
                                        </p:tgtEl>
                                        <p:attrNameLst>
                                          <p:attrName>fill.on</p:attrName>
                                        </p:attrNameLst>
                                      </p:cBhvr>
                                      <p:to>
                                        <p:strVal val="true"/>
                                      </p:to>
                                    </p:set>
                                  </p:childTnLst>
                                </p:cTn>
                              </p:par>
                            </p:childTnLst>
                          </p:cTn>
                        </p:par>
                      </p:childTnLst>
                    </p:cTn>
                  </p:par>
                </p:childTnLst>
              </p:cTn>
              <p:nextCondLst>
                <p:cond evt="onClick" delay="0">
                  <p:tgtEl>
                    <p:spTgt spid="94"/>
                  </p:tgtEl>
                </p:cond>
              </p:nextCondLst>
            </p:seq>
            <p:seq concurrent="1" nextAc="seek">
              <p:cTn id="72" restart="whenNotActive" fill="hold" evtFilter="cancelBubble" nodeType="interactiveSeq">
                <p:stCondLst>
                  <p:cond evt="onClick" delay="0">
                    <p:tgtEl>
                      <p:spTgt spid="93"/>
                    </p:tgtEl>
                  </p:cond>
                </p:stCondLst>
                <p:endSync evt="end" delay="0">
                  <p:rtn val="all"/>
                </p:endSync>
                <p:childTnLst>
                  <p:par>
                    <p:cTn id="73" fill="hold">
                      <p:stCondLst>
                        <p:cond delay="0"/>
                      </p:stCondLst>
                      <p:childTnLst>
                        <p:par>
                          <p:cTn id="74" fill="hold">
                            <p:stCondLst>
                              <p:cond delay="0"/>
                            </p:stCondLst>
                            <p:childTnLst>
                              <p:par>
                                <p:cTn id="75" presetID="1" presetClass="emph" presetSubtype="2" fill="hold" nodeType="clickEffect">
                                  <p:stCondLst>
                                    <p:cond delay="0"/>
                                  </p:stCondLst>
                                  <p:childTnLst>
                                    <p:animClr clrSpc="rgb">
                                      <p:cBhvr>
                                        <p:cTn id="76" dur="2000" fill="hold"/>
                                        <p:tgtEl>
                                          <p:spTgt spid="93"/>
                                        </p:tgtEl>
                                        <p:attrNameLst>
                                          <p:attrName>fillcolor</p:attrName>
                                        </p:attrNameLst>
                                      </p:cBhvr>
                                      <p:to>
                                        <a:srgbClr val="E6F618"/>
                                      </p:to>
                                    </p:animClr>
                                    <p:set>
                                      <p:cBhvr>
                                        <p:cTn id="77" dur="2000" fill="hold"/>
                                        <p:tgtEl>
                                          <p:spTgt spid="93"/>
                                        </p:tgtEl>
                                        <p:attrNameLst>
                                          <p:attrName>fill.type</p:attrName>
                                        </p:attrNameLst>
                                      </p:cBhvr>
                                      <p:to>
                                        <p:strVal val="solid"/>
                                      </p:to>
                                    </p:set>
                                    <p:set>
                                      <p:cBhvr>
                                        <p:cTn id="78" dur="2000" fill="hold"/>
                                        <p:tgtEl>
                                          <p:spTgt spid="93"/>
                                        </p:tgtEl>
                                        <p:attrNameLst>
                                          <p:attrName>fill.on</p:attrName>
                                        </p:attrNameLst>
                                      </p:cBhvr>
                                      <p:to>
                                        <p:strVal val="true"/>
                                      </p:to>
                                    </p:set>
                                  </p:childTnLst>
                                </p:cTn>
                              </p:par>
                            </p:childTnLst>
                          </p:cTn>
                        </p:par>
                      </p:childTnLst>
                    </p:cTn>
                  </p:par>
                </p:childTnLst>
              </p:cTn>
              <p:nextCondLst>
                <p:cond evt="onClick" delay="0">
                  <p:tgtEl>
                    <p:spTgt spid="93"/>
                  </p:tgtEl>
                </p:cond>
              </p:nextCondLst>
            </p:seq>
            <p:seq concurrent="1" nextAc="seek">
              <p:cTn id="79" restart="whenNotActive" fill="hold" evtFilter="cancelBubble" nodeType="interactiveSeq">
                <p:stCondLst>
                  <p:cond evt="onClick" delay="0">
                    <p:tgtEl>
                      <p:spTgt spid="91"/>
                    </p:tgtEl>
                  </p:cond>
                </p:stCondLst>
                <p:endSync evt="end" delay="0">
                  <p:rtn val="all"/>
                </p:endSync>
                <p:childTnLst>
                  <p:par>
                    <p:cTn id="80" fill="hold">
                      <p:stCondLst>
                        <p:cond delay="0"/>
                      </p:stCondLst>
                      <p:childTnLst>
                        <p:par>
                          <p:cTn id="81" fill="hold">
                            <p:stCondLst>
                              <p:cond delay="0"/>
                            </p:stCondLst>
                            <p:childTnLst>
                              <p:par>
                                <p:cTn id="82" presetID="1" presetClass="emph" presetSubtype="2" fill="hold" nodeType="clickEffect">
                                  <p:stCondLst>
                                    <p:cond delay="0"/>
                                  </p:stCondLst>
                                  <p:childTnLst>
                                    <p:animClr clrSpc="rgb">
                                      <p:cBhvr>
                                        <p:cTn id="83" dur="2000" fill="hold"/>
                                        <p:tgtEl>
                                          <p:spTgt spid="91"/>
                                        </p:tgtEl>
                                        <p:attrNameLst>
                                          <p:attrName>fillcolor</p:attrName>
                                        </p:attrNameLst>
                                      </p:cBhvr>
                                      <p:to>
                                        <a:srgbClr val="E6F618"/>
                                      </p:to>
                                    </p:animClr>
                                    <p:set>
                                      <p:cBhvr>
                                        <p:cTn id="84" dur="2000" fill="hold"/>
                                        <p:tgtEl>
                                          <p:spTgt spid="91"/>
                                        </p:tgtEl>
                                        <p:attrNameLst>
                                          <p:attrName>fill.type</p:attrName>
                                        </p:attrNameLst>
                                      </p:cBhvr>
                                      <p:to>
                                        <p:strVal val="solid"/>
                                      </p:to>
                                    </p:set>
                                    <p:set>
                                      <p:cBhvr>
                                        <p:cTn id="85" dur="2000" fill="hold"/>
                                        <p:tgtEl>
                                          <p:spTgt spid="91"/>
                                        </p:tgtEl>
                                        <p:attrNameLst>
                                          <p:attrName>fill.on</p:attrName>
                                        </p:attrNameLst>
                                      </p:cBhvr>
                                      <p:to>
                                        <p:strVal val="true"/>
                                      </p:to>
                                    </p:set>
                                  </p:childTnLst>
                                </p:cTn>
                              </p:par>
                            </p:childTnLst>
                          </p:cTn>
                        </p:par>
                      </p:childTnLst>
                    </p:cTn>
                  </p:par>
                </p:childTnLst>
              </p:cTn>
              <p:nextCondLst>
                <p:cond evt="onClick" delay="0">
                  <p:tgtEl>
                    <p:spTgt spid="91"/>
                  </p:tgtEl>
                </p:cond>
              </p:nextCondLst>
            </p:seq>
            <p:seq concurrent="1" nextAc="seek">
              <p:cTn id="86" restart="whenNotActive" fill="hold" evtFilter="cancelBubble" nodeType="interactiveSeq">
                <p:stCondLst>
                  <p:cond evt="onClick" delay="0">
                    <p:tgtEl>
                      <p:spTgt spid="95"/>
                    </p:tgtEl>
                  </p:cond>
                </p:stCondLst>
                <p:endSync evt="end" delay="0">
                  <p:rtn val="all"/>
                </p:endSync>
                <p:childTnLst>
                  <p:par>
                    <p:cTn id="87" fill="hold">
                      <p:stCondLst>
                        <p:cond delay="0"/>
                      </p:stCondLst>
                      <p:childTnLst>
                        <p:par>
                          <p:cTn id="88" fill="hold">
                            <p:stCondLst>
                              <p:cond delay="0"/>
                            </p:stCondLst>
                            <p:childTnLst>
                              <p:par>
                                <p:cTn id="89" presetID="1" presetClass="emph" presetSubtype="2" fill="hold" nodeType="clickEffect">
                                  <p:stCondLst>
                                    <p:cond delay="0"/>
                                  </p:stCondLst>
                                  <p:childTnLst>
                                    <p:animClr clrSpc="rgb">
                                      <p:cBhvr>
                                        <p:cTn id="90" dur="2000" fill="hold"/>
                                        <p:tgtEl>
                                          <p:spTgt spid="95"/>
                                        </p:tgtEl>
                                        <p:attrNameLst>
                                          <p:attrName>fillcolor</p:attrName>
                                        </p:attrNameLst>
                                      </p:cBhvr>
                                      <p:to>
                                        <a:srgbClr val="E6F618"/>
                                      </p:to>
                                    </p:animClr>
                                    <p:set>
                                      <p:cBhvr>
                                        <p:cTn id="91" dur="2000" fill="hold"/>
                                        <p:tgtEl>
                                          <p:spTgt spid="95"/>
                                        </p:tgtEl>
                                        <p:attrNameLst>
                                          <p:attrName>fill.type</p:attrName>
                                        </p:attrNameLst>
                                      </p:cBhvr>
                                      <p:to>
                                        <p:strVal val="solid"/>
                                      </p:to>
                                    </p:set>
                                    <p:set>
                                      <p:cBhvr>
                                        <p:cTn id="92" dur="2000" fill="hold"/>
                                        <p:tgtEl>
                                          <p:spTgt spid="95"/>
                                        </p:tgtEl>
                                        <p:attrNameLst>
                                          <p:attrName>fill.on</p:attrName>
                                        </p:attrNameLst>
                                      </p:cBhvr>
                                      <p:to>
                                        <p:strVal val="true"/>
                                      </p:to>
                                    </p:set>
                                  </p:childTnLst>
                                </p:cTn>
                              </p:par>
                            </p:childTnLst>
                          </p:cTn>
                        </p:par>
                        <p:par>
                          <p:cTn id="93" fill="hold">
                            <p:stCondLst>
                              <p:cond delay="2000"/>
                            </p:stCondLst>
                            <p:childTnLst>
                              <p:par>
                                <p:cTn id="94" presetID="9" presetClass="entr" presetSubtype="0" fill="hold" grpId="0" nodeType="afterEffect">
                                  <p:stCondLst>
                                    <p:cond delay="0"/>
                                  </p:stCondLst>
                                  <p:childTnLst>
                                    <p:set>
                                      <p:cBhvr>
                                        <p:cTn id="95" dur="1" fill="hold">
                                          <p:stCondLst>
                                            <p:cond delay="0"/>
                                          </p:stCondLst>
                                        </p:cTn>
                                        <p:tgtEl>
                                          <p:spTgt spid="96"/>
                                        </p:tgtEl>
                                        <p:attrNameLst>
                                          <p:attrName>style.visibility</p:attrName>
                                        </p:attrNameLst>
                                      </p:cBhvr>
                                      <p:to>
                                        <p:strVal val="visible"/>
                                      </p:to>
                                    </p:set>
                                    <p:animEffect transition="in" filter="dissolve">
                                      <p:cBhvr>
                                        <p:cTn id="96" dur="500"/>
                                        <p:tgtEl>
                                          <p:spTgt spid="96"/>
                                        </p:tgtEl>
                                      </p:cBhvr>
                                    </p:animEffect>
                                  </p:childTnLst>
                                </p:cTn>
                              </p:par>
                            </p:childTnLst>
                          </p:cTn>
                        </p:par>
                        <p:par>
                          <p:cTn id="97" fill="hold">
                            <p:stCondLst>
                              <p:cond delay="2500"/>
                            </p:stCondLst>
                            <p:childTnLst>
                              <p:par>
                                <p:cTn id="98" presetID="1" presetClass="exit" presetSubtype="0" fill="hold" grpId="1" nodeType="afterEffect">
                                  <p:stCondLst>
                                    <p:cond delay="4100"/>
                                  </p:stCondLst>
                                  <p:childTnLst>
                                    <p:set>
                                      <p:cBhvr>
                                        <p:cTn id="99" dur="1" fill="hold">
                                          <p:stCondLst>
                                            <p:cond delay="0"/>
                                          </p:stCondLst>
                                        </p:cTn>
                                        <p:tgtEl>
                                          <p:spTgt spid="96"/>
                                        </p:tgtEl>
                                        <p:attrNameLst>
                                          <p:attrName>style.visibility</p:attrName>
                                        </p:attrNameLst>
                                      </p:cBhvr>
                                      <p:to>
                                        <p:strVal val="hidden"/>
                                      </p:to>
                                    </p:set>
                                  </p:childTnLst>
                                </p:cTn>
                              </p:par>
                            </p:childTnLst>
                          </p:cTn>
                        </p:par>
                      </p:childTnLst>
                    </p:cTn>
                  </p:par>
                </p:childTnLst>
              </p:cTn>
              <p:nextCondLst>
                <p:cond evt="onClick" delay="0">
                  <p:tgtEl>
                    <p:spTgt spid="95"/>
                  </p:tgtEl>
                </p:cond>
              </p:nextCondLst>
            </p:seq>
            <p:seq concurrent="1" nextAc="seek">
              <p:cTn id="100" restart="whenNotActive" fill="hold" evtFilter="cancelBubble" nodeType="interactiveSeq">
                <p:stCondLst>
                  <p:cond evt="onClick" delay="0">
                    <p:tgtEl>
                      <p:spTgt spid="97"/>
                    </p:tgtEl>
                  </p:cond>
                </p:stCondLst>
                <p:endSync evt="end" delay="0">
                  <p:rtn val="all"/>
                </p:endSync>
                <p:childTnLst>
                  <p:par>
                    <p:cTn id="101" fill="hold">
                      <p:stCondLst>
                        <p:cond delay="0"/>
                      </p:stCondLst>
                      <p:childTnLst>
                        <p:par>
                          <p:cTn id="102" fill="hold">
                            <p:stCondLst>
                              <p:cond delay="0"/>
                            </p:stCondLst>
                            <p:childTnLst>
                              <p:par>
                                <p:cTn id="103" presetID="1" presetClass="emph" presetSubtype="2" fill="hold" nodeType="clickEffect">
                                  <p:stCondLst>
                                    <p:cond delay="0"/>
                                  </p:stCondLst>
                                  <p:childTnLst>
                                    <p:animClr clrSpc="rgb">
                                      <p:cBhvr>
                                        <p:cTn id="104" dur="2000" fill="hold"/>
                                        <p:tgtEl>
                                          <p:spTgt spid="97"/>
                                        </p:tgtEl>
                                        <p:attrNameLst>
                                          <p:attrName>fillcolor</p:attrName>
                                        </p:attrNameLst>
                                      </p:cBhvr>
                                      <p:to>
                                        <a:srgbClr val="FD2711"/>
                                      </p:to>
                                    </p:animClr>
                                    <p:set>
                                      <p:cBhvr>
                                        <p:cTn id="105" dur="2000" fill="hold"/>
                                        <p:tgtEl>
                                          <p:spTgt spid="97"/>
                                        </p:tgtEl>
                                        <p:attrNameLst>
                                          <p:attrName>fill.type</p:attrName>
                                        </p:attrNameLst>
                                      </p:cBhvr>
                                      <p:to>
                                        <p:strVal val="solid"/>
                                      </p:to>
                                    </p:set>
                                    <p:set>
                                      <p:cBhvr>
                                        <p:cTn id="106" dur="2000" fill="hold"/>
                                        <p:tgtEl>
                                          <p:spTgt spid="97"/>
                                        </p:tgtEl>
                                        <p:attrNameLst>
                                          <p:attrName>fill.on</p:attrName>
                                        </p:attrNameLst>
                                      </p:cBhvr>
                                      <p:to>
                                        <p:strVal val="true"/>
                                      </p:to>
                                    </p:set>
                                  </p:childTnLst>
                                </p:cTn>
                              </p:par>
                            </p:childTnLst>
                          </p:cTn>
                        </p:par>
                      </p:childTnLst>
                    </p:cTn>
                  </p:par>
                </p:childTnLst>
              </p:cTn>
              <p:nextCondLst>
                <p:cond evt="onClick" delay="0">
                  <p:tgtEl>
                    <p:spTgt spid="97"/>
                  </p:tgtEl>
                </p:cond>
              </p:nextCondLst>
            </p:seq>
            <p:seq concurrent="1" nextAc="seek">
              <p:cTn id="107" restart="whenNotActive" fill="hold" evtFilter="cancelBubble" nodeType="interactiveSeq">
                <p:stCondLst>
                  <p:cond evt="onClick" delay="0">
                    <p:tgtEl>
                      <p:spTgt spid="98"/>
                    </p:tgtEl>
                  </p:cond>
                </p:stCondLst>
                <p:endSync evt="end" delay="0">
                  <p:rtn val="all"/>
                </p:endSync>
                <p:childTnLst>
                  <p:par>
                    <p:cTn id="108" fill="hold">
                      <p:stCondLst>
                        <p:cond delay="0"/>
                      </p:stCondLst>
                      <p:childTnLst>
                        <p:par>
                          <p:cTn id="109" fill="hold">
                            <p:stCondLst>
                              <p:cond delay="0"/>
                            </p:stCondLst>
                            <p:childTnLst>
                              <p:par>
                                <p:cTn id="110" presetID="1" presetClass="emph" presetSubtype="2" fill="hold" nodeType="clickEffect">
                                  <p:stCondLst>
                                    <p:cond delay="0"/>
                                  </p:stCondLst>
                                  <p:childTnLst>
                                    <p:animClr clrSpc="rgb">
                                      <p:cBhvr>
                                        <p:cTn id="111" dur="2000" fill="hold"/>
                                        <p:tgtEl>
                                          <p:spTgt spid="98"/>
                                        </p:tgtEl>
                                        <p:attrNameLst>
                                          <p:attrName>fillcolor</p:attrName>
                                        </p:attrNameLst>
                                      </p:cBhvr>
                                      <p:to>
                                        <a:srgbClr val="FD2711"/>
                                      </p:to>
                                    </p:animClr>
                                    <p:set>
                                      <p:cBhvr>
                                        <p:cTn id="112" dur="2000" fill="hold"/>
                                        <p:tgtEl>
                                          <p:spTgt spid="98"/>
                                        </p:tgtEl>
                                        <p:attrNameLst>
                                          <p:attrName>fill.type</p:attrName>
                                        </p:attrNameLst>
                                      </p:cBhvr>
                                      <p:to>
                                        <p:strVal val="solid"/>
                                      </p:to>
                                    </p:set>
                                    <p:set>
                                      <p:cBhvr>
                                        <p:cTn id="113" dur="2000" fill="hold"/>
                                        <p:tgtEl>
                                          <p:spTgt spid="98"/>
                                        </p:tgtEl>
                                        <p:attrNameLst>
                                          <p:attrName>fill.on</p:attrName>
                                        </p:attrNameLst>
                                      </p:cBhvr>
                                      <p:to>
                                        <p:strVal val="true"/>
                                      </p:to>
                                    </p:set>
                                  </p:childTnLst>
                                </p:cTn>
                              </p:par>
                            </p:childTnLst>
                          </p:cTn>
                        </p:par>
                      </p:childTnLst>
                    </p:cTn>
                  </p:par>
                </p:childTnLst>
              </p:cTn>
              <p:nextCondLst>
                <p:cond evt="onClick" delay="0">
                  <p:tgtEl>
                    <p:spTgt spid="98"/>
                  </p:tgtEl>
                </p:cond>
              </p:nextCondLst>
            </p:seq>
            <p:seq concurrent="1" nextAc="seek">
              <p:cTn id="114" restart="whenNotActive" fill="hold" evtFilter="cancelBubble" nodeType="interactiveSeq">
                <p:stCondLst>
                  <p:cond evt="onClick" delay="0">
                    <p:tgtEl>
                      <p:spTgt spid="100"/>
                    </p:tgtEl>
                  </p:cond>
                </p:stCondLst>
                <p:endSync evt="end" delay="0">
                  <p:rtn val="all"/>
                </p:endSync>
                <p:childTnLst>
                  <p:par>
                    <p:cTn id="115" fill="hold">
                      <p:stCondLst>
                        <p:cond delay="0"/>
                      </p:stCondLst>
                      <p:childTnLst>
                        <p:par>
                          <p:cTn id="116" fill="hold">
                            <p:stCondLst>
                              <p:cond delay="0"/>
                            </p:stCondLst>
                            <p:childTnLst>
                              <p:par>
                                <p:cTn id="117" presetID="1" presetClass="emph" presetSubtype="2" fill="hold" nodeType="clickEffect">
                                  <p:stCondLst>
                                    <p:cond delay="0"/>
                                  </p:stCondLst>
                                  <p:childTnLst>
                                    <p:animClr clrSpc="rgb">
                                      <p:cBhvr>
                                        <p:cTn id="118" dur="2000" fill="hold"/>
                                        <p:tgtEl>
                                          <p:spTgt spid="100"/>
                                        </p:tgtEl>
                                        <p:attrNameLst>
                                          <p:attrName>fillcolor</p:attrName>
                                        </p:attrNameLst>
                                      </p:cBhvr>
                                      <p:to>
                                        <a:srgbClr val="FD2711"/>
                                      </p:to>
                                    </p:animClr>
                                    <p:set>
                                      <p:cBhvr>
                                        <p:cTn id="119" dur="2000" fill="hold"/>
                                        <p:tgtEl>
                                          <p:spTgt spid="100"/>
                                        </p:tgtEl>
                                        <p:attrNameLst>
                                          <p:attrName>fill.type</p:attrName>
                                        </p:attrNameLst>
                                      </p:cBhvr>
                                      <p:to>
                                        <p:strVal val="solid"/>
                                      </p:to>
                                    </p:set>
                                    <p:set>
                                      <p:cBhvr>
                                        <p:cTn id="120" dur="2000" fill="hold"/>
                                        <p:tgtEl>
                                          <p:spTgt spid="100"/>
                                        </p:tgtEl>
                                        <p:attrNameLst>
                                          <p:attrName>fill.on</p:attrName>
                                        </p:attrNameLst>
                                      </p:cBhvr>
                                      <p:to>
                                        <p:strVal val="true"/>
                                      </p:to>
                                    </p:set>
                                  </p:childTnLst>
                                </p:cTn>
                              </p:par>
                            </p:childTnLst>
                          </p:cTn>
                        </p:par>
                      </p:childTnLst>
                    </p:cTn>
                  </p:par>
                </p:childTnLst>
              </p:cTn>
              <p:nextCondLst>
                <p:cond evt="onClick" delay="0">
                  <p:tgtEl>
                    <p:spTgt spid="100"/>
                  </p:tgtEl>
                </p:cond>
              </p:nextCondLst>
            </p:seq>
            <p:seq concurrent="1" nextAc="seek">
              <p:cTn id="121" restart="whenNotActive" fill="hold" evtFilter="cancelBubble" nodeType="interactiveSeq">
                <p:stCondLst>
                  <p:cond evt="onClick" delay="0">
                    <p:tgtEl>
                      <p:spTgt spid="99"/>
                    </p:tgtEl>
                  </p:cond>
                </p:stCondLst>
                <p:endSync evt="end" delay="0">
                  <p:rtn val="all"/>
                </p:endSync>
                <p:childTnLst>
                  <p:par>
                    <p:cTn id="122" fill="hold">
                      <p:stCondLst>
                        <p:cond delay="0"/>
                      </p:stCondLst>
                      <p:childTnLst>
                        <p:par>
                          <p:cTn id="123" fill="hold">
                            <p:stCondLst>
                              <p:cond delay="0"/>
                            </p:stCondLst>
                            <p:childTnLst>
                              <p:par>
                                <p:cTn id="124" presetID="1" presetClass="emph" presetSubtype="2" fill="hold" nodeType="clickEffect">
                                  <p:stCondLst>
                                    <p:cond delay="0"/>
                                  </p:stCondLst>
                                  <p:childTnLst>
                                    <p:animClr clrSpc="rgb">
                                      <p:cBhvr>
                                        <p:cTn id="125" dur="2000" fill="hold"/>
                                        <p:tgtEl>
                                          <p:spTgt spid="99"/>
                                        </p:tgtEl>
                                        <p:attrNameLst>
                                          <p:attrName>fillcolor</p:attrName>
                                        </p:attrNameLst>
                                      </p:cBhvr>
                                      <p:to>
                                        <a:srgbClr val="FD2711"/>
                                      </p:to>
                                    </p:animClr>
                                    <p:set>
                                      <p:cBhvr>
                                        <p:cTn id="126" dur="2000" fill="hold"/>
                                        <p:tgtEl>
                                          <p:spTgt spid="99"/>
                                        </p:tgtEl>
                                        <p:attrNameLst>
                                          <p:attrName>fill.type</p:attrName>
                                        </p:attrNameLst>
                                      </p:cBhvr>
                                      <p:to>
                                        <p:strVal val="solid"/>
                                      </p:to>
                                    </p:set>
                                    <p:set>
                                      <p:cBhvr>
                                        <p:cTn id="127" dur="2000" fill="hold"/>
                                        <p:tgtEl>
                                          <p:spTgt spid="99"/>
                                        </p:tgtEl>
                                        <p:attrNameLst>
                                          <p:attrName>fill.on</p:attrName>
                                        </p:attrNameLst>
                                      </p:cBhvr>
                                      <p:to>
                                        <p:strVal val="true"/>
                                      </p:to>
                                    </p:set>
                                  </p:childTnLst>
                                </p:cTn>
                              </p:par>
                            </p:childTnLst>
                          </p:cTn>
                        </p:par>
                      </p:childTnLst>
                    </p:cTn>
                  </p:par>
                </p:childTnLst>
              </p:cTn>
              <p:nextCondLst>
                <p:cond evt="onClick" delay="0">
                  <p:tgtEl>
                    <p:spTgt spid="99"/>
                  </p:tgtEl>
                </p:cond>
              </p:nextCondLst>
            </p:seq>
            <p:seq concurrent="1" nextAc="seek">
              <p:cTn id="128" restart="whenNotActive" fill="hold" evtFilter="cancelBubble" nodeType="interactiveSeq">
                <p:stCondLst>
                  <p:cond evt="onClick" delay="0">
                    <p:tgtEl>
                      <p:spTgt spid="101"/>
                    </p:tgtEl>
                  </p:cond>
                </p:stCondLst>
                <p:endSync evt="end" delay="0">
                  <p:rtn val="all"/>
                </p:endSync>
                <p:childTnLst>
                  <p:par>
                    <p:cTn id="129" fill="hold">
                      <p:stCondLst>
                        <p:cond delay="0"/>
                      </p:stCondLst>
                      <p:childTnLst>
                        <p:par>
                          <p:cTn id="130" fill="hold">
                            <p:stCondLst>
                              <p:cond delay="0"/>
                            </p:stCondLst>
                            <p:childTnLst>
                              <p:par>
                                <p:cTn id="131" presetID="1" presetClass="emph" presetSubtype="2" fill="hold" nodeType="clickEffect">
                                  <p:stCondLst>
                                    <p:cond delay="0"/>
                                  </p:stCondLst>
                                  <p:childTnLst>
                                    <p:animClr clrSpc="rgb">
                                      <p:cBhvr>
                                        <p:cTn id="132" dur="2000" fill="hold"/>
                                        <p:tgtEl>
                                          <p:spTgt spid="101"/>
                                        </p:tgtEl>
                                        <p:attrNameLst>
                                          <p:attrName>fillcolor</p:attrName>
                                        </p:attrNameLst>
                                      </p:cBhvr>
                                      <p:to>
                                        <a:srgbClr val="FE1610"/>
                                      </p:to>
                                    </p:animClr>
                                    <p:set>
                                      <p:cBhvr>
                                        <p:cTn id="133" dur="2000" fill="hold"/>
                                        <p:tgtEl>
                                          <p:spTgt spid="101"/>
                                        </p:tgtEl>
                                        <p:attrNameLst>
                                          <p:attrName>fill.type</p:attrName>
                                        </p:attrNameLst>
                                      </p:cBhvr>
                                      <p:to>
                                        <p:strVal val="solid"/>
                                      </p:to>
                                    </p:set>
                                    <p:set>
                                      <p:cBhvr>
                                        <p:cTn id="134" dur="2000" fill="hold"/>
                                        <p:tgtEl>
                                          <p:spTgt spid="101"/>
                                        </p:tgtEl>
                                        <p:attrNameLst>
                                          <p:attrName>fill.on</p:attrName>
                                        </p:attrNameLst>
                                      </p:cBhvr>
                                      <p:to>
                                        <p:strVal val="true"/>
                                      </p:to>
                                    </p:set>
                                  </p:childTnLst>
                                </p:cTn>
                              </p:par>
                            </p:childTnLst>
                          </p:cTn>
                        </p:par>
                      </p:childTnLst>
                    </p:cTn>
                  </p:par>
                </p:childTnLst>
              </p:cTn>
              <p:nextCondLst>
                <p:cond evt="onClick" delay="0">
                  <p:tgtEl>
                    <p:spTgt spid="101"/>
                  </p:tgtEl>
                </p:cond>
              </p:nextCondLst>
            </p:seq>
            <p:seq concurrent="1" nextAc="seek">
              <p:cTn id="135" restart="whenNotActive" fill="hold" evtFilter="cancelBubble" nodeType="interactiveSeq">
                <p:stCondLst>
                  <p:cond evt="onClick" delay="0">
                    <p:tgtEl>
                      <p:spTgt spid="102"/>
                    </p:tgtEl>
                  </p:cond>
                </p:stCondLst>
                <p:endSync evt="end" delay="0">
                  <p:rtn val="all"/>
                </p:endSync>
                <p:childTnLst>
                  <p:par>
                    <p:cTn id="136" fill="hold">
                      <p:stCondLst>
                        <p:cond delay="0"/>
                      </p:stCondLst>
                      <p:childTnLst>
                        <p:par>
                          <p:cTn id="137" fill="hold">
                            <p:stCondLst>
                              <p:cond delay="0"/>
                            </p:stCondLst>
                            <p:childTnLst>
                              <p:par>
                                <p:cTn id="138" presetID="1" presetClass="emph" presetSubtype="2" fill="hold" nodeType="clickEffect">
                                  <p:stCondLst>
                                    <p:cond delay="0"/>
                                  </p:stCondLst>
                                  <p:childTnLst>
                                    <p:animClr clrSpc="rgb">
                                      <p:cBhvr>
                                        <p:cTn id="139" dur="2000" fill="hold"/>
                                        <p:tgtEl>
                                          <p:spTgt spid="102"/>
                                        </p:tgtEl>
                                        <p:attrNameLst>
                                          <p:attrName>fillcolor</p:attrName>
                                        </p:attrNameLst>
                                      </p:cBhvr>
                                      <p:to>
                                        <a:srgbClr val="FD2711"/>
                                      </p:to>
                                    </p:animClr>
                                    <p:set>
                                      <p:cBhvr>
                                        <p:cTn id="140" dur="2000" fill="hold"/>
                                        <p:tgtEl>
                                          <p:spTgt spid="102"/>
                                        </p:tgtEl>
                                        <p:attrNameLst>
                                          <p:attrName>fill.type</p:attrName>
                                        </p:attrNameLst>
                                      </p:cBhvr>
                                      <p:to>
                                        <p:strVal val="solid"/>
                                      </p:to>
                                    </p:set>
                                    <p:set>
                                      <p:cBhvr>
                                        <p:cTn id="141" dur="2000" fill="hold"/>
                                        <p:tgtEl>
                                          <p:spTgt spid="102"/>
                                        </p:tgtEl>
                                        <p:attrNameLst>
                                          <p:attrName>fill.on</p:attrName>
                                        </p:attrNameLst>
                                      </p:cBhvr>
                                      <p:to>
                                        <p:strVal val="true"/>
                                      </p:to>
                                    </p:set>
                                  </p:childTnLst>
                                </p:cTn>
                              </p:par>
                            </p:childTnLst>
                          </p:cTn>
                        </p:par>
                      </p:childTnLst>
                    </p:cTn>
                  </p:par>
                </p:childTnLst>
              </p:cTn>
              <p:nextCondLst>
                <p:cond evt="onClick" delay="0">
                  <p:tgtEl>
                    <p:spTgt spid="102"/>
                  </p:tgtEl>
                </p:cond>
              </p:nextCondLst>
            </p:seq>
            <p:seq concurrent="1" nextAc="seek">
              <p:cTn id="142" restart="whenNotActive" fill="hold" evtFilter="cancelBubble" nodeType="interactiveSeq">
                <p:stCondLst>
                  <p:cond evt="onClick" delay="0">
                    <p:tgtEl>
                      <p:spTgt spid="103"/>
                    </p:tgtEl>
                  </p:cond>
                </p:stCondLst>
                <p:endSync evt="end" delay="0">
                  <p:rtn val="all"/>
                </p:endSync>
                <p:childTnLst>
                  <p:par>
                    <p:cTn id="143" fill="hold">
                      <p:stCondLst>
                        <p:cond delay="0"/>
                      </p:stCondLst>
                      <p:childTnLst>
                        <p:par>
                          <p:cTn id="144" fill="hold">
                            <p:stCondLst>
                              <p:cond delay="0"/>
                            </p:stCondLst>
                            <p:childTnLst>
                              <p:par>
                                <p:cTn id="145" presetID="1" presetClass="emph" presetSubtype="2" fill="hold" nodeType="clickEffect">
                                  <p:stCondLst>
                                    <p:cond delay="0"/>
                                  </p:stCondLst>
                                  <p:childTnLst>
                                    <p:animClr clrSpc="rgb">
                                      <p:cBhvr>
                                        <p:cTn id="146" dur="2000" fill="hold"/>
                                        <p:tgtEl>
                                          <p:spTgt spid="103"/>
                                        </p:tgtEl>
                                        <p:attrNameLst>
                                          <p:attrName>fillcolor</p:attrName>
                                        </p:attrNameLst>
                                      </p:cBhvr>
                                      <p:to>
                                        <a:srgbClr val="FD2711"/>
                                      </p:to>
                                    </p:animClr>
                                    <p:set>
                                      <p:cBhvr>
                                        <p:cTn id="147" dur="2000" fill="hold"/>
                                        <p:tgtEl>
                                          <p:spTgt spid="103"/>
                                        </p:tgtEl>
                                        <p:attrNameLst>
                                          <p:attrName>fill.type</p:attrName>
                                        </p:attrNameLst>
                                      </p:cBhvr>
                                      <p:to>
                                        <p:strVal val="solid"/>
                                      </p:to>
                                    </p:set>
                                    <p:set>
                                      <p:cBhvr>
                                        <p:cTn id="148" dur="2000" fill="hold"/>
                                        <p:tgtEl>
                                          <p:spTgt spid="103"/>
                                        </p:tgtEl>
                                        <p:attrNameLst>
                                          <p:attrName>fill.on</p:attrName>
                                        </p:attrNameLst>
                                      </p:cBhvr>
                                      <p:to>
                                        <p:strVal val="true"/>
                                      </p:to>
                                    </p:set>
                                  </p:childTnLst>
                                </p:cTn>
                              </p:par>
                            </p:childTnLst>
                          </p:cTn>
                        </p:par>
                        <p:par>
                          <p:cTn id="149" fill="hold">
                            <p:stCondLst>
                              <p:cond delay="2000"/>
                            </p:stCondLst>
                            <p:childTnLst>
                              <p:par>
                                <p:cTn id="150" presetID="9" presetClass="entr" presetSubtype="0" fill="hold" grpId="0" nodeType="afterEffect">
                                  <p:stCondLst>
                                    <p:cond delay="0"/>
                                  </p:stCondLst>
                                  <p:childTnLst>
                                    <p:set>
                                      <p:cBhvr>
                                        <p:cTn id="151" dur="1" fill="hold">
                                          <p:stCondLst>
                                            <p:cond delay="0"/>
                                          </p:stCondLst>
                                        </p:cTn>
                                        <p:tgtEl>
                                          <p:spTgt spid="104"/>
                                        </p:tgtEl>
                                        <p:attrNameLst>
                                          <p:attrName>style.visibility</p:attrName>
                                        </p:attrNameLst>
                                      </p:cBhvr>
                                      <p:to>
                                        <p:strVal val="visible"/>
                                      </p:to>
                                    </p:set>
                                    <p:animEffect transition="in" filter="dissolve">
                                      <p:cBhvr>
                                        <p:cTn id="152" dur="2000"/>
                                        <p:tgtEl>
                                          <p:spTgt spid="104"/>
                                        </p:tgtEl>
                                      </p:cBhvr>
                                    </p:animEffect>
                                  </p:childTnLst>
                                </p:cTn>
                              </p:par>
                            </p:childTnLst>
                          </p:cTn>
                        </p:par>
                        <p:par>
                          <p:cTn id="153" fill="hold">
                            <p:stCondLst>
                              <p:cond delay="4000"/>
                            </p:stCondLst>
                            <p:childTnLst>
                              <p:par>
                                <p:cTn id="154" presetID="1" presetClass="exit" presetSubtype="0" fill="hold" grpId="1" nodeType="afterEffect">
                                  <p:stCondLst>
                                    <p:cond delay="3700"/>
                                  </p:stCondLst>
                                  <p:childTnLst>
                                    <p:set>
                                      <p:cBhvr>
                                        <p:cTn id="155" dur="1" fill="hold">
                                          <p:stCondLst>
                                            <p:cond delay="0"/>
                                          </p:stCondLst>
                                        </p:cTn>
                                        <p:tgtEl>
                                          <p:spTgt spid="104"/>
                                        </p:tgtEl>
                                        <p:attrNameLst>
                                          <p:attrName>style.visibility</p:attrName>
                                        </p:attrNameLst>
                                      </p:cBhvr>
                                      <p:to>
                                        <p:strVal val="hidden"/>
                                      </p:to>
                                    </p:set>
                                  </p:childTnLst>
                                </p:cTn>
                              </p:par>
                            </p:childTnLst>
                          </p:cTn>
                        </p:par>
                      </p:childTnLst>
                    </p:cTn>
                  </p:par>
                </p:childTnLst>
              </p:cTn>
              <p:nextCondLst>
                <p:cond evt="onClick" delay="0">
                  <p:tgtEl>
                    <p:spTgt spid="103"/>
                  </p:tgtEl>
                </p:cond>
              </p:nextCondLst>
            </p:seq>
            <p:seq concurrent="1" nextAc="seek">
              <p:cTn id="156" restart="whenNotActive" fill="hold" evtFilter="cancelBubble" nodeType="interactiveSeq">
                <p:stCondLst>
                  <p:cond evt="onClick" delay="0">
                    <p:tgtEl>
                      <p:spTgt spid="105"/>
                    </p:tgtEl>
                  </p:cond>
                </p:stCondLst>
                <p:endSync evt="end" delay="0">
                  <p:rtn val="all"/>
                </p:endSync>
                <p:childTnLst>
                  <p:par>
                    <p:cTn id="157" fill="hold">
                      <p:stCondLst>
                        <p:cond delay="0"/>
                      </p:stCondLst>
                      <p:childTnLst>
                        <p:par>
                          <p:cTn id="158" fill="hold">
                            <p:stCondLst>
                              <p:cond delay="0"/>
                            </p:stCondLst>
                            <p:childTnLst>
                              <p:par>
                                <p:cTn id="159" presetID="1" presetClass="emph" presetSubtype="2" fill="hold" nodeType="clickEffect">
                                  <p:stCondLst>
                                    <p:cond delay="0"/>
                                  </p:stCondLst>
                                  <p:childTnLst>
                                    <p:animClr clrSpc="rgb">
                                      <p:cBhvr>
                                        <p:cTn id="160" dur="2000" fill="hold"/>
                                        <p:tgtEl>
                                          <p:spTgt spid="105"/>
                                        </p:tgtEl>
                                        <p:attrNameLst>
                                          <p:attrName>fillcolor</p:attrName>
                                        </p:attrNameLst>
                                      </p:cBhvr>
                                      <p:to>
                                        <a:srgbClr val="99FF33"/>
                                      </p:to>
                                    </p:animClr>
                                    <p:set>
                                      <p:cBhvr>
                                        <p:cTn id="161" dur="2000" fill="hold"/>
                                        <p:tgtEl>
                                          <p:spTgt spid="105"/>
                                        </p:tgtEl>
                                        <p:attrNameLst>
                                          <p:attrName>fill.type</p:attrName>
                                        </p:attrNameLst>
                                      </p:cBhvr>
                                      <p:to>
                                        <p:strVal val="solid"/>
                                      </p:to>
                                    </p:set>
                                    <p:set>
                                      <p:cBhvr>
                                        <p:cTn id="162" dur="2000" fill="hold"/>
                                        <p:tgtEl>
                                          <p:spTgt spid="105"/>
                                        </p:tgtEl>
                                        <p:attrNameLst>
                                          <p:attrName>fill.on</p:attrName>
                                        </p:attrNameLst>
                                      </p:cBhvr>
                                      <p:to>
                                        <p:strVal val="true"/>
                                      </p:to>
                                    </p:set>
                                  </p:childTnLst>
                                </p:cTn>
                              </p:par>
                            </p:childTnLst>
                          </p:cTn>
                        </p:par>
                      </p:childTnLst>
                    </p:cTn>
                  </p:par>
                </p:childTnLst>
              </p:cTn>
              <p:nextCondLst>
                <p:cond evt="onClick" delay="0">
                  <p:tgtEl>
                    <p:spTgt spid="105"/>
                  </p:tgtEl>
                </p:cond>
              </p:nextCondLst>
            </p:seq>
            <p:seq concurrent="1" nextAc="seek">
              <p:cTn id="163" restart="whenNotActive" fill="hold" evtFilter="cancelBubble" nodeType="interactiveSeq">
                <p:stCondLst>
                  <p:cond evt="onClick" delay="0">
                    <p:tgtEl>
                      <p:spTgt spid="107"/>
                    </p:tgtEl>
                  </p:cond>
                </p:stCondLst>
                <p:endSync evt="end" delay="0">
                  <p:rtn val="all"/>
                </p:endSync>
                <p:childTnLst>
                  <p:par>
                    <p:cTn id="164" fill="hold">
                      <p:stCondLst>
                        <p:cond delay="0"/>
                      </p:stCondLst>
                      <p:childTnLst>
                        <p:par>
                          <p:cTn id="165" fill="hold">
                            <p:stCondLst>
                              <p:cond delay="0"/>
                            </p:stCondLst>
                            <p:childTnLst>
                              <p:par>
                                <p:cTn id="166" presetID="1" presetClass="emph" presetSubtype="2" fill="hold" nodeType="clickEffect">
                                  <p:stCondLst>
                                    <p:cond delay="0"/>
                                  </p:stCondLst>
                                  <p:childTnLst>
                                    <p:animClr clrSpc="rgb">
                                      <p:cBhvr>
                                        <p:cTn id="167" dur="2000" fill="hold"/>
                                        <p:tgtEl>
                                          <p:spTgt spid="107"/>
                                        </p:tgtEl>
                                        <p:attrNameLst>
                                          <p:attrName>fillcolor</p:attrName>
                                        </p:attrNameLst>
                                      </p:cBhvr>
                                      <p:to>
                                        <a:srgbClr val="99FF33"/>
                                      </p:to>
                                    </p:animClr>
                                    <p:set>
                                      <p:cBhvr>
                                        <p:cTn id="168" dur="2000" fill="hold"/>
                                        <p:tgtEl>
                                          <p:spTgt spid="107"/>
                                        </p:tgtEl>
                                        <p:attrNameLst>
                                          <p:attrName>fill.type</p:attrName>
                                        </p:attrNameLst>
                                      </p:cBhvr>
                                      <p:to>
                                        <p:strVal val="solid"/>
                                      </p:to>
                                    </p:set>
                                    <p:set>
                                      <p:cBhvr>
                                        <p:cTn id="169" dur="2000" fill="hold"/>
                                        <p:tgtEl>
                                          <p:spTgt spid="107"/>
                                        </p:tgtEl>
                                        <p:attrNameLst>
                                          <p:attrName>fill.on</p:attrName>
                                        </p:attrNameLst>
                                      </p:cBhvr>
                                      <p:to>
                                        <p:strVal val="true"/>
                                      </p:to>
                                    </p:set>
                                  </p:childTnLst>
                                </p:cTn>
                              </p:par>
                            </p:childTnLst>
                          </p:cTn>
                        </p:par>
                      </p:childTnLst>
                    </p:cTn>
                  </p:par>
                </p:childTnLst>
              </p:cTn>
              <p:nextCondLst>
                <p:cond evt="onClick" delay="0">
                  <p:tgtEl>
                    <p:spTgt spid="107"/>
                  </p:tgtEl>
                </p:cond>
              </p:nextCondLst>
            </p:seq>
            <p:seq concurrent="1" nextAc="seek">
              <p:cTn id="170" restart="whenNotActive" fill="hold" evtFilter="cancelBubble" nodeType="interactiveSeq">
                <p:stCondLst>
                  <p:cond evt="onClick" delay="0">
                    <p:tgtEl>
                      <p:spTgt spid="106"/>
                    </p:tgtEl>
                  </p:cond>
                </p:stCondLst>
                <p:endSync evt="end" delay="0">
                  <p:rtn val="all"/>
                </p:endSync>
                <p:childTnLst>
                  <p:par>
                    <p:cTn id="171" fill="hold">
                      <p:stCondLst>
                        <p:cond delay="0"/>
                      </p:stCondLst>
                      <p:childTnLst>
                        <p:par>
                          <p:cTn id="172" fill="hold">
                            <p:stCondLst>
                              <p:cond delay="0"/>
                            </p:stCondLst>
                            <p:childTnLst>
                              <p:par>
                                <p:cTn id="173" presetID="1" presetClass="emph" presetSubtype="2" fill="hold" nodeType="clickEffect">
                                  <p:stCondLst>
                                    <p:cond delay="0"/>
                                  </p:stCondLst>
                                  <p:childTnLst>
                                    <p:animClr clrSpc="rgb">
                                      <p:cBhvr>
                                        <p:cTn id="174" dur="2000" fill="hold"/>
                                        <p:tgtEl>
                                          <p:spTgt spid="106"/>
                                        </p:tgtEl>
                                        <p:attrNameLst>
                                          <p:attrName>fillcolor</p:attrName>
                                        </p:attrNameLst>
                                      </p:cBhvr>
                                      <p:to>
                                        <a:srgbClr val="99FF33"/>
                                      </p:to>
                                    </p:animClr>
                                    <p:set>
                                      <p:cBhvr>
                                        <p:cTn id="175" dur="2000" fill="hold"/>
                                        <p:tgtEl>
                                          <p:spTgt spid="106"/>
                                        </p:tgtEl>
                                        <p:attrNameLst>
                                          <p:attrName>fill.type</p:attrName>
                                        </p:attrNameLst>
                                      </p:cBhvr>
                                      <p:to>
                                        <p:strVal val="solid"/>
                                      </p:to>
                                    </p:set>
                                    <p:set>
                                      <p:cBhvr>
                                        <p:cTn id="176" dur="2000" fill="hold"/>
                                        <p:tgtEl>
                                          <p:spTgt spid="106"/>
                                        </p:tgtEl>
                                        <p:attrNameLst>
                                          <p:attrName>fill.on</p:attrName>
                                        </p:attrNameLst>
                                      </p:cBhvr>
                                      <p:to>
                                        <p:strVal val="true"/>
                                      </p:to>
                                    </p:set>
                                  </p:childTnLst>
                                </p:cTn>
                              </p:par>
                            </p:childTnLst>
                          </p:cTn>
                        </p:par>
                      </p:childTnLst>
                    </p:cTn>
                  </p:par>
                </p:childTnLst>
              </p:cTn>
              <p:nextCondLst>
                <p:cond evt="onClick" delay="0">
                  <p:tgtEl>
                    <p:spTgt spid="106"/>
                  </p:tgtEl>
                </p:cond>
              </p:nextCondLst>
            </p:seq>
            <p:seq concurrent="1" nextAc="seek">
              <p:cTn id="177" restart="whenNotActive" fill="hold" evtFilter="cancelBubble" nodeType="interactiveSeq">
                <p:stCondLst>
                  <p:cond evt="onClick" delay="0">
                    <p:tgtEl>
                      <p:spTgt spid="108"/>
                    </p:tgtEl>
                  </p:cond>
                </p:stCondLst>
                <p:endSync evt="end" delay="0">
                  <p:rtn val="all"/>
                </p:endSync>
                <p:childTnLst>
                  <p:par>
                    <p:cTn id="178" fill="hold">
                      <p:stCondLst>
                        <p:cond delay="0"/>
                      </p:stCondLst>
                      <p:childTnLst>
                        <p:par>
                          <p:cTn id="179" fill="hold">
                            <p:stCondLst>
                              <p:cond delay="0"/>
                            </p:stCondLst>
                            <p:childTnLst>
                              <p:par>
                                <p:cTn id="180" presetID="1" presetClass="emph" presetSubtype="2" fill="hold" nodeType="clickEffect">
                                  <p:stCondLst>
                                    <p:cond delay="0"/>
                                  </p:stCondLst>
                                  <p:childTnLst>
                                    <p:animClr clrSpc="rgb">
                                      <p:cBhvr>
                                        <p:cTn id="181" dur="2000" fill="hold"/>
                                        <p:tgtEl>
                                          <p:spTgt spid="108"/>
                                        </p:tgtEl>
                                        <p:attrNameLst>
                                          <p:attrName>fillcolor</p:attrName>
                                        </p:attrNameLst>
                                      </p:cBhvr>
                                      <p:to>
                                        <a:srgbClr val="99FF33"/>
                                      </p:to>
                                    </p:animClr>
                                    <p:set>
                                      <p:cBhvr>
                                        <p:cTn id="182" dur="2000" fill="hold"/>
                                        <p:tgtEl>
                                          <p:spTgt spid="108"/>
                                        </p:tgtEl>
                                        <p:attrNameLst>
                                          <p:attrName>fill.type</p:attrName>
                                        </p:attrNameLst>
                                      </p:cBhvr>
                                      <p:to>
                                        <p:strVal val="solid"/>
                                      </p:to>
                                    </p:set>
                                    <p:set>
                                      <p:cBhvr>
                                        <p:cTn id="183" dur="2000" fill="hold"/>
                                        <p:tgtEl>
                                          <p:spTgt spid="108"/>
                                        </p:tgtEl>
                                        <p:attrNameLst>
                                          <p:attrName>fill.on</p:attrName>
                                        </p:attrNameLst>
                                      </p:cBhvr>
                                      <p:to>
                                        <p:strVal val="true"/>
                                      </p:to>
                                    </p:set>
                                  </p:childTnLst>
                                </p:cTn>
                              </p:par>
                            </p:childTnLst>
                          </p:cTn>
                        </p:par>
                      </p:childTnLst>
                    </p:cTn>
                  </p:par>
                </p:childTnLst>
              </p:cTn>
              <p:nextCondLst>
                <p:cond evt="onClick" delay="0">
                  <p:tgtEl>
                    <p:spTgt spid="108"/>
                  </p:tgtEl>
                </p:cond>
              </p:nextCondLst>
            </p:seq>
            <p:seq concurrent="1" nextAc="seek">
              <p:cTn id="184" restart="whenNotActive" fill="hold" evtFilter="cancelBubble" nodeType="interactiveSeq">
                <p:stCondLst>
                  <p:cond evt="onClick" delay="0">
                    <p:tgtEl>
                      <p:spTgt spid="109"/>
                    </p:tgtEl>
                  </p:cond>
                </p:stCondLst>
                <p:endSync evt="end" delay="0">
                  <p:rtn val="all"/>
                </p:endSync>
                <p:childTnLst>
                  <p:par>
                    <p:cTn id="185" fill="hold">
                      <p:stCondLst>
                        <p:cond delay="0"/>
                      </p:stCondLst>
                      <p:childTnLst>
                        <p:par>
                          <p:cTn id="186" fill="hold">
                            <p:stCondLst>
                              <p:cond delay="0"/>
                            </p:stCondLst>
                            <p:childTnLst>
                              <p:par>
                                <p:cTn id="187" presetID="1" presetClass="emph" presetSubtype="2" fill="hold" nodeType="clickEffect">
                                  <p:stCondLst>
                                    <p:cond delay="0"/>
                                  </p:stCondLst>
                                  <p:childTnLst>
                                    <p:animClr clrSpc="rgb">
                                      <p:cBhvr>
                                        <p:cTn id="188" dur="2000" fill="hold"/>
                                        <p:tgtEl>
                                          <p:spTgt spid="109"/>
                                        </p:tgtEl>
                                        <p:attrNameLst>
                                          <p:attrName>fillcolor</p:attrName>
                                        </p:attrNameLst>
                                      </p:cBhvr>
                                      <p:to>
                                        <a:srgbClr val="99FF33"/>
                                      </p:to>
                                    </p:animClr>
                                    <p:set>
                                      <p:cBhvr>
                                        <p:cTn id="189" dur="2000" fill="hold"/>
                                        <p:tgtEl>
                                          <p:spTgt spid="109"/>
                                        </p:tgtEl>
                                        <p:attrNameLst>
                                          <p:attrName>fill.type</p:attrName>
                                        </p:attrNameLst>
                                      </p:cBhvr>
                                      <p:to>
                                        <p:strVal val="solid"/>
                                      </p:to>
                                    </p:set>
                                    <p:set>
                                      <p:cBhvr>
                                        <p:cTn id="190" dur="2000" fill="hold"/>
                                        <p:tgtEl>
                                          <p:spTgt spid="109"/>
                                        </p:tgtEl>
                                        <p:attrNameLst>
                                          <p:attrName>fill.on</p:attrName>
                                        </p:attrNameLst>
                                      </p:cBhvr>
                                      <p:to>
                                        <p:strVal val="true"/>
                                      </p:to>
                                    </p:set>
                                  </p:childTnLst>
                                </p:cTn>
                              </p:par>
                            </p:childTnLst>
                          </p:cTn>
                        </p:par>
                      </p:childTnLst>
                    </p:cTn>
                  </p:par>
                </p:childTnLst>
              </p:cTn>
              <p:nextCondLst>
                <p:cond evt="onClick" delay="0">
                  <p:tgtEl>
                    <p:spTgt spid="109"/>
                  </p:tgtEl>
                </p:cond>
              </p:nextCondLst>
            </p:seq>
            <p:seq concurrent="1" nextAc="seek">
              <p:cTn id="191" restart="whenNotActive" fill="hold" evtFilter="cancelBubble" nodeType="interactiveSeq">
                <p:stCondLst>
                  <p:cond evt="onClick" delay="0">
                    <p:tgtEl>
                      <p:spTgt spid="111"/>
                    </p:tgtEl>
                  </p:cond>
                </p:stCondLst>
                <p:endSync evt="end" delay="0">
                  <p:rtn val="all"/>
                </p:endSync>
                <p:childTnLst>
                  <p:par>
                    <p:cTn id="192" fill="hold">
                      <p:stCondLst>
                        <p:cond delay="0"/>
                      </p:stCondLst>
                      <p:childTnLst>
                        <p:par>
                          <p:cTn id="193" fill="hold">
                            <p:stCondLst>
                              <p:cond delay="0"/>
                            </p:stCondLst>
                            <p:childTnLst>
                              <p:par>
                                <p:cTn id="194" presetID="1" presetClass="emph" presetSubtype="2" fill="hold" nodeType="clickEffect">
                                  <p:stCondLst>
                                    <p:cond delay="0"/>
                                  </p:stCondLst>
                                  <p:childTnLst>
                                    <p:animClr clrSpc="rgb">
                                      <p:cBhvr>
                                        <p:cTn id="195" dur="2000" fill="hold"/>
                                        <p:tgtEl>
                                          <p:spTgt spid="111"/>
                                        </p:tgtEl>
                                        <p:attrNameLst>
                                          <p:attrName>fillcolor</p:attrName>
                                        </p:attrNameLst>
                                      </p:cBhvr>
                                      <p:to>
                                        <a:srgbClr val="99FF33"/>
                                      </p:to>
                                    </p:animClr>
                                    <p:set>
                                      <p:cBhvr>
                                        <p:cTn id="196" dur="2000" fill="hold"/>
                                        <p:tgtEl>
                                          <p:spTgt spid="111"/>
                                        </p:tgtEl>
                                        <p:attrNameLst>
                                          <p:attrName>fill.type</p:attrName>
                                        </p:attrNameLst>
                                      </p:cBhvr>
                                      <p:to>
                                        <p:strVal val="solid"/>
                                      </p:to>
                                    </p:set>
                                    <p:set>
                                      <p:cBhvr>
                                        <p:cTn id="197" dur="2000" fill="hold"/>
                                        <p:tgtEl>
                                          <p:spTgt spid="111"/>
                                        </p:tgtEl>
                                        <p:attrNameLst>
                                          <p:attrName>fill.on</p:attrName>
                                        </p:attrNameLst>
                                      </p:cBhvr>
                                      <p:to>
                                        <p:strVal val="true"/>
                                      </p:to>
                                    </p:set>
                                  </p:childTnLst>
                                </p:cTn>
                              </p:par>
                            </p:childTnLst>
                          </p:cTn>
                        </p:par>
                      </p:childTnLst>
                    </p:cTn>
                  </p:par>
                </p:childTnLst>
              </p:cTn>
              <p:nextCondLst>
                <p:cond evt="onClick" delay="0">
                  <p:tgtEl>
                    <p:spTgt spid="111"/>
                  </p:tgtEl>
                </p:cond>
              </p:nextCondLst>
            </p:seq>
            <p:seq concurrent="1" nextAc="seek">
              <p:cTn id="198" restart="whenNotActive" fill="hold" evtFilter="cancelBubble" nodeType="interactiveSeq">
                <p:stCondLst>
                  <p:cond evt="onClick" delay="0">
                    <p:tgtEl>
                      <p:spTgt spid="110"/>
                    </p:tgtEl>
                  </p:cond>
                </p:stCondLst>
                <p:endSync evt="end" delay="0">
                  <p:rtn val="all"/>
                </p:endSync>
                <p:childTnLst>
                  <p:par>
                    <p:cTn id="199" fill="hold">
                      <p:stCondLst>
                        <p:cond delay="0"/>
                      </p:stCondLst>
                      <p:childTnLst>
                        <p:par>
                          <p:cTn id="200" fill="hold">
                            <p:stCondLst>
                              <p:cond delay="0"/>
                            </p:stCondLst>
                            <p:childTnLst>
                              <p:par>
                                <p:cTn id="201" presetID="1" presetClass="emph" presetSubtype="2" fill="hold" nodeType="clickEffect">
                                  <p:stCondLst>
                                    <p:cond delay="0"/>
                                  </p:stCondLst>
                                  <p:childTnLst>
                                    <p:animClr clrSpc="rgb">
                                      <p:cBhvr>
                                        <p:cTn id="202" dur="2000" fill="hold"/>
                                        <p:tgtEl>
                                          <p:spTgt spid="110"/>
                                        </p:tgtEl>
                                        <p:attrNameLst>
                                          <p:attrName>fillcolor</p:attrName>
                                        </p:attrNameLst>
                                      </p:cBhvr>
                                      <p:to>
                                        <a:srgbClr val="99FF33"/>
                                      </p:to>
                                    </p:animClr>
                                    <p:set>
                                      <p:cBhvr>
                                        <p:cTn id="203" dur="2000" fill="hold"/>
                                        <p:tgtEl>
                                          <p:spTgt spid="110"/>
                                        </p:tgtEl>
                                        <p:attrNameLst>
                                          <p:attrName>fill.type</p:attrName>
                                        </p:attrNameLst>
                                      </p:cBhvr>
                                      <p:to>
                                        <p:strVal val="solid"/>
                                      </p:to>
                                    </p:set>
                                    <p:set>
                                      <p:cBhvr>
                                        <p:cTn id="204" dur="2000" fill="hold"/>
                                        <p:tgtEl>
                                          <p:spTgt spid="110"/>
                                        </p:tgtEl>
                                        <p:attrNameLst>
                                          <p:attrName>fill.on</p:attrName>
                                        </p:attrNameLst>
                                      </p:cBhvr>
                                      <p:to>
                                        <p:strVal val="true"/>
                                      </p:to>
                                    </p:set>
                                  </p:childTnLst>
                                </p:cTn>
                              </p:par>
                            </p:childTnLst>
                          </p:cTn>
                        </p:par>
                      </p:childTnLst>
                    </p:cTn>
                  </p:par>
                </p:childTnLst>
              </p:cTn>
              <p:nextCondLst>
                <p:cond evt="onClick" delay="0">
                  <p:tgtEl>
                    <p:spTgt spid="110"/>
                  </p:tgtEl>
                </p:cond>
              </p:nextCondLst>
            </p:seq>
            <p:seq concurrent="1" nextAc="seek">
              <p:cTn id="205" restart="whenNotActive" fill="hold" evtFilter="cancelBubble" nodeType="interactiveSeq">
                <p:stCondLst>
                  <p:cond evt="onClick" delay="0">
                    <p:tgtEl>
                      <p:spTgt spid="112"/>
                    </p:tgtEl>
                  </p:cond>
                </p:stCondLst>
                <p:endSync evt="end" delay="0">
                  <p:rtn val="all"/>
                </p:endSync>
                <p:childTnLst>
                  <p:par>
                    <p:cTn id="206" fill="hold">
                      <p:stCondLst>
                        <p:cond delay="0"/>
                      </p:stCondLst>
                      <p:childTnLst>
                        <p:par>
                          <p:cTn id="207" fill="hold">
                            <p:stCondLst>
                              <p:cond delay="0"/>
                            </p:stCondLst>
                            <p:childTnLst>
                              <p:par>
                                <p:cTn id="208" presetID="1" presetClass="emph" presetSubtype="2" fill="hold" nodeType="clickEffect">
                                  <p:stCondLst>
                                    <p:cond delay="0"/>
                                  </p:stCondLst>
                                  <p:childTnLst>
                                    <p:animClr clrSpc="rgb">
                                      <p:cBhvr>
                                        <p:cTn id="209" dur="2000" fill="hold"/>
                                        <p:tgtEl>
                                          <p:spTgt spid="112"/>
                                        </p:tgtEl>
                                        <p:attrNameLst>
                                          <p:attrName>fillcolor</p:attrName>
                                        </p:attrNameLst>
                                      </p:cBhvr>
                                      <p:to>
                                        <a:srgbClr val="99FF33"/>
                                      </p:to>
                                    </p:animClr>
                                    <p:set>
                                      <p:cBhvr>
                                        <p:cTn id="210" dur="2000" fill="hold"/>
                                        <p:tgtEl>
                                          <p:spTgt spid="112"/>
                                        </p:tgtEl>
                                        <p:attrNameLst>
                                          <p:attrName>fill.type</p:attrName>
                                        </p:attrNameLst>
                                      </p:cBhvr>
                                      <p:to>
                                        <p:strVal val="solid"/>
                                      </p:to>
                                    </p:set>
                                    <p:set>
                                      <p:cBhvr>
                                        <p:cTn id="211" dur="2000" fill="hold"/>
                                        <p:tgtEl>
                                          <p:spTgt spid="112"/>
                                        </p:tgtEl>
                                        <p:attrNameLst>
                                          <p:attrName>fill.on</p:attrName>
                                        </p:attrNameLst>
                                      </p:cBhvr>
                                      <p:to>
                                        <p:strVal val="true"/>
                                      </p:to>
                                    </p:set>
                                  </p:childTnLst>
                                </p:cTn>
                              </p:par>
                            </p:childTnLst>
                          </p:cTn>
                        </p:par>
                        <p:par>
                          <p:cTn id="212" fill="hold">
                            <p:stCondLst>
                              <p:cond delay="2000"/>
                            </p:stCondLst>
                            <p:childTnLst>
                              <p:par>
                                <p:cTn id="213" presetID="9" presetClass="entr" presetSubtype="0" fill="hold" grpId="0" nodeType="afterEffect">
                                  <p:stCondLst>
                                    <p:cond delay="0"/>
                                  </p:stCondLst>
                                  <p:childTnLst>
                                    <p:set>
                                      <p:cBhvr>
                                        <p:cTn id="214" dur="1" fill="hold">
                                          <p:stCondLst>
                                            <p:cond delay="0"/>
                                          </p:stCondLst>
                                        </p:cTn>
                                        <p:tgtEl>
                                          <p:spTgt spid="113"/>
                                        </p:tgtEl>
                                        <p:attrNameLst>
                                          <p:attrName>style.visibility</p:attrName>
                                        </p:attrNameLst>
                                      </p:cBhvr>
                                      <p:to>
                                        <p:strVal val="visible"/>
                                      </p:to>
                                    </p:set>
                                    <p:animEffect transition="in" filter="dissolve">
                                      <p:cBhvr>
                                        <p:cTn id="215" dur="2000"/>
                                        <p:tgtEl>
                                          <p:spTgt spid="113"/>
                                        </p:tgtEl>
                                      </p:cBhvr>
                                    </p:animEffect>
                                  </p:childTnLst>
                                </p:cTn>
                              </p:par>
                            </p:childTnLst>
                          </p:cTn>
                        </p:par>
                        <p:par>
                          <p:cTn id="216" fill="hold">
                            <p:stCondLst>
                              <p:cond delay="4000"/>
                            </p:stCondLst>
                            <p:childTnLst>
                              <p:par>
                                <p:cTn id="217" presetID="1" presetClass="exit" presetSubtype="0" fill="hold" grpId="1" nodeType="afterEffect">
                                  <p:stCondLst>
                                    <p:cond delay="4100"/>
                                  </p:stCondLst>
                                  <p:childTnLst>
                                    <p:set>
                                      <p:cBhvr>
                                        <p:cTn id="218" dur="1" fill="hold">
                                          <p:stCondLst>
                                            <p:cond delay="0"/>
                                          </p:stCondLst>
                                        </p:cTn>
                                        <p:tgtEl>
                                          <p:spTgt spid="113"/>
                                        </p:tgtEl>
                                        <p:attrNameLst>
                                          <p:attrName>style.visibility</p:attrName>
                                        </p:attrNameLst>
                                      </p:cBhvr>
                                      <p:to>
                                        <p:strVal val="hidden"/>
                                      </p:to>
                                    </p:set>
                                  </p:childTnLst>
                                </p:cTn>
                              </p:par>
                            </p:childTnLst>
                          </p:cTn>
                        </p:par>
                      </p:childTnLst>
                    </p:cTn>
                  </p:par>
                </p:childTnLst>
              </p:cTn>
              <p:nextCondLst>
                <p:cond evt="onClick" delay="0">
                  <p:tgtEl>
                    <p:spTgt spid="112"/>
                  </p:tgtEl>
                </p:cond>
              </p:nextCondLst>
            </p:seq>
            <p:seq concurrent="1" nextAc="seek">
              <p:cTn id="219" restart="whenNotActive" fill="hold" evtFilter="cancelBubble" nodeType="interactiveSeq">
                <p:stCondLst>
                  <p:cond evt="onClick" delay="0">
                    <p:tgtEl>
                      <p:spTgt spid="39"/>
                    </p:tgtEl>
                  </p:cond>
                </p:stCondLst>
                <p:endSync evt="end" delay="0">
                  <p:rtn val="all"/>
                </p:endSync>
                <p:childTnLst>
                  <p:par>
                    <p:cTn id="220" fill="hold">
                      <p:stCondLst>
                        <p:cond delay="0"/>
                      </p:stCondLst>
                      <p:childTnLst>
                        <p:par>
                          <p:cTn id="221" fill="hold">
                            <p:stCondLst>
                              <p:cond delay="0"/>
                            </p:stCondLst>
                            <p:childTnLst>
                              <p:par>
                                <p:cTn id="222" presetID="1" presetClass="emph" presetSubtype="2" fill="hold" nodeType="clickEffect">
                                  <p:stCondLst>
                                    <p:cond delay="0"/>
                                  </p:stCondLst>
                                  <p:childTnLst>
                                    <p:animClr clrSpc="rgb">
                                      <p:cBhvr>
                                        <p:cTn id="223" dur="2000" fill="hold"/>
                                        <p:tgtEl>
                                          <p:spTgt spid="39"/>
                                        </p:tgtEl>
                                        <p:attrNameLst>
                                          <p:attrName>fillcolor</p:attrName>
                                        </p:attrNameLst>
                                      </p:cBhvr>
                                      <p:to>
                                        <a:srgbClr val="FF33CC"/>
                                      </p:to>
                                    </p:animClr>
                                    <p:set>
                                      <p:cBhvr>
                                        <p:cTn id="224" dur="2000" fill="hold"/>
                                        <p:tgtEl>
                                          <p:spTgt spid="39"/>
                                        </p:tgtEl>
                                        <p:attrNameLst>
                                          <p:attrName>fill.type</p:attrName>
                                        </p:attrNameLst>
                                      </p:cBhvr>
                                      <p:to>
                                        <p:strVal val="solid"/>
                                      </p:to>
                                    </p:set>
                                    <p:set>
                                      <p:cBhvr>
                                        <p:cTn id="225" dur="2000" fill="hold"/>
                                        <p:tgtEl>
                                          <p:spTgt spid="39"/>
                                        </p:tgtEl>
                                        <p:attrNameLst>
                                          <p:attrName>fill.on</p:attrName>
                                        </p:attrNameLst>
                                      </p:cBhvr>
                                      <p:to>
                                        <p:strVal val="true"/>
                                      </p:to>
                                    </p:set>
                                  </p:childTnLst>
                                </p:cTn>
                              </p:par>
                            </p:childTnLst>
                          </p:cTn>
                        </p:par>
                      </p:childTnLst>
                    </p:cTn>
                  </p:par>
                </p:childTnLst>
              </p:cTn>
              <p:nextCondLst>
                <p:cond evt="onClick" delay="0">
                  <p:tgtEl>
                    <p:spTgt spid="39"/>
                  </p:tgtEl>
                </p:cond>
              </p:nextCondLst>
            </p:seq>
            <p:seq concurrent="1" nextAc="seek">
              <p:cTn id="226" restart="whenNotActive" fill="hold" evtFilter="cancelBubble" nodeType="interactiveSeq">
                <p:stCondLst>
                  <p:cond evt="onClick" delay="0">
                    <p:tgtEl>
                      <p:spTgt spid="33"/>
                    </p:tgtEl>
                  </p:cond>
                </p:stCondLst>
                <p:endSync evt="end" delay="0">
                  <p:rtn val="all"/>
                </p:endSync>
                <p:childTnLst>
                  <p:par>
                    <p:cTn id="227" fill="hold">
                      <p:stCondLst>
                        <p:cond delay="0"/>
                      </p:stCondLst>
                      <p:childTnLst>
                        <p:par>
                          <p:cTn id="228" fill="hold">
                            <p:stCondLst>
                              <p:cond delay="0"/>
                            </p:stCondLst>
                            <p:childTnLst>
                              <p:par>
                                <p:cTn id="229" presetID="1" presetClass="emph" presetSubtype="2" fill="hold" nodeType="clickEffect">
                                  <p:stCondLst>
                                    <p:cond delay="0"/>
                                  </p:stCondLst>
                                  <p:childTnLst>
                                    <p:animClr clrSpc="rgb">
                                      <p:cBhvr>
                                        <p:cTn id="230" dur="2000" fill="hold"/>
                                        <p:tgtEl>
                                          <p:spTgt spid="33"/>
                                        </p:tgtEl>
                                        <p:attrNameLst>
                                          <p:attrName>fillcolor</p:attrName>
                                        </p:attrNameLst>
                                      </p:cBhvr>
                                      <p:to>
                                        <a:srgbClr val="FF33CC"/>
                                      </p:to>
                                    </p:animClr>
                                    <p:set>
                                      <p:cBhvr>
                                        <p:cTn id="231" dur="2000" fill="hold"/>
                                        <p:tgtEl>
                                          <p:spTgt spid="33"/>
                                        </p:tgtEl>
                                        <p:attrNameLst>
                                          <p:attrName>fill.type</p:attrName>
                                        </p:attrNameLst>
                                      </p:cBhvr>
                                      <p:to>
                                        <p:strVal val="solid"/>
                                      </p:to>
                                    </p:set>
                                    <p:set>
                                      <p:cBhvr>
                                        <p:cTn id="232" dur="2000" fill="hold"/>
                                        <p:tgtEl>
                                          <p:spTgt spid="33"/>
                                        </p:tgtEl>
                                        <p:attrNameLst>
                                          <p:attrName>fill.on</p:attrName>
                                        </p:attrNameLst>
                                      </p:cBhvr>
                                      <p:to>
                                        <p:strVal val="true"/>
                                      </p:to>
                                    </p:set>
                                  </p:childTnLst>
                                </p:cTn>
                              </p:par>
                            </p:childTnLst>
                          </p:cTn>
                        </p:par>
                      </p:childTnLst>
                    </p:cTn>
                  </p:par>
                </p:childTnLst>
              </p:cTn>
              <p:nextCondLst>
                <p:cond evt="onClick" delay="0">
                  <p:tgtEl>
                    <p:spTgt spid="33"/>
                  </p:tgtEl>
                </p:cond>
              </p:nextCondLst>
            </p:seq>
            <p:seq concurrent="1" nextAc="seek">
              <p:cTn id="233" restart="whenNotActive" fill="hold" evtFilter="cancelBubble" nodeType="interactiveSeq">
                <p:stCondLst>
                  <p:cond evt="onClick" delay="0">
                    <p:tgtEl>
                      <p:spTgt spid="34"/>
                    </p:tgtEl>
                  </p:cond>
                </p:stCondLst>
                <p:endSync evt="end" delay="0">
                  <p:rtn val="all"/>
                </p:endSync>
                <p:childTnLst>
                  <p:par>
                    <p:cTn id="234" fill="hold">
                      <p:stCondLst>
                        <p:cond delay="0"/>
                      </p:stCondLst>
                      <p:childTnLst>
                        <p:par>
                          <p:cTn id="235" fill="hold">
                            <p:stCondLst>
                              <p:cond delay="0"/>
                            </p:stCondLst>
                            <p:childTnLst>
                              <p:par>
                                <p:cTn id="236" presetID="1" presetClass="emph" presetSubtype="2" fill="hold" nodeType="clickEffect">
                                  <p:stCondLst>
                                    <p:cond delay="0"/>
                                  </p:stCondLst>
                                  <p:childTnLst>
                                    <p:animClr clrSpc="rgb">
                                      <p:cBhvr>
                                        <p:cTn id="237" dur="2000" fill="hold"/>
                                        <p:tgtEl>
                                          <p:spTgt spid="34"/>
                                        </p:tgtEl>
                                        <p:attrNameLst>
                                          <p:attrName>fillcolor</p:attrName>
                                        </p:attrNameLst>
                                      </p:cBhvr>
                                      <p:to>
                                        <a:srgbClr val="FF33CC"/>
                                      </p:to>
                                    </p:animClr>
                                    <p:set>
                                      <p:cBhvr>
                                        <p:cTn id="238" dur="2000" fill="hold"/>
                                        <p:tgtEl>
                                          <p:spTgt spid="34"/>
                                        </p:tgtEl>
                                        <p:attrNameLst>
                                          <p:attrName>fill.type</p:attrName>
                                        </p:attrNameLst>
                                      </p:cBhvr>
                                      <p:to>
                                        <p:strVal val="solid"/>
                                      </p:to>
                                    </p:set>
                                    <p:set>
                                      <p:cBhvr>
                                        <p:cTn id="239" dur="2000" fill="hold"/>
                                        <p:tgtEl>
                                          <p:spTgt spid="34"/>
                                        </p:tgtEl>
                                        <p:attrNameLst>
                                          <p:attrName>fill.on</p:attrName>
                                        </p:attrNameLst>
                                      </p:cBhvr>
                                      <p:to>
                                        <p:strVal val="true"/>
                                      </p:to>
                                    </p:set>
                                  </p:childTnLst>
                                </p:cTn>
                              </p:par>
                            </p:childTnLst>
                          </p:cTn>
                        </p:par>
                      </p:childTnLst>
                    </p:cTn>
                  </p:par>
                </p:childTnLst>
              </p:cTn>
              <p:nextCondLst>
                <p:cond evt="onClick" delay="0">
                  <p:tgtEl>
                    <p:spTgt spid="34"/>
                  </p:tgtEl>
                </p:cond>
              </p:nextCondLst>
            </p:seq>
            <p:seq concurrent="1" nextAc="seek">
              <p:cTn id="240" restart="whenNotActive" fill="hold" evtFilter="cancelBubble" nodeType="interactiveSeq">
                <p:stCondLst>
                  <p:cond evt="onClick" delay="0">
                    <p:tgtEl>
                      <p:spTgt spid="36"/>
                    </p:tgtEl>
                  </p:cond>
                </p:stCondLst>
                <p:endSync evt="end" delay="0">
                  <p:rtn val="all"/>
                </p:endSync>
                <p:childTnLst>
                  <p:par>
                    <p:cTn id="241" fill="hold">
                      <p:stCondLst>
                        <p:cond delay="0"/>
                      </p:stCondLst>
                      <p:childTnLst>
                        <p:par>
                          <p:cTn id="242" fill="hold">
                            <p:stCondLst>
                              <p:cond delay="0"/>
                            </p:stCondLst>
                            <p:childTnLst>
                              <p:par>
                                <p:cTn id="243" presetID="1" presetClass="emph" presetSubtype="2" fill="hold" nodeType="clickEffect">
                                  <p:stCondLst>
                                    <p:cond delay="0"/>
                                  </p:stCondLst>
                                  <p:childTnLst>
                                    <p:animClr clrSpc="rgb">
                                      <p:cBhvr>
                                        <p:cTn id="244" dur="2000" fill="hold"/>
                                        <p:tgtEl>
                                          <p:spTgt spid="36"/>
                                        </p:tgtEl>
                                        <p:attrNameLst>
                                          <p:attrName>fillcolor</p:attrName>
                                        </p:attrNameLst>
                                      </p:cBhvr>
                                      <p:to>
                                        <a:srgbClr val="FF33CC"/>
                                      </p:to>
                                    </p:animClr>
                                    <p:set>
                                      <p:cBhvr>
                                        <p:cTn id="245" dur="2000" fill="hold"/>
                                        <p:tgtEl>
                                          <p:spTgt spid="36"/>
                                        </p:tgtEl>
                                        <p:attrNameLst>
                                          <p:attrName>fill.type</p:attrName>
                                        </p:attrNameLst>
                                      </p:cBhvr>
                                      <p:to>
                                        <p:strVal val="solid"/>
                                      </p:to>
                                    </p:set>
                                    <p:set>
                                      <p:cBhvr>
                                        <p:cTn id="246" dur="2000" fill="hold"/>
                                        <p:tgtEl>
                                          <p:spTgt spid="36"/>
                                        </p:tgtEl>
                                        <p:attrNameLst>
                                          <p:attrName>fill.on</p:attrName>
                                        </p:attrNameLst>
                                      </p:cBhvr>
                                      <p:to>
                                        <p:strVal val="true"/>
                                      </p:to>
                                    </p:set>
                                  </p:childTnLst>
                                </p:cTn>
                              </p:par>
                            </p:childTnLst>
                          </p:cTn>
                        </p:par>
                      </p:childTnLst>
                    </p:cTn>
                  </p:par>
                </p:childTnLst>
              </p:cTn>
              <p:nextCondLst>
                <p:cond evt="onClick" delay="0">
                  <p:tgtEl>
                    <p:spTgt spid="36"/>
                  </p:tgtEl>
                </p:cond>
              </p:nextCondLst>
            </p:seq>
            <p:seq concurrent="1" nextAc="seek">
              <p:cTn id="247" restart="whenNotActive" fill="hold" evtFilter="cancelBubble" nodeType="interactiveSeq">
                <p:stCondLst>
                  <p:cond evt="onClick" delay="0">
                    <p:tgtEl>
                      <p:spTgt spid="35"/>
                    </p:tgtEl>
                  </p:cond>
                </p:stCondLst>
                <p:endSync evt="end" delay="0">
                  <p:rtn val="all"/>
                </p:endSync>
                <p:childTnLst>
                  <p:par>
                    <p:cTn id="248" fill="hold">
                      <p:stCondLst>
                        <p:cond delay="0"/>
                      </p:stCondLst>
                      <p:childTnLst>
                        <p:par>
                          <p:cTn id="249" fill="hold">
                            <p:stCondLst>
                              <p:cond delay="0"/>
                            </p:stCondLst>
                            <p:childTnLst>
                              <p:par>
                                <p:cTn id="250" presetID="1" presetClass="emph" presetSubtype="2" fill="hold" nodeType="clickEffect">
                                  <p:stCondLst>
                                    <p:cond delay="0"/>
                                  </p:stCondLst>
                                  <p:childTnLst>
                                    <p:animClr clrSpc="rgb">
                                      <p:cBhvr>
                                        <p:cTn id="251" dur="2000" fill="hold"/>
                                        <p:tgtEl>
                                          <p:spTgt spid="35"/>
                                        </p:tgtEl>
                                        <p:attrNameLst>
                                          <p:attrName>fillcolor</p:attrName>
                                        </p:attrNameLst>
                                      </p:cBhvr>
                                      <p:to>
                                        <a:srgbClr val="FF33CC"/>
                                      </p:to>
                                    </p:animClr>
                                    <p:set>
                                      <p:cBhvr>
                                        <p:cTn id="252" dur="2000" fill="hold"/>
                                        <p:tgtEl>
                                          <p:spTgt spid="35"/>
                                        </p:tgtEl>
                                        <p:attrNameLst>
                                          <p:attrName>fill.type</p:attrName>
                                        </p:attrNameLst>
                                      </p:cBhvr>
                                      <p:to>
                                        <p:strVal val="solid"/>
                                      </p:to>
                                    </p:set>
                                    <p:set>
                                      <p:cBhvr>
                                        <p:cTn id="253" dur="2000" fill="hold"/>
                                        <p:tgtEl>
                                          <p:spTgt spid="35"/>
                                        </p:tgtEl>
                                        <p:attrNameLst>
                                          <p:attrName>fill.on</p:attrName>
                                        </p:attrNameLst>
                                      </p:cBhvr>
                                      <p:to>
                                        <p:strVal val="true"/>
                                      </p:to>
                                    </p:set>
                                  </p:childTnLst>
                                </p:cTn>
                              </p:par>
                            </p:childTnLst>
                          </p:cTn>
                        </p:par>
                      </p:childTnLst>
                    </p:cTn>
                  </p:par>
                </p:childTnLst>
              </p:cTn>
              <p:nextCondLst>
                <p:cond evt="onClick" delay="0">
                  <p:tgtEl>
                    <p:spTgt spid="35"/>
                  </p:tgtEl>
                </p:cond>
              </p:nextCondLst>
            </p:seq>
            <p:seq concurrent="1" nextAc="seek">
              <p:cTn id="254" restart="whenNotActive" fill="hold" evtFilter="cancelBubble" nodeType="interactiveSeq">
                <p:stCondLst>
                  <p:cond evt="onClick" delay="0">
                    <p:tgtEl>
                      <p:spTgt spid="37"/>
                    </p:tgtEl>
                  </p:cond>
                </p:stCondLst>
                <p:endSync evt="end" delay="0">
                  <p:rtn val="all"/>
                </p:endSync>
                <p:childTnLst>
                  <p:par>
                    <p:cTn id="255" fill="hold">
                      <p:stCondLst>
                        <p:cond delay="0"/>
                      </p:stCondLst>
                      <p:childTnLst>
                        <p:par>
                          <p:cTn id="256" fill="hold">
                            <p:stCondLst>
                              <p:cond delay="0"/>
                            </p:stCondLst>
                            <p:childTnLst>
                              <p:par>
                                <p:cTn id="257" presetID="1" presetClass="emph" presetSubtype="2" fill="hold" nodeType="clickEffect">
                                  <p:stCondLst>
                                    <p:cond delay="0"/>
                                  </p:stCondLst>
                                  <p:childTnLst>
                                    <p:animClr clrSpc="rgb">
                                      <p:cBhvr>
                                        <p:cTn id="258" dur="2000" fill="hold"/>
                                        <p:tgtEl>
                                          <p:spTgt spid="37"/>
                                        </p:tgtEl>
                                        <p:attrNameLst>
                                          <p:attrName>fillcolor</p:attrName>
                                        </p:attrNameLst>
                                      </p:cBhvr>
                                      <p:to>
                                        <a:srgbClr val="FF33CC"/>
                                      </p:to>
                                    </p:animClr>
                                    <p:set>
                                      <p:cBhvr>
                                        <p:cTn id="259" dur="2000" fill="hold"/>
                                        <p:tgtEl>
                                          <p:spTgt spid="37"/>
                                        </p:tgtEl>
                                        <p:attrNameLst>
                                          <p:attrName>fill.type</p:attrName>
                                        </p:attrNameLst>
                                      </p:cBhvr>
                                      <p:to>
                                        <p:strVal val="solid"/>
                                      </p:to>
                                    </p:set>
                                    <p:set>
                                      <p:cBhvr>
                                        <p:cTn id="260" dur="2000" fill="hold"/>
                                        <p:tgtEl>
                                          <p:spTgt spid="37"/>
                                        </p:tgtEl>
                                        <p:attrNameLst>
                                          <p:attrName>fill.on</p:attrName>
                                        </p:attrNameLst>
                                      </p:cBhvr>
                                      <p:to>
                                        <p:strVal val="true"/>
                                      </p:to>
                                    </p:set>
                                  </p:childTnLst>
                                </p:cTn>
                              </p:par>
                            </p:childTnLst>
                          </p:cTn>
                        </p:par>
                      </p:childTnLst>
                    </p:cTn>
                  </p:par>
                </p:childTnLst>
              </p:cTn>
              <p:nextCondLst>
                <p:cond evt="onClick" delay="0">
                  <p:tgtEl>
                    <p:spTgt spid="37"/>
                  </p:tgtEl>
                </p:cond>
              </p:nextCondLst>
            </p:seq>
            <p:seq concurrent="1" nextAc="seek">
              <p:cTn id="261" restart="whenNotActive" fill="hold" evtFilter="cancelBubble" nodeType="interactiveSeq">
                <p:stCondLst>
                  <p:cond evt="onClick" delay="0">
                    <p:tgtEl>
                      <p:spTgt spid="38"/>
                    </p:tgtEl>
                  </p:cond>
                </p:stCondLst>
                <p:endSync evt="end" delay="0">
                  <p:rtn val="all"/>
                </p:endSync>
                <p:childTnLst>
                  <p:par>
                    <p:cTn id="262" fill="hold">
                      <p:stCondLst>
                        <p:cond delay="0"/>
                      </p:stCondLst>
                      <p:childTnLst>
                        <p:par>
                          <p:cTn id="263" fill="hold">
                            <p:stCondLst>
                              <p:cond delay="0"/>
                            </p:stCondLst>
                            <p:childTnLst>
                              <p:par>
                                <p:cTn id="264" presetID="1" presetClass="emph" presetSubtype="2" fill="hold" nodeType="clickEffect">
                                  <p:stCondLst>
                                    <p:cond delay="0"/>
                                  </p:stCondLst>
                                  <p:childTnLst>
                                    <p:animClr clrSpc="rgb">
                                      <p:cBhvr>
                                        <p:cTn id="265" dur="2000" fill="hold"/>
                                        <p:tgtEl>
                                          <p:spTgt spid="38"/>
                                        </p:tgtEl>
                                        <p:attrNameLst>
                                          <p:attrName>fillcolor</p:attrName>
                                        </p:attrNameLst>
                                      </p:cBhvr>
                                      <p:to>
                                        <a:srgbClr val="FF33CC"/>
                                      </p:to>
                                    </p:animClr>
                                    <p:set>
                                      <p:cBhvr>
                                        <p:cTn id="266" dur="2000" fill="hold"/>
                                        <p:tgtEl>
                                          <p:spTgt spid="38"/>
                                        </p:tgtEl>
                                        <p:attrNameLst>
                                          <p:attrName>fill.type</p:attrName>
                                        </p:attrNameLst>
                                      </p:cBhvr>
                                      <p:to>
                                        <p:strVal val="solid"/>
                                      </p:to>
                                    </p:set>
                                    <p:set>
                                      <p:cBhvr>
                                        <p:cTn id="267" dur="2000" fill="hold"/>
                                        <p:tgtEl>
                                          <p:spTgt spid="38"/>
                                        </p:tgtEl>
                                        <p:attrNameLst>
                                          <p:attrName>fill.on</p:attrName>
                                        </p:attrNameLst>
                                      </p:cBhvr>
                                      <p:to>
                                        <p:strVal val="true"/>
                                      </p:to>
                                    </p:set>
                                  </p:childTnLst>
                                </p:cTn>
                              </p:par>
                            </p:childTnLst>
                          </p:cTn>
                        </p:par>
                        <p:par>
                          <p:cTn id="268" fill="hold">
                            <p:stCondLst>
                              <p:cond delay="2000"/>
                            </p:stCondLst>
                            <p:childTnLst>
                              <p:par>
                                <p:cTn id="269" presetID="9" presetClass="entr" presetSubtype="0" fill="hold" grpId="0" nodeType="afterEffect">
                                  <p:stCondLst>
                                    <p:cond delay="0"/>
                                  </p:stCondLst>
                                  <p:childTnLst>
                                    <p:set>
                                      <p:cBhvr>
                                        <p:cTn id="270" dur="1" fill="hold">
                                          <p:stCondLst>
                                            <p:cond delay="0"/>
                                          </p:stCondLst>
                                        </p:cTn>
                                        <p:tgtEl>
                                          <p:spTgt spid="40"/>
                                        </p:tgtEl>
                                        <p:attrNameLst>
                                          <p:attrName>style.visibility</p:attrName>
                                        </p:attrNameLst>
                                      </p:cBhvr>
                                      <p:to>
                                        <p:strVal val="visible"/>
                                      </p:to>
                                    </p:set>
                                    <p:animEffect transition="in" filter="dissolve">
                                      <p:cBhvr>
                                        <p:cTn id="271" dur="4100"/>
                                        <p:tgtEl>
                                          <p:spTgt spid="40"/>
                                        </p:tgtEl>
                                      </p:cBhvr>
                                    </p:animEffect>
                                  </p:childTnLst>
                                </p:cTn>
                              </p:par>
                            </p:childTnLst>
                          </p:cTn>
                        </p:par>
                        <p:par>
                          <p:cTn id="272" fill="hold">
                            <p:stCondLst>
                              <p:cond delay="6100"/>
                            </p:stCondLst>
                            <p:childTnLst>
                              <p:par>
                                <p:cTn id="273" presetID="1" presetClass="exit" presetSubtype="0" fill="hold" grpId="1" nodeType="afterEffect">
                                  <p:stCondLst>
                                    <p:cond delay="2800"/>
                                  </p:stCondLst>
                                  <p:childTnLst>
                                    <p:set>
                                      <p:cBhvr>
                                        <p:cTn id="274" dur="1" fill="hold">
                                          <p:stCondLst>
                                            <p:cond delay="0"/>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38"/>
                  </p:tgtEl>
                </p:cond>
              </p:nextCondLst>
            </p:seq>
            <p:seq concurrent="1" nextAc="seek">
              <p:cTn id="275" restart="whenNotActive" fill="hold" evtFilter="cancelBubble" nodeType="interactiveSeq">
                <p:stCondLst>
                  <p:cond evt="onClick" delay="0">
                    <p:tgtEl>
                      <p:spTgt spid="41"/>
                    </p:tgtEl>
                  </p:cond>
                </p:stCondLst>
                <p:endSync evt="end" delay="0">
                  <p:rtn val="all"/>
                </p:endSync>
                <p:childTnLst>
                  <p:par>
                    <p:cTn id="276" fill="hold">
                      <p:stCondLst>
                        <p:cond delay="0"/>
                      </p:stCondLst>
                      <p:childTnLst>
                        <p:par>
                          <p:cTn id="277" fill="hold">
                            <p:stCondLst>
                              <p:cond delay="0"/>
                            </p:stCondLst>
                            <p:childTnLst>
                              <p:par>
                                <p:cTn id="278" presetID="1" presetClass="emph" presetSubtype="2" fill="hold" nodeType="clickEffect">
                                  <p:stCondLst>
                                    <p:cond delay="0"/>
                                  </p:stCondLst>
                                  <p:childTnLst>
                                    <p:animClr clrSpc="rgb">
                                      <p:cBhvr>
                                        <p:cTn id="279" dur="2000" fill="hold"/>
                                        <p:tgtEl>
                                          <p:spTgt spid="41"/>
                                        </p:tgtEl>
                                        <p:attrNameLst>
                                          <p:attrName>fillcolor</p:attrName>
                                        </p:attrNameLst>
                                      </p:cBhvr>
                                      <p:to>
                                        <a:srgbClr val="2012DC"/>
                                      </p:to>
                                    </p:animClr>
                                    <p:set>
                                      <p:cBhvr>
                                        <p:cTn id="280" dur="2000" fill="hold"/>
                                        <p:tgtEl>
                                          <p:spTgt spid="41"/>
                                        </p:tgtEl>
                                        <p:attrNameLst>
                                          <p:attrName>fill.type</p:attrName>
                                        </p:attrNameLst>
                                      </p:cBhvr>
                                      <p:to>
                                        <p:strVal val="solid"/>
                                      </p:to>
                                    </p:set>
                                    <p:set>
                                      <p:cBhvr>
                                        <p:cTn id="281" dur="2000" fill="hold"/>
                                        <p:tgtEl>
                                          <p:spTgt spid="41"/>
                                        </p:tgtEl>
                                        <p:attrNameLst>
                                          <p:attrName>fill.on</p:attrName>
                                        </p:attrNameLst>
                                      </p:cBhvr>
                                      <p:to>
                                        <p:strVal val="true"/>
                                      </p:to>
                                    </p:set>
                                  </p:childTnLst>
                                </p:cTn>
                              </p:par>
                            </p:childTnLst>
                          </p:cTn>
                        </p:par>
                      </p:childTnLst>
                    </p:cTn>
                  </p:par>
                </p:childTnLst>
              </p:cTn>
              <p:nextCondLst>
                <p:cond evt="onClick" delay="0">
                  <p:tgtEl>
                    <p:spTgt spid="41"/>
                  </p:tgtEl>
                </p:cond>
              </p:nextCondLst>
            </p:seq>
            <p:seq concurrent="1" nextAc="seek">
              <p:cTn id="282" restart="whenNotActive" fill="hold" evtFilter="cancelBubble" nodeType="interactiveSeq">
                <p:stCondLst>
                  <p:cond evt="onClick" delay="0">
                    <p:tgtEl>
                      <p:spTgt spid="42"/>
                    </p:tgtEl>
                  </p:cond>
                </p:stCondLst>
                <p:endSync evt="end" delay="0">
                  <p:rtn val="all"/>
                </p:endSync>
                <p:childTnLst>
                  <p:par>
                    <p:cTn id="283" fill="hold">
                      <p:stCondLst>
                        <p:cond delay="0"/>
                      </p:stCondLst>
                      <p:childTnLst>
                        <p:par>
                          <p:cTn id="284" fill="hold">
                            <p:stCondLst>
                              <p:cond delay="0"/>
                            </p:stCondLst>
                            <p:childTnLst>
                              <p:par>
                                <p:cTn id="285" presetID="1" presetClass="emph" presetSubtype="2" fill="hold" nodeType="clickEffect">
                                  <p:stCondLst>
                                    <p:cond delay="0"/>
                                  </p:stCondLst>
                                  <p:childTnLst>
                                    <p:animClr clrSpc="rgb">
                                      <p:cBhvr>
                                        <p:cTn id="286" dur="2000" fill="hold"/>
                                        <p:tgtEl>
                                          <p:spTgt spid="42"/>
                                        </p:tgtEl>
                                        <p:attrNameLst>
                                          <p:attrName>fillcolor</p:attrName>
                                        </p:attrNameLst>
                                      </p:cBhvr>
                                      <p:to>
                                        <a:srgbClr val="2012DC"/>
                                      </p:to>
                                    </p:animClr>
                                    <p:set>
                                      <p:cBhvr>
                                        <p:cTn id="287" dur="2000" fill="hold"/>
                                        <p:tgtEl>
                                          <p:spTgt spid="42"/>
                                        </p:tgtEl>
                                        <p:attrNameLst>
                                          <p:attrName>fill.type</p:attrName>
                                        </p:attrNameLst>
                                      </p:cBhvr>
                                      <p:to>
                                        <p:strVal val="solid"/>
                                      </p:to>
                                    </p:set>
                                    <p:set>
                                      <p:cBhvr>
                                        <p:cTn id="288" dur="200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289" restart="whenNotActive" fill="hold" evtFilter="cancelBubble" nodeType="interactiveSeq">
                <p:stCondLst>
                  <p:cond evt="onClick" delay="0">
                    <p:tgtEl>
                      <p:spTgt spid="44"/>
                    </p:tgtEl>
                  </p:cond>
                </p:stCondLst>
                <p:endSync evt="end" delay="0">
                  <p:rtn val="all"/>
                </p:endSync>
                <p:childTnLst>
                  <p:par>
                    <p:cTn id="290" fill="hold">
                      <p:stCondLst>
                        <p:cond delay="0"/>
                      </p:stCondLst>
                      <p:childTnLst>
                        <p:par>
                          <p:cTn id="291" fill="hold">
                            <p:stCondLst>
                              <p:cond delay="0"/>
                            </p:stCondLst>
                            <p:childTnLst>
                              <p:par>
                                <p:cTn id="292" presetID="1" presetClass="emph" presetSubtype="2" fill="hold" nodeType="clickEffect">
                                  <p:stCondLst>
                                    <p:cond delay="0"/>
                                  </p:stCondLst>
                                  <p:childTnLst>
                                    <p:animClr clrSpc="rgb">
                                      <p:cBhvr>
                                        <p:cTn id="293" dur="2000" fill="hold"/>
                                        <p:tgtEl>
                                          <p:spTgt spid="44"/>
                                        </p:tgtEl>
                                        <p:attrNameLst>
                                          <p:attrName>fillcolor</p:attrName>
                                        </p:attrNameLst>
                                      </p:cBhvr>
                                      <p:to>
                                        <a:srgbClr val="2012DC"/>
                                      </p:to>
                                    </p:animClr>
                                    <p:set>
                                      <p:cBhvr>
                                        <p:cTn id="294" dur="2000" fill="hold"/>
                                        <p:tgtEl>
                                          <p:spTgt spid="44"/>
                                        </p:tgtEl>
                                        <p:attrNameLst>
                                          <p:attrName>fill.type</p:attrName>
                                        </p:attrNameLst>
                                      </p:cBhvr>
                                      <p:to>
                                        <p:strVal val="solid"/>
                                      </p:to>
                                    </p:set>
                                    <p:set>
                                      <p:cBhvr>
                                        <p:cTn id="295" dur="200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seq concurrent="1" nextAc="seek">
              <p:cTn id="296" restart="whenNotActive" fill="hold" evtFilter="cancelBubble" nodeType="interactiveSeq">
                <p:stCondLst>
                  <p:cond evt="onClick" delay="0">
                    <p:tgtEl>
                      <p:spTgt spid="43"/>
                    </p:tgtEl>
                  </p:cond>
                </p:stCondLst>
                <p:endSync evt="end" delay="0">
                  <p:rtn val="all"/>
                </p:endSync>
                <p:childTnLst>
                  <p:par>
                    <p:cTn id="297" fill="hold">
                      <p:stCondLst>
                        <p:cond delay="0"/>
                      </p:stCondLst>
                      <p:childTnLst>
                        <p:par>
                          <p:cTn id="298" fill="hold">
                            <p:stCondLst>
                              <p:cond delay="0"/>
                            </p:stCondLst>
                            <p:childTnLst>
                              <p:par>
                                <p:cTn id="299" presetID="1" presetClass="emph" presetSubtype="2" fill="hold" nodeType="clickEffect">
                                  <p:stCondLst>
                                    <p:cond delay="0"/>
                                  </p:stCondLst>
                                  <p:childTnLst>
                                    <p:animClr clrSpc="rgb">
                                      <p:cBhvr>
                                        <p:cTn id="300" dur="2000" fill="hold"/>
                                        <p:tgtEl>
                                          <p:spTgt spid="43"/>
                                        </p:tgtEl>
                                        <p:attrNameLst>
                                          <p:attrName>fillcolor</p:attrName>
                                        </p:attrNameLst>
                                      </p:cBhvr>
                                      <p:to>
                                        <a:srgbClr val="2012DC"/>
                                      </p:to>
                                    </p:animClr>
                                    <p:set>
                                      <p:cBhvr>
                                        <p:cTn id="301" dur="2000" fill="hold"/>
                                        <p:tgtEl>
                                          <p:spTgt spid="43"/>
                                        </p:tgtEl>
                                        <p:attrNameLst>
                                          <p:attrName>fill.type</p:attrName>
                                        </p:attrNameLst>
                                      </p:cBhvr>
                                      <p:to>
                                        <p:strVal val="solid"/>
                                      </p:to>
                                    </p:set>
                                    <p:set>
                                      <p:cBhvr>
                                        <p:cTn id="302" dur="2000" fill="hold"/>
                                        <p:tgtEl>
                                          <p:spTgt spid="43"/>
                                        </p:tgtEl>
                                        <p:attrNameLst>
                                          <p:attrName>fill.on</p:attrName>
                                        </p:attrNameLst>
                                      </p:cBhvr>
                                      <p:to>
                                        <p:strVal val="true"/>
                                      </p:to>
                                    </p:set>
                                  </p:childTnLst>
                                </p:cTn>
                              </p:par>
                            </p:childTnLst>
                          </p:cTn>
                        </p:par>
                        <p:par>
                          <p:cTn id="303" fill="hold">
                            <p:stCondLst>
                              <p:cond delay="2000"/>
                            </p:stCondLst>
                            <p:childTnLst>
                              <p:par>
                                <p:cTn id="304" presetID="9" presetClass="entr" presetSubtype="0" fill="hold" grpId="0" nodeType="afterEffect">
                                  <p:stCondLst>
                                    <p:cond delay="0"/>
                                  </p:stCondLst>
                                  <p:childTnLst>
                                    <p:set>
                                      <p:cBhvr>
                                        <p:cTn id="305" dur="1" fill="hold">
                                          <p:stCondLst>
                                            <p:cond delay="0"/>
                                          </p:stCondLst>
                                        </p:cTn>
                                        <p:tgtEl>
                                          <p:spTgt spid="45"/>
                                        </p:tgtEl>
                                        <p:attrNameLst>
                                          <p:attrName>style.visibility</p:attrName>
                                        </p:attrNameLst>
                                      </p:cBhvr>
                                      <p:to>
                                        <p:strVal val="visible"/>
                                      </p:to>
                                    </p:set>
                                    <p:animEffect transition="in" filter="dissolve">
                                      <p:cBhvr>
                                        <p:cTn id="306" dur="500"/>
                                        <p:tgtEl>
                                          <p:spTgt spid="45"/>
                                        </p:tgtEl>
                                      </p:cBhvr>
                                    </p:animEffect>
                                  </p:childTnLst>
                                </p:cTn>
                              </p:par>
                            </p:childTnLst>
                          </p:cTn>
                        </p:par>
                        <p:par>
                          <p:cTn id="307" fill="hold">
                            <p:stCondLst>
                              <p:cond delay="2500"/>
                            </p:stCondLst>
                            <p:childTnLst>
                              <p:par>
                                <p:cTn id="308" presetID="1" presetClass="exit" presetSubtype="0" fill="hold" grpId="1" nodeType="afterEffect">
                                  <p:stCondLst>
                                    <p:cond delay="3000"/>
                                  </p:stCondLst>
                                  <p:childTnLst>
                                    <p:set>
                                      <p:cBhvr>
                                        <p:cTn id="309" dur="1" fill="hold">
                                          <p:stCondLst>
                                            <p:cond delay="0"/>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310" restart="whenNotActive" fill="hold" evtFilter="cancelBubble" nodeType="interactiveSeq">
                <p:stCondLst>
                  <p:cond evt="onClick" delay="0">
                    <p:tgtEl>
                      <p:spTgt spid="49"/>
                    </p:tgtEl>
                  </p:cond>
                </p:stCondLst>
                <p:endSync evt="end" delay="0">
                  <p:rtn val="all"/>
                </p:endSync>
                <p:childTnLst>
                  <p:par>
                    <p:cTn id="311" fill="hold">
                      <p:stCondLst>
                        <p:cond delay="0"/>
                      </p:stCondLst>
                      <p:childTnLst>
                        <p:par>
                          <p:cTn id="312" fill="hold">
                            <p:stCondLst>
                              <p:cond delay="0"/>
                            </p:stCondLst>
                            <p:childTnLst>
                              <p:par>
                                <p:cTn id="313" presetID="1" presetClass="emph" presetSubtype="2" fill="hold" nodeType="clickEffect">
                                  <p:stCondLst>
                                    <p:cond delay="0"/>
                                  </p:stCondLst>
                                  <p:childTnLst>
                                    <p:animClr clrSpc="rgb">
                                      <p:cBhvr>
                                        <p:cTn id="314" dur="2000" fill="hold"/>
                                        <p:tgtEl>
                                          <p:spTgt spid="49"/>
                                        </p:tgtEl>
                                        <p:attrNameLst>
                                          <p:attrName>fillcolor</p:attrName>
                                        </p:attrNameLst>
                                      </p:cBhvr>
                                      <p:to>
                                        <a:srgbClr val="FF9900"/>
                                      </p:to>
                                    </p:animClr>
                                    <p:set>
                                      <p:cBhvr>
                                        <p:cTn id="315" dur="2000" fill="hold"/>
                                        <p:tgtEl>
                                          <p:spTgt spid="49"/>
                                        </p:tgtEl>
                                        <p:attrNameLst>
                                          <p:attrName>fill.type</p:attrName>
                                        </p:attrNameLst>
                                      </p:cBhvr>
                                      <p:to>
                                        <p:strVal val="solid"/>
                                      </p:to>
                                    </p:set>
                                    <p:set>
                                      <p:cBhvr>
                                        <p:cTn id="316" dur="2000" fill="hold"/>
                                        <p:tgtEl>
                                          <p:spTgt spid="49"/>
                                        </p:tgtEl>
                                        <p:attrNameLst>
                                          <p:attrName>fill.on</p:attrName>
                                        </p:attrNameLst>
                                      </p:cBhvr>
                                      <p:to>
                                        <p:strVal val="true"/>
                                      </p:to>
                                    </p:set>
                                  </p:childTnLst>
                                </p:cTn>
                              </p:par>
                            </p:childTnLst>
                          </p:cTn>
                        </p:par>
                      </p:childTnLst>
                    </p:cTn>
                  </p:par>
                </p:childTnLst>
              </p:cTn>
              <p:nextCondLst>
                <p:cond evt="onClick" delay="0">
                  <p:tgtEl>
                    <p:spTgt spid="49"/>
                  </p:tgtEl>
                </p:cond>
              </p:nextCondLst>
            </p:seq>
            <p:seq concurrent="1" nextAc="seek">
              <p:cTn id="317" restart="whenNotActive" fill="hold" evtFilter="cancelBubble" nodeType="interactiveSeq">
                <p:stCondLst>
                  <p:cond evt="onClick" delay="0">
                    <p:tgtEl>
                      <p:spTgt spid="50"/>
                    </p:tgtEl>
                  </p:cond>
                </p:stCondLst>
                <p:endSync evt="end" delay="0">
                  <p:rtn val="all"/>
                </p:endSync>
                <p:childTnLst>
                  <p:par>
                    <p:cTn id="318" fill="hold">
                      <p:stCondLst>
                        <p:cond delay="0"/>
                      </p:stCondLst>
                      <p:childTnLst>
                        <p:par>
                          <p:cTn id="319" fill="hold">
                            <p:stCondLst>
                              <p:cond delay="0"/>
                            </p:stCondLst>
                            <p:childTnLst>
                              <p:par>
                                <p:cTn id="320" presetID="1" presetClass="emph" presetSubtype="2" fill="hold" nodeType="clickEffect">
                                  <p:stCondLst>
                                    <p:cond delay="0"/>
                                  </p:stCondLst>
                                  <p:childTnLst>
                                    <p:animClr clrSpc="rgb">
                                      <p:cBhvr>
                                        <p:cTn id="321" dur="2000" fill="hold"/>
                                        <p:tgtEl>
                                          <p:spTgt spid="50"/>
                                        </p:tgtEl>
                                        <p:attrNameLst>
                                          <p:attrName>fillcolor</p:attrName>
                                        </p:attrNameLst>
                                      </p:cBhvr>
                                      <p:to>
                                        <a:srgbClr val="FF9900"/>
                                      </p:to>
                                    </p:animClr>
                                    <p:set>
                                      <p:cBhvr>
                                        <p:cTn id="322" dur="2000" fill="hold"/>
                                        <p:tgtEl>
                                          <p:spTgt spid="50"/>
                                        </p:tgtEl>
                                        <p:attrNameLst>
                                          <p:attrName>fill.type</p:attrName>
                                        </p:attrNameLst>
                                      </p:cBhvr>
                                      <p:to>
                                        <p:strVal val="solid"/>
                                      </p:to>
                                    </p:set>
                                    <p:set>
                                      <p:cBhvr>
                                        <p:cTn id="323" dur="2000" fill="hold"/>
                                        <p:tgtEl>
                                          <p:spTgt spid="50"/>
                                        </p:tgtEl>
                                        <p:attrNameLst>
                                          <p:attrName>fill.on</p:attrName>
                                        </p:attrNameLst>
                                      </p:cBhvr>
                                      <p:to>
                                        <p:strVal val="true"/>
                                      </p:to>
                                    </p:set>
                                  </p:childTnLst>
                                </p:cTn>
                              </p:par>
                            </p:childTnLst>
                          </p:cTn>
                        </p:par>
                      </p:childTnLst>
                    </p:cTn>
                  </p:par>
                </p:childTnLst>
              </p:cTn>
              <p:nextCondLst>
                <p:cond evt="onClick" delay="0">
                  <p:tgtEl>
                    <p:spTgt spid="50"/>
                  </p:tgtEl>
                </p:cond>
              </p:nextCondLst>
            </p:seq>
            <p:seq concurrent="1" nextAc="seek">
              <p:cTn id="324" restart="whenNotActive" fill="hold" evtFilter="cancelBubble" nodeType="interactiveSeq">
                <p:stCondLst>
                  <p:cond evt="onClick" delay="0">
                    <p:tgtEl>
                      <p:spTgt spid="48"/>
                    </p:tgtEl>
                  </p:cond>
                </p:stCondLst>
                <p:endSync evt="end" delay="0">
                  <p:rtn val="all"/>
                </p:endSync>
                <p:childTnLst>
                  <p:par>
                    <p:cTn id="325" fill="hold">
                      <p:stCondLst>
                        <p:cond delay="0"/>
                      </p:stCondLst>
                      <p:childTnLst>
                        <p:par>
                          <p:cTn id="326" fill="hold">
                            <p:stCondLst>
                              <p:cond delay="0"/>
                            </p:stCondLst>
                            <p:childTnLst>
                              <p:par>
                                <p:cTn id="327" presetID="1" presetClass="emph" presetSubtype="2" fill="hold" nodeType="clickEffect">
                                  <p:stCondLst>
                                    <p:cond delay="0"/>
                                  </p:stCondLst>
                                  <p:childTnLst>
                                    <p:animClr clrSpc="rgb">
                                      <p:cBhvr>
                                        <p:cTn id="328" dur="2000" fill="hold"/>
                                        <p:tgtEl>
                                          <p:spTgt spid="48"/>
                                        </p:tgtEl>
                                        <p:attrNameLst>
                                          <p:attrName>fillcolor</p:attrName>
                                        </p:attrNameLst>
                                      </p:cBhvr>
                                      <p:to>
                                        <a:srgbClr val="FF9900"/>
                                      </p:to>
                                    </p:animClr>
                                    <p:set>
                                      <p:cBhvr>
                                        <p:cTn id="329" dur="2000" fill="hold"/>
                                        <p:tgtEl>
                                          <p:spTgt spid="48"/>
                                        </p:tgtEl>
                                        <p:attrNameLst>
                                          <p:attrName>fill.type</p:attrName>
                                        </p:attrNameLst>
                                      </p:cBhvr>
                                      <p:to>
                                        <p:strVal val="solid"/>
                                      </p:to>
                                    </p:set>
                                    <p:set>
                                      <p:cBhvr>
                                        <p:cTn id="330" dur="2000" fill="hold"/>
                                        <p:tgtEl>
                                          <p:spTgt spid="48"/>
                                        </p:tgtEl>
                                        <p:attrNameLst>
                                          <p:attrName>fill.on</p:attrName>
                                        </p:attrNameLst>
                                      </p:cBhvr>
                                      <p:to>
                                        <p:strVal val="true"/>
                                      </p:to>
                                    </p:set>
                                  </p:childTnLst>
                                </p:cTn>
                              </p:par>
                            </p:childTnLst>
                          </p:cTn>
                        </p:par>
                      </p:childTnLst>
                    </p:cTn>
                  </p:par>
                </p:childTnLst>
              </p:cTn>
              <p:nextCondLst>
                <p:cond evt="onClick" delay="0">
                  <p:tgtEl>
                    <p:spTgt spid="48"/>
                  </p:tgtEl>
                </p:cond>
              </p:nextCondLst>
            </p:seq>
            <p:seq concurrent="1" nextAc="seek">
              <p:cTn id="331" restart="whenNotActive" fill="hold" evtFilter="cancelBubble" nodeType="interactiveSeq">
                <p:stCondLst>
                  <p:cond evt="onClick" delay="0">
                    <p:tgtEl>
                      <p:spTgt spid="46"/>
                    </p:tgtEl>
                  </p:cond>
                </p:stCondLst>
                <p:endSync evt="end" delay="0">
                  <p:rtn val="all"/>
                </p:endSync>
                <p:childTnLst>
                  <p:par>
                    <p:cTn id="332" fill="hold">
                      <p:stCondLst>
                        <p:cond delay="0"/>
                      </p:stCondLst>
                      <p:childTnLst>
                        <p:par>
                          <p:cTn id="333" fill="hold">
                            <p:stCondLst>
                              <p:cond delay="0"/>
                            </p:stCondLst>
                            <p:childTnLst>
                              <p:par>
                                <p:cTn id="334" presetID="1" presetClass="emph" presetSubtype="2" fill="hold" nodeType="clickEffect">
                                  <p:stCondLst>
                                    <p:cond delay="0"/>
                                  </p:stCondLst>
                                  <p:childTnLst>
                                    <p:animClr clrSpc="rgb">
                                      <p:cBhvr>
                                        <p:cTn id="335" dur="2000" fill="hold"/>
                                        <p:tgtEl>
                                          <p:spTgt spid="46"/>
                                        </p:tgtEl>
                                        <p:attrNameLst>
                                          <p:attrName>fillcolor</p:attrName>
                                        </p:attrNameLst>
                                      </p:cBhvr>
                                      <p:to>
                                        <a:srgbClr val="FF9900"/>
                                      </p:to>
                                    </p:animClr>
                                    <p:set>
                                      <p:cBhvr>
                                        <p:cTn id="336" dur="2000" fill="hold"/>
                                        <p:tgtEl>
                                          <p:spTgt spid="46"/>
                                        </p:tgtEl>
                                        <p:attrNameLst>
                                          <p:attrName>fill.type</p:attrName>
                                        </p:attrNameLst>
                                      </p:cBhvr>
                                      <p:to>
                                        <p:strVal val="solid"/>
                                      </p:to>
                                    </p:set>
                                    <p:set>
                                      <p:cBhvr>
                                        <p:cTn id="337" dur="2000" fill="hold"/>
                                        <p:tgtEl>
                                          <p:spTgt spid="46"/>
                                        </p:tgtEl>
                                        <p:attrNameLst>
                                          <p:attrName>fill.on</p:attrName>
                                        </p:attrNameLst>
                                      </p:cBhvr>
                                      <p:to>
                                        <p:strVal val="true"/>
                                      </p:to>
                                    </p:set>
                                  </p:childTnLst>
                                </p:cTn>
                              </p:par>
                            </p:childTnLst>
                          </p:cTn>
                        </p:par>
                        <p:par>
                          <p:cTn id="338" fill="hold">
                            <p:stCondLst>
                              <p:cond delay="2000"/>
                            </p:stCondLst>
                            <p:childTnLst>
                              <p:par>
                                <p:cTn id="339" presetID="9" presetClass="entr" presetSubtype="0" fill="hold" grpId="0" nodeType="afterEffect">
                                  <p:stCondLst>
                                    <p:cond delay="0"/>
                                  </p:stCondLst>
                                  <p:childTnLst>
                                    <p:set>
                                      <p:cBhvr>
                                        <p:cTn id="340" dur="1" fill="hold">
                                          <p:stCondLst>
                                            <p:cond delay="0"/>
                                          </p:stCondLst>
                                        </p:cTn>
                                        <p:tgtEl>
                                          <p:spTgt spid="51"/>
                                        </p:tgtEl>
                                        <p:attrNameLst>
                                          <p:attrName>style.visibility</p:attrName>
                                        </p:attrNameLst>
                                      </p:cBhvr>
                                      <p:to>
                                        <p:strVal val="visible"/>
                                      </p:to>
                                    </p:set>
                                    <p:animEffect transition="in" filter="dissolve">
                                      <p:cBhvr>
                                        <p:cTn id="341" dur="2000"/>
                                        <p:tgtEl>
                                          <p:spTgt spid="51"/>
                                        </p:tgtEl>
                                      </p:cBhvr>
                                    </p:animEffect>
                                  </p:childTnLst>
                                </p:cTn>
                              </p:par>
                            </p:childTnLst>
                          </p:cTn>
                        </p:par>
                        <p:par>
                          <p:cTn id="342" fill="hold">
                            <p:stCondLst>
                              <p:cond delay="4000"/>
                            </p:stCondLst>
                            <p:childTnLst>
                              <p:par>
                                <p:cTn id="343" presetID="1" presetClass="exit" presetSubtype="0" fill="hold" grpId="1" nodeType="afterEffect">
                                  <p:stCondLst>
                                    <p:cond delay="3500"/>
                                  </p:stCondLst>
                                  <p:childTnLst>
                                    <p:set>
                                      <p:cBhvr>
                                        <p:cTn id="344" dur="1" fill="hold">
                                          <p:stCondLst>
                                            <p:cond delay="0"/>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345" restart="whenNotActive" fill="hold" evtFilter="cancelBubble" nodeType="interactiveSeq">
                <p:stCondLst>
                  <p:cond evt="onClick" delay="0">
                    <p:tgtEl>
                      <p:spTgt spid="52"/>
                    </p:tgtEl>
                  </p:cond>
                </p:stCondLst>
                <p:endSync evt="end" delay="0">
                  <p:rtn val="all"/>
                </p:endSync>
                <p:childTnLst>
                  <p:par>
                    <p:cTn id="346" fill="hold">
                      <p:stCondLst>
                        <p:cond delay="0"/>
                      </p:stCondLst>
                      <p:childTnLst>
                        <p:par>
                          <p:cTn id="347" fill="hold">
                            <p:stCondLst>
                              <p:cond delay="0"/>
                            </p:stCondLst>
                            <p:childTnLst>
                              <p:par>
                                <p:cTn id="348" presetID="1" presetClass="emph" presetSubtype="2" fill="hold" nodeType="clickEffect">
                                  <p:stCondLst>
                                    <p:cond delay="0"/>
                                  </p:stCondLst>
                                  <p:childTnLst>
                                    <p:animClr clrSpc="rgb">
                                      <p:cBhvr>
                                        <p:cTn id="349" dur="2000" fill="hold"/>
                                        <p:tgtEl>
                                          <p:spTgt spid="52"/>
                                        </p:tgtEl>
                                        <p:attrNameLst>
                                          <p:attrName>fillcolor</p:attrName>
                                        </p:attrNameLst>
                                      </p:cBhvr>
                                      <p:to>
                                        <a:srgbClr val="FFFF66"/>
                                      </p:to>
                                    </p:animClr>
                                    <p:set>
                                      <p:cBhvr>
                                        <p:cTn id="350" dur="2000" fill="hold"/>
                                        <p:tgtEl>
                                          <p:spTgt spid="52"/>
                                        </p:tgtEl>
                                        <p:attrNameLst>
                                          <p:attrName>fill.type</p:attrName>
                                        </p:attrNameLst>
                                      </p:cBhvr>
                                      <p:to>
                                        <p:strVal val="solid"/>
                                      </p:to>
                                    </p:set>
                                    <p:set>
                                      <p:cBhvr>
                                        <p:cTn id="351" dur="2000" fill="hold"/>
                                        <p:tgtEl>
                                          <p:spTgt spid="52"/>
                                        </p:tgtEl>
                                        <p:attrNameLst>
                                          <p:attrName>fill.on</p:attrName>
                                        </p:attrNameLst>
                                      </p:cBhvr>
                                      <p:to>
                                        <p:strVal val="true"/>
                                      </p:to>
                                    </p:set>
                                  </p:childTnLst>
                                </p:cTn>
                              </p:par>
                            </p:childTnLst>
                          </p:cTn>
                        </p:par>
                      </p:childTnLst>
                    </p:cTn>
                  </p:par>
                </p:childTnLst>
              </p:cTn>
              <p:nextCondLst>
                <p:cond evt="onClick" delay="0">
                  <p:tgtEl>
                    <p:spTgt spid="52"/>
                  </p:tgtEl>
                </p:cond>
              </p:nextCondLst>
            </p:seq>
            <p:seq concurrent="1" nextAc="seek">
              <p:cTn id="352" restart="whenNotActive" fill="hold" evtFilter="cancelBubble" nodeType="interactiveSeq">
                <p:stCondLst>
                  <p:cond evt="onClick" delay="0">
                    <p:tgtEl>
                      <p:spTgt spid="53"/>
                    </p:tgtEl>
                  </p:cond>
                </p:stCondLst>
                <p:endSync evt="end" delay="0">
                  <p:rtn val="all"/>
                </p:endSync>
                <p:childTnLst>
                  <p:par>
                    <p:cTn id="353" fill="hold">
                      <p:stCondLst>
                        <p:cond delay="0"/>
                      </p:stCondLst>
                      <p:childTnLst>
                        <p:par>
                          <p:cTn id="354" fill="hold">
                            <p:stCondLst>
                              <p:cond delay="0"/>
                            </p:stCondLst>
                            <p:childTnLst>
                              <p:par>
                                <p:cTn id="355" presetID="1" presetClass="emph" presetSubtype="2" fill="hold" nodeType="clickEffect">
                                  <p:stCondLst>
                                    <p:cond delay="0"/>
                                  </p:stCondLst>
                                  <p:childTnLst>
                                    <p:animClr clrSpc="rgb">
                                      <p:cBhvr>
                                        <p:cTn id="356" dur="2000" fill="hold"/>
                                        <p:tgtEl>
                                          <p:spTgt spid="53"/>
                                        </p:tgtEl>
                                        <p:attrNameLst>
                                          <p:attrName>fillcolor</p:attrName>
                                        </p:attrNameLst>
                                      </p:cBhvr>
                                      <p:to>
                                        <a:srgbClr val="FFFF66"/>
                                      </p:to>
                                    </p:animClr>
                                    <p:set>
                                      <p:cBhvr>
                                        <p:cTn id="357" dur="2000" fill="hold"/>
                                        <p:tgtEl>
                                          <p:spTgt spid="53"/>
                                        </p:tgtEl>
                                        <p:attrNameLst>
                                          <p:attrName>fill.type</p:attrName>
                                        </p:attrNameLst>
                                      </p:cBhvr>
                                      <p:to>
                                        <p:strVal val="solid"/>
                                      </p:to>
                                    </p:set>
                                    <p:set>
                                      <p:cBhvr>
                                        <p:cTn id="358" dur="2000" fill="hold"/>
                                        <p:tgtEl>
                                          <p:spTgt spid="53"/>
                                        </p:tgtEl>
                                        <p:attrNameLst>
                                          <p:attrName>fill.on</p:attrName>
                                        </p:attrNameLst>
                                      </p:cBhvr>
                                      <p:to>
                                        <p:strVal val="true"/>
                                      </p:to>
                                    </p:set>
                                  </p:childTnLst>
                                </p:cTn>
                              </p:par>
                            </p:childTnLst>
                          </p:cTn>
                        </p:par>
                      </p:childTnLst>
                    </p:cTn>
                  </p:par>
                </p:childTnLst>
              </p:cTn>
              <p:nextCondLst>
                <p:cond evt="onClick" delay="0">
                  <p:tgtEl>
                    <p:spTgt spid="53"/>
                  </p:tgtEl>
                </p:cond>
              </p:nextCondLst>
            </p:seq>
            <p:seq concurrent="1" nextAc="seek">
              <p:cTn id="359" restart="whenNotActive" fill="hold" evtFilter="cancelBubble" nodeType="interactiveSeq">
                <p:stCondLst>
                  <p:cond evt="onClick" delay="0">
                    <p:tgtEl>
                      <p:spTgt spid="54"/>
                    </p:tgtEl>
                  </p:cond>
                </p:stCondLst>
                <p:endSync evt="end" delay="0">
                  <p:rtn val="all"/>
                </p:endSync>
                <p:childTnLst>
                  <p:par>
                    <p:cTn id="360" fill="hold">
                      <p:stCondLst>
                        <p:cond delay="0"/>
                      </p:stCondLst>
                      <p:childTnLst>
                        <p:par>
                          <p:cTn id="361" fill="hold">
                            <p:stCondLst>
                              <p:cond delay="0"/>
                            </p:stCondLst>
                            <p:childTnLst>
                              <p:par>
                                <p:cTn id="362" presetID="9" presetClass="entr" presetSubtype="0" fill="hold" grpId="0" nodeType="afterEffect">
                                  <p:stCondLst>
                                    <p:cond delay="0"/>
                                  </p:stCondLst>
                                  <p:childTnLst>
                                    <p:set>
                                      <p:cBhvr>
                                        <p:cTn id="363" dur="1" fill="hold">
                                          <p:stCondLst>
                                            <p:cond delay="0"/>
                                          </p:stCondLst>
                                        </p:cTn>
                                        <p:tgtEl>
                                          <p:spTgt spid="63"/>
                                        </p:tgtEl>
                                        <p:attrNameLst>
                                          <p:attrName>style.visibility</p:attrName>
                                        </p:attrNameLst>
                                      </p:cBhvr>
                                      <p:to>
                                        <p:strVal val="visible"/>
                                      </p:to>
                                    </p:set>
                                    <p:animEffect transition="in" filter="dissolve">
                                      <p:cBhvr>
                                        <p:cTn id="364" dur="2000"/>
                                        <p:tgtEl>
                                          <p:spTgt spid="63"/>
                                        </p:tgtEl>
                                      </p:cBhvr>
                                    </p:animEffect>
                                  </p:childTnLst>
                                </p:cTn>
                              </p:par>
                            </p:childTnLst>
                          </p:cTn>
                        </p:par>
                        <p:par>
                          <p:cTn id="365" fill="hold">
                            <p:stCondLst>
                              <p:cond delay="2000"/>
                            </p:stCondLst>
                            <p:childTnLst>
                              <p:par>
                                <p:cTn id="366" presetID="1" presetClass="exit" presetSubtype="0" fill="hold" grpId="1" nodeType="afterEffect">
                                  <p:stCondLst>
                                    <p:cond delay="3600"/>
                                  </p:stCondLst>
                                  <p:childTnLst>
                                    <p:set>
                                      <p:cBhvr>
                                        <p:cTn id="367" dur="1" fill="hold">
                                          <p:stCondLst>
                                            <p:cond delay="0"/>
                                          </p:stCondLst>
                                        </p:cTn>
                                        <p:tgtEl>
                                          <p:spTgt spid="63"/>
                                        </p:tgtEl>
                                        <p:attrNameLst>
                                          <p:attrName>style.visibility</p:attrName>
                                        </p:attrNameLst>
                                      </p:cBhvr>
                                      <p:to>
                                        <p:strVal val="hidden"/>
                                      </p:to>
                                    </p:set>
                                  </p:childTnLst>
                                </p:cTn>
                              </p:par>
                            </p:childTnLst>
                          </p:cTn>
                        </p:par>
                      </p:childTnLst>
                    </p:cTn>
                  </p:par>
                  <p:par>
                    <p:cTn id="368" fill="hold">
                      <p:stCondLst>
                        <p:cond delay="indefinite"/>
                      </p:stCondLst>
                      <p:childTnLst>
                        <p:par>
                          <p:cTn id="369" fill="hold">
                            <p:stCondLst>
                              <p:cond delay="0"/>
                            </p:stCondLst>
                            <p:childTnLst>
                              <p:par>
                                <p:cTn id="370" presetID="1" presetClass="emph" presetSubtype="2" fill="hold" nodeType="clickEffect">
                                  <p:stCondLst>
                                    <p:cond delay="0"/>
                                  </p:stCondLst>
                                  <p:childTnLst>
                                    <p:animClr clrSpc="rgb">
                                      <p:cBhvr>
                                        <p:cTn id="371" dur="2000" fill="hold"/>
                                        <p:tgtEl>
                                          <p:spTgt spid="54"/>
                                        </p:tgtEl>
                                        <p:attrNameLst>
                                          <p:attrName>fillcolor</p:attrName>
                                        </p:attrNameLst>
                                      </p:cBhvr>
                                      <p:to>
                                        <a:srgbClr val="FFFF66"/>
                                      </p:to>
                                    </p:animClr>
                                    <p:set>
                                      <p:cBhvr>
                                        <p:cTn id="372" dur="2000" fill="hold"/>
                                        <p:tgtEl>
                                          <p:spTgt spid="54"/>
                                        </p:tgtEl>
                                        <p:attrNameLst>
                                          <p:attrName>fill.type</p:attrName>
                                        </p:attrNameLst>
                                      </p:cBhvr>
                                      <p:to>
                                        <p:strVal val="solid"/>
                                      </p:to>
                                    </p:set>
                                    <p:set>
                                      <p:cBhvr>
                                        <p:cTn id="373" dur="2000" fill="hold"/>
                                        <p:tgtEl>
                                          <p:spTgt spid="54"/>
                                        </p:tgtEl>
                                        <p:attrNameLst>
                                          <p:attrName>fill.on</p:attrName>
                                        </p:attrNameLst>
                                      </p:cBhvr>
                                      <p:to>
                                        <p:strVal val="true"/>
                                      </p:to>
                                    </p:set>
                                  </p:childTnLst>
                                </p:cTn>
                              </p:par>
                            </p:childTnLst>
                          </p:cTn>
                        </p:par>
                      </p:childTnLst>
                    </p:cTn>
                  </p:par>
                </p:childTnLst>
              </p:cTn>
              <p:nextCondLst>
                <p:cond evt="onClick" delay="0">
                  <p:tgtEl>
                    <p:spTgt spid="54"/>
                  </p:tgtEl>
                </p:cond>
              </p:nextCondLst>
            </p:seq>
            <p:seq concurrent="1" nextAc="seek">
              <p:cTn id="374" restart="whenNotActive" fill="hold" evtFilter="cancelBubble" nodeType="interactiveSeq">
                <p:stCondLst>
                  <p:cond evt="onClick" delay="0">
                    <p:tgtEl>
                      <p:spTgt spid="55"/>
                    </p:tgtEl>
                  </p:cond>
                </p:stCondLst>
                <p:endSync evt="end" delay="0">
                  <p:rtn val="all"/>
                </p:endSync>
                <p:childTnLst>
                  <p:par>
                    <p:cTn id="375" fill="hold">
                      <p:stCondLst>
                        <p:cond delay="0"/>
                      </p:stCondLst>
                      <p:childTnLst>
                        <p:par>
                          <p:cTn id="376" fill="hold">
                            <p:stCondLst>
                              <p:cond delay="0"/>
                            </p:stCondLst>
                            <p:childTnLst>
                              <p:par>
                                <p:cTn id="377" presetID="1" presetClass="emph" presetSubtype="2" fill="hold" nodeType="clickEffect">
                                  <p:stCondLst>
                                    <p:cond delay="0"/>
                                  </p:stCondLst>
                                  <p:childTnLst>
                                    <p:animClr clrSpc="rgb">
                                      <p:cBhvr>
                                        <p:cTn id="378" dur="2000" fill="hold"/>
                                        <p:tgtEl>
                                          <p:spTgt spid="55"/>
                                        </p:tgtEl>
                                        <p:attrNameLst>
                                          <p:attrName>fillcolor</p:attrName>
                                        </p:attrNameLst>
                                      </p:cBhvr>
                                      <p:to>
                                        <a:srgbClr val="FFFF66"/>
                                      </p:to>
                                    </p:animClr>
                                    <p:set>
                                      <p:cBhvr>
                                        <p:cTn id="379" dur="2000" fill="hold"/>
                                        <p:tgtEl>
                                          <p:spTgt spid="55"/>
                                        </p:tgtEl>
                                        <p:attrNameLst>
                                          <p:attrName>fill.type</p:attrName>
                                        </p:attrNameLst>
                                      </p:cBhvr>
                                      <p:to>
                                        <p:strVal val="solid"/>
                                      </p:to>
                                    </p:set>
                                    <p:set>
                                      <p:cBhvr>
                                        <p:cTn id="380" dur="2000" fill="hold"/>
                                        <p:tgtEl>
                                          <p:spTgt spid="55"/>
                                        </p:tgtEl>
                                        <p:attrNameLst>
                                          <p:attrName>fill.on</p:attrName>
                                        </p:attrNameLst>
                                      </p:cBhvr>
                                      <p:to>
                                        <p:strVal val="true"/>
                                      </p:to>
                                    </p:set>
                                  </p:childTnLst>
                                </p:cTn>
                              </p:par>
                            </p:childTnLst>
                          </p:cTn>
                        </p:par>
                      </p:childTnLst>
                    </p:cTn>
                  </p:par>
                </p:childTnLst>
              </p:cTn>
              <p:nextCondLst>
                <p:cond evt="onClick" delay="0">
                  <p:tgtEl>
                    <p:spTgt spid="55"/>
                  </p:tgtEl>
                </p:cond>
              </p:nextCondLst>
            </p:seq>
            <p:seq concurrent="1" nextAc="seek">
              <p:cTn id="381" restart="whenNotActive" fill="hold" evtFilter="cancelBubble" nodeType="interactiveSeq">
                <p:stCondLst>
                  <p:cond evt="onClick" delay="0">
                    <p:tgtEl>
                      <p:spTgt spid="68"/>
                    </p:tgtEl>
                  </p:cond>
                </p:stCondLst>
                <p:endSync evt="end" delay="0">
                  <p:rtn val="all"/>
                </p:endSync>
                <p:childTnLst>
                  <p:par>
                    <p:cTn id="382" fill="hold">
                      <p:stCondLst>
                        <p:cond delay="0"/>
                      </p:stCondLst>
                      <p:childTnLst>
                        <p:par>
                          <p:cTn id="383" fill="hold">
                            <p:stCondLst>
                              <p:cond delay="0"/>
                            </p:stCondLst>
                            <p:childTnLst>
                              <p:par>
                                <p:cTn id="384" presetID="1" presetClass="emph" presetSubtype="2" fill="hold" nodeType="clickEffect">
                                  <p:stCondLst>
                                    <p:cond delay="0"/>
                                  </p:stCondLst>
                                  <p:childTnLst>
                                    <p:animClr clrSpc="rgb">
                                      <p:cBhvr>
                                        <p:cTn id="385" dur="2000" fill="hold"/>
                                        <p:tgtEl>
                                          <p:spTgt spid="68"/>
                                        </p:tgtEl>
                                        <p:attrNameLst>
                                          <p:attrName>fillcolor</p:attrName>
                                        </p:attrNameLst>
                                      </p:cBhvr>
                                      <p:to>
                                        <a:srgbClr val="0033CC"/>
                                      </p:to>
                                    </p:animClr>
                                    <p:set>
                                      <p:cBhvr>
                                        <p:cTn id="386" dur="2000" fill="hold"/>
                                        <p:tgtEl>
                                          <p:spTgt spid="68"/>
                                        </p:tgtEl>
                                        <p:attrNameLst>
                                          <p:attrName>fill.type</p:attrName>
                                        </p:attrNameLst>
                                      </p:cBhvr>
                                      <p:to>
                                        <p:strVal val="solid"/>
                                      </p:to>
                                    </p:set>
                                    <p:set>
                                      <p:cBhvr>
                                        <p:cTn id="387" dur="2000" fill="hold"/>
                                        <p:tgtEl>
                                          <p:spTgt spid="68"/>
                                        </p:tgtEl>
                                        <p:attrNameLst>
                                          <p:attrName>fill.on</p:attrName>
                                        </p:attrNameLst>
                                      </p:cBhvr>
                                      <p:to>
                                        <p:strVal val="true"/>
                                      </p:to>
                                    </p:set>
                                  </p:childTnLst>
                                </p:cTn>
                              </p:par>
                            </p:childTnLst>
                          </p:cTn>
                        </p:par>
                      </p:childTnLst>
                    </p:cTn>
                  </p:par>
                </p:childTnLst>
              </p:cTn>
              <p:nextCondLst>
                <p:cond evt="onClick" delay="0">
                  <p:tgtEl>
                    <p:spTgt spid="68"/>
                  </p:tgtEl>
                </p:cond>
              </p:nextCondLst>
            </p:seq>
            <p:seq concurrent="1" nextAc="seek">
              <p:cTn id="388" restart="whenNotActive" fill="hold" evtFilter="cancelBubble" nodeType="interactiveSeq">
                <p:stCondLst>
                  <p:cond evt="onClick" delay="0">
                    <p:tgtEl>
                      <p:spTgt spid="64"/>
                    </p:tgtEl>
                  </p:cond>
                </p:stCondLst>
                <p:endSync evt="end" delay="0">
                  <p:rtn val="all"/>
                </p:endSync>
                <p:childTnLst>
                  <p:par>
                    <p:cTn id="389" fill="hold">
                      <p:stCondLst>
                        <p:cond delay="0"/>
                      </p:stCondLst>
                      <p:childTnLst>
                        <p:par>
                          <p:cTn id="390" fill="hold">
                            <p:stCondLst>
                              <p:cond delay="0"/>
                            </p:stCondLst>
                            <p:childTnLst>
                              <p:par>
                                <p:cTn id="391" presetID="1" presetClass="emph" presetSubtype="2" fill="hold" nodeType="clickEffect">
                                  <p:stCondLst>
                                    <p:cond delay="0"/>
                                  </p:stCondLst>
                                  <p:childTnLst>
                                    <p:animClr clrSpc="rgb">
                                      <p:cBhvr>
                                        <p:cTn id="392" dur="2000" fill="hold"/>
                                        <p:tgtEl>
                                          <p:spTgt spid="64"/>
                                        </p:tgtEl>
                                        <p:attrNameLst>
                                          <p:attrName>fillcolor</p:attrName>
                                        </p:attrNameLst>
                                      </p:cBhvr>
                                      <p:to>
                                        <a:srgbClr val="0033CC"/>
                                      </p:to>
                                    </p:animClr>
                                    <p:set>
                                      <p:cBhvr>
                                        <p:cTn id="393" dur="2000" fill="hold"/>
                                        <p:tgtEl>
                                          <p:spTgt spid="64"/>
                                        </p:tgtEl>
                                        <p:attrNameLst>
                                          <p:attrName>fill.type</p:attrName>
                                        </p:attrNameLst>
                                      </p:cBhvr>
                                      <p:to>
                                        <p:strVal val="solid"/>
                                      </p:to>
                                    </p:set>
                                    <p:set>
                                      <p:cBhvr>
                                        <p:cTn id="394" dur="2000" fill="hold"/>
                                        <p:tgtEl>
                                          <p:spTgt spid="64"/>
                                        </p:tgtEl>
                                        <p:attrNameLst>
                                          <p:attrName>fill.on</p:attrName>
                                        </p:attrNameLst>
                                      </p:cBhvr>
                                      <p:to>
                                        <p:strVal val="true"/>
                                      </p:to>
                                    </p:set>
                                  </p:childTnLst>
                                </p:cTn>
                              </p:par>
                            </p:childTnLst>
                          </p:cTn>
                        </p:par>
                      </p:childTnLst>
                    </p:cTn>
                  </p:par>
                </p:childTnLst>
              </p:cTn>
              <p:nextCondLst>
                <p:cond evt="onClick" delay="0">
                  <p:tgtEl>
                    <p:spTgt spid="64"/>
                  </p:tgtEl>
                </p:cond>
              </p:nextCondLst>
            </p:seq>
            <p:seq concurrent="1" nextAc="seek">
              <p:cTn id="395" restart="whenNotActive" fill="hold" evtFilter="cancelBubble" nodeType="interactiveSeq">
                <p:stCondLst>
                  <p:cond evt="onClick" delay="0">
                    <p:tgtEl>
                      <p:spTgt spid="65"/>
                    </p:tgtEl>
                  </p:cond>
                </p:stCondLst>
                <p:endSync evt="end" delay="0">
                  <p:rtn val="all"/>
                </p:endSync>
                <p:childTnLst>
                  <p:par>
                    <p:cTn id="396" fill="hold">
                      <p:stCondLst>
                        <p:cond delay="0"/>
                      </p:stCondLst>
                      <p:childTnLst>
                        <p:par>
                          <p:cTn id="397" fill="hold">
                            <p:stCondLst>
                              <p:cond delay="0"/>
                            </p:stCondLst>
                            <p:childTnLst>
                              <p:par>
                                <p:cTn id="398" presetID="1" presetClass="emph" presetSubtype="2" fill="hold" nodeType="clickEffect">
                                  <p:stCondLst>
                                    <p:cond delay="0"/>
                                  </p:stCondLst>
                                  <p:childTnLst>
                                    <p:animClr clrSpc="rgb">
                                      <p:cBhvr>
                                        <p:cTn id="399" dur="2000" fill="hold"/>
                                        <p:tgtEl>
                                          <p:spTgt spid="65"/>
                                        </p:tgtEl>
                                        <p:attrNameLst>
                                          <p:attrName>fillcolor</p:attrName>
                                        </p:attrNameLst>
                                      </p:cBhvr>
                                      <p:to>
                                        <a:srgbClr val="0033CC"/>
                                      </p:to>
                                    </p:animClr>
                                    <p:set>
                                      <p:cBhvr>
                                        <p:cTn id="400" dur="2000" fill="hold"/>
                                        <p:tgtEl>
                                          <p:spTgt spid="65"/>
                                        </p:tgtEl>
                                        <p:attrNameLst>
                                          <p:attrName>fill.type</p:attrName>
                                        </p:attrNameLst>
                                      </p:cBhvr>
                                      <p:to>
                                        <p:strVal val="solid"/>
                                      </p:to>
                                    </p:set>
                                    <p:set>
                                      <p:cBhvr>
                                        <p:cTn id="401" dur="2000" fill="hold"/>
                                        <p:tgtEl>
                                          <p:spTgt spid="65"/>
                                        </p:tgtEl>
                                        <p:attrNameLst>
                                          <p:attrName>fill.on</p:attrName>
                                        </p:attrNameLst>
                                      </p:cBhvr>
                                      <p:to>
                                        <p:strVal val="true"/>
                                      </p:to>
                                    </p:set>
                                  </p:childTnLst>
                                </p:cTn>
                              </p:par>
                            </p:childTnLst>
                          </p:cTn>
                        </p:par>
                      </p:childTnLst>
                    </p:cTn>
                  </p:par>
                </p:childTnLst>
              </p:cTn>
              <p:nextCondLst>
                <p:cond evt="onClick" delay="0">
                  <p:tgtEl>
                    <p:spTgt spid="65"/>
                  </p:tgtEl>
                </p:cond>
              </p:nextCondLst>
            </p:seq>
            <p:seq concurrent="1" nextAc="seek">
              <p:cTn id="402" restart="whenNotActive" fill="hold" evtFilter="cancelBubble" nodeType="interactiveSeq">
                <p:stCondLst>
                  <p:cond evt="onClick" delay="0">
                    <p:tgtEl>
                      <p:spTgt spid="66"/>
                    </p:tgtEl>
                  </p:cond>
                </p:stCondLst>
                <p:endSync evt="end" delay="0">
                  <p:rtn val="all"/>
                </p:endSync>
                <p:childTnLst>
                  <p:par>
                    <p:cTn id="403" fill="hold">
                      <p:stCondLst>
                        <p:cond delay="0"/>
                      </p:stCondLst>
                      <p:childTnLst>
                        <p:par>
                          <p:cTn id="404" fill="hold">
                            <p:stCondLst>
                              <p:cond delay="0"/>
                            </p:stCondLst>
                            <p:childTnLst>
                              <p:par>
                                <p:cTn id="405" presetID="1" presetClass="emph" presetSubtype="2" fill="hold" nodeType="clickEffect">
                                  <p:stCondLst>
                                    <p:cond delay="0"/>
                                  </p:stCondLst>
                                  <p:childTnLst>
                                    <p:animClr clrSpc="rgb">
                                      <p:cBhvr>
                                        <p:cTn id="406" dur="2000" fill="hold"/>
                                        <p:tgtEl>
                                          <p:spTgt spid="66"/>
                                        </p:tgtEl>
                                        <p:attrNameLst>
                                          <p:attrName>fillcolor</p:attrName>
                                        </p:attrNameLst>
                                      </p:cBhvr>
                                      <p:to>
                                        <a:srgbClr val="0033CC"/>
                                      </p:to>
                                    </p:animClr>
                                    <p:set>
                                      <p:cBhvr>
                                        <p:cTn id="407" dur="2000" fill="hold"/>
                                        <p:tgtEl>
                                          <p:spTgt spid="66"/>
                                        </p:tgtEl>
                                        <p:attrNameLst>
                                          <p:attrName>fill.type</p:attrName>
                                        </p:attrNameLst>
                                      </p:cBhvr>
                                      <p:to>
                                        <p:strVal val="solid"/>
                                      </p:to>
                                    </p:set>
                                    <p:set>
                                      <p:cBhvr>
                                        <p:cTn id="408" dur="2000" fill="hold"/>
                                        <p:tgtEl>
                                          <p:spTgt spid="66"/>
                                        </p:tgtEl>
                                        <p:attrNameLst>
                                          <p:attrName>fill.on</p:attrName>
                                        </p:attrNameLst>
                                      </p:cBhvr>
                                      <p:to>
                                        <p:strVal val="true"/>
                                      </p:to>
                                    </p:set>
                                  </p:childTnLst>
                                </p:cTn>
                              </p:par>
                            </p:childTnLst>
                          </p:cTn>
                        </p:par>
                      </p:childTnLst>
                    </p:cTn>
                  </p:par>
                </p:childTnLst>
              </p:cTn>
              <p:nextCondLst>
                <p:cond evt="onClick" delay="0">
                  <p:tgtEl>
                    <p:spTgt spid="66"/>
                  </p:tgtEl>
                </p:cond>
              </p:nextCondLst>
            </p:seq>
            <p:seq concurrent="1" nextAc="seek">
              <p:cTn id="409" restart="whenNotActive" fill="hold" evtFilter="cancelBubble" nodeType="interactiveSeq">
                <p:stCondLst>
                  <p:cond evt="onClick" delay="0">
                    <p:tgtEl>
                      <p:spTgt spid="67"/>
                    </p:tgtEl>
                  </p:cond>
                </p:stCondLst>
                <p:endSync evt="end" delay="0">
                  <p:rtn val="all"/>
                </p:endSync>
                <p:childTnLst>
                  <p:par>
                    <p:cTn id="410" fill="hold">
                      <p:stCondLst>
                        <p:cond delay="0"/>
                      </p:stCondLst>
                      <p:childTnLst>
                        <p:par>
                          <p:cTn id="411" fill="hold">
                            <p:stCondLst>
                              <p:cond delay="0"/>
                            </p:stCondLst>
                            <p:childTnLst>
                              <p:par>
                                <p:cTn id="412" presetID="1" presetClass="emph" presetSubtype="2" fill="hold" nodeType="clickEffect">
                                  <p:stCondLst>
                                    <p:cond delay="0"/>
                                  </p:stCondLst>
                                  <p:childTnLst>
                                    <p:animClr clrSpc="rgb">
                                      <p:cBhvr>
                                        <p:cTn id="413" dur="2000" fill="hold"/>
                                        <p:tgtEl>
                                          <p:spTgt spid="67"/>
                                        </p:tgtEl>
                                        <p:attrNameLst>
                                          <p:attrName>fillcolor</p:attrName>
                                        </p:attrNameLst>
                                      </p:cBhvr>
                                      <p:to>
                                        <a:srgbClr val="0033CC"/>
                                      </p:to>
                                    </p:animClr>
                                    <p:set>
                                      <p:cBhvr>
                                        <p:cTn id="414" dur="2000" fill="hold"/>
                                        <p:tgtEl>
                                          <p:spTgt spid="67"/>
                                        </p:tgtEl>
                                        <p:attrNameLst>
                                          <p:attrName>fill.type</p:attrName>
                                        </p:attrNameLst>
                                      </p:cBhvr>
                                      <p:to>
                                        <p:strVal val="solid"/>
                                      </p:to>
                                    </p:set>
                                    <p:set>
                                      <p:cBhvr>
                                        <p:cTn id="415" dur="2000" fill="hold"/>
                                        <p:tgtEl>
                                          <p:spTgt spid="67"/>
                                        </p:tgtEl>
                                        <p:attrNameLst>
                                          <p:attrName>fill.on</p:attrName>
                                        </p:attrNameLst>
                                      </p:cBhvr>
                                      <p:to>
                                        <p:strVal val="true"/>
                                      </p:to>
                                    </p:set>
                                  </p:childTnLst>
                                </p:cTn>
                              </p:par>
                            </p:childTnLst>
                          </p:cTn>
                        </p:par>
                      </p:childTnLst>
                    </p:cTn>
                  </p:par>
                </p:childTnLst>
              </p:cTn>
              <p:nextCondLst>
                <p:cond evt="onClick" delay="0">
                  <p:tgtEl>
                    <p:spTgt spid="67"/>
                  </p:tgtEl>
                </p:cond>
              </p:nextCondLst>
            </p:seq>
            <p:seq concurrent="1" nextAc="seek">
              <p:cTn id="416" restart="whenNotActive" fill="hold" evtFilter="cancelBubble" nodeType="interactiveSeq">
                <p:stCondLst>
                  <p:cond evt="onClick" delay="0">
                    <p:tgtEl>
                      <p:spTgt spid="69"/>
                    </p:tgtEl>
                  </p:cond>
                </p:stCondLst>
                <p:endSync evt="end" delay="0">
                  <p:rtn val="all"/>
                </p:endSync>
                <p:childTnLst>
                  <p:par>
                    <p:cTn id="417" fill="hold">
                      <p:stCondLst>
                        <p:cond delay="0"/>
                      </p:stCondLst>
                      <p:childTnLst>
                        <p:par>
                          <p:cTn id="418" fill="hold">
                            <p:stCondLst>
                              <p:cond delay="0"/>
                            </p:stCondLst>
                            <p:childTnLst>
                              <p:par>
                                <p:cTn id="419" presetID="1" presetClass="emph" presetSubtype="2" fill="hold" nodeType="clickEffect">
                                  <p:stCondLst>
                                    <p:cond delay="0"/>
                                  </p:stCondLst>
                                  <p:childTnLst>
                                    <p:animClr clrSpc="rgb">
                                      <p:cBhvr>
                                        <p:cTn id="420" dur="2000" fill="hold"/>
                                        <p:tgtEl>
                                          <p:spTgt spid="69"/>
                                        </p:tgtEl>
                                        <p:attrNameLst>
                                          <p:attrName>fillcolor</p:attrName>
                                        </p:attrNameLst>
                                      </p:cBhvr>
                                      <p:to>
                                        <a:srgbClr val="0033CC"/>
                                      </p:to>
                                    </p:animClr>
                                    <p:set>
                                      <p:cBhvr>
                                        <p:cTn id="421" dur="2000" fill="hold"/>
                                        <p:tgtEl>
                                          <p:spTgt spid="69"/>
                                        </p:tgtEl>
                                        <p:attrNameLst>
                                          <p:attrName>fill.type</p:attrName>
                                        </p:attrNameLst>
                                      </p:cBhvr>
                                      <p:to>
                                        <p:strVal val="solid"/>
                                      </p:to>
                                    </p:set>
                                    <p:set>
                                      <p:cBhvr>
                                        <p:cTn id="422" dur="2000" fill="hold"/>
                                        <p:tgtEl>
                                          <p:spTgt spid="69"/>
                                        </p:tgtEl>
                                        <p:attrNameLst>
                                          <p:attrName>fill.on</p:attrName>
                                        </p:attrNameLst>
                                      </p:cBhvr>
                                      <p:to>
                                        <p:strVal val="true"/>
                                      </p:to>
                                    </p:set>
                                  </p:childTnLst>
                                </p:cTn>
                              </p:par>
                            </p:childTnLst>
                          </p:cTn>
                        </p:par>
                      </p:childTnLst>
                    </p:cTn>
                  </p:par>
                </p:childTnLst>
              </p:cTn>
              <p:nextCondLst>
                <p:cond evt="onClick" delay="0">
                  <p:tgtEl>
                    <p:spTgt spid="69"/>
                  </p:tgtEl>
                </p:cond>
              </p:nextCondLst>
            </p:seq>
            <p:seq concurrent="1" nextAc="seek">
              <p:cTn id="423" restart="whenNotActive" fill="hold" evtFilter="cancelBubble" nodeType="interactiveSeq">
                <p:stCondLst>
                  <p:cond evt="onClick" delay="0">
                    <p:tgtEl>
                      <p:spTgt spid="70"/>
                    </p:tgtEl>
                  </p:cond>
                </p:stCondLst>
                <p:endSync evt="end" delay="0">
                  <p:rtn val="all"/>
                </p:endSync>
                <p:childTnLst>
                  <p:par>
                    <p:cTn id="424" fill="hold">
                      <p:stCondLst>
                        <p:cond delay="0"/>
                      </p:stCondLst>
                      <p:childTnLst>
                        <p:par>
                          <p:cTn id="425" fill="hold">
                            <p:stCondLst>
                              <p:cond delay="0"/>
                            </p:stCondLst>
                            <p:childTnLst>
                              <p:par>
                                <p:cTn id="426" presetID="1" presetClass="emph" presetSubtype="2" fill="hold" nodeType="clickEffect">
                                  <p:stCondLst>
                                    <p:cond delay="0"/>
                                  </p:stCondLst>
                                  <p:childTnLst>
                                    <p:animClr clrSpc="rgb">
                                      <p:cBhvr>
                                        <p:cTn id="427" dur="2000" fill="hold"/>
                                        <p:tgtEl>
                                          <p:spTgt spid="70"/>
                                        </p:tgtEl>
                                        <p:attrNameLst>
                                          <p:attrName>fillcolor</p:attrName>
                                        </p:attrNameLst>
                                      </p:cBhvr>
                                      <p:to>
                                        <a:srgbClr val="0033CC"/>
                                      </p:to>
                                    </p:animClr>
                                    <p:set>
                                      <p:cBhvr>
                                        <p:cTn id="428" dur="2000" fill="hold"/>
                                        <p:tgtEl>
                                          <p:spTgt spid="70"/>
                                        </p:tgtEl>
                                        <p:attrNameLst>
                                          <p:attrName>fill.type</p:attrName>
                                        </p:attrNameLst>
                                      </p:cBhvr>
                                      <p:to>
                                        <p:strVal val="solid"/>
                                      </p:to>
                                    </p:set>
                                    <p:set>
                                      <p:cBhvr>
                                        <p:cTn id="429" dur="2000" fill="hold"/>
                                        <p:tgtEl>
                                          <p:spTgt spid="70"/>
                                        </p:tgtEl>
                                        <p:attrNameLst>
                                          <p:attrName>fill.on</p:attrName>
                                        </p:attrNameLst>
                                      </p:cBhvr>
                                      <p:to>
                                        <p:strVal val="true"/>
                                      </p:to>
                                    </p:set>
                                  </p:childTnLst>
                                </p:cTn>
                              </p:par>
                            </p:childTnLst>
                          </p:cTn>
                        </p:par>
                        <p:par>
                          <p:cTn id="430" fill="hold">
                            <p:stCondLst>
                              <p:cond delay="2000"/>
                            </p:stCondLst>
                            <p:childTnLst>
                              <p:par>
                                <p:cTn id="431" presetID="9" presetClass="entr" presetSubtype="0" fill="hold" grpId="0" nodeType="afterEffect">
                                  <p:stCondLst>
                                    <p:cond delay="0"/>
                                  </p:stCondLst>
                                  <p:childTnLst>
                                    <p:set>
                                      <p:cBhvr>
                                        <p:cTn id="432" dur="1" fill="hold">
                                          <p:stCondLst>
                                            <p:cond delay="0"/>
                                          </p:stCondLst>
                                        </p:cTn>
                                        <p:tgtEl>
                                          <p:spTgt spid="71"/>
                                        </p:tgtEl>
                                        <p:attrNameLst>
                                          <p:attrName>style.visibility</p:attrName>
                                        </p:attrNameLst>
                                      </p:cBhvr>
                                      <p:to>
                                        <p:strVal val="visible"/>
                                      </p:to>
                                    </p:set>
                                    <p:animEffect transition="in" filter="dissolve">
                                      <p:cBhvr>
                                        <p:cTn id="433" dur="2000"/>
                                        <p:tgtEl>
                                          <p:spTgt spid="71"/>
                                        </p:tgtEl>
                                      </p:cBhvr>
                                    </p:animEffect>
                                  </p:childTnLst>
                                </p:cTn>
                              </p:par>
                            </p:childTnLst>
                          </p:cTn>
                        </p:par>
                        <p:par>
                          <p:cTn id="434" fill="hold">
                            <p:stCondLst>
                              <p:cond delay="4000"/>
                            </p:stCondLst>
                            <p:childTnLst>
                              <p:par>
                                <p:cTn id="435" presetID="1" presetClass="exit" presetSubtype="0" fill="hold" grpId="1" nodeType="afterEffect">
                                  <p:stCondLst>
                                    <p:cond delay="3700"/>
                                  </p:stCondLst>
                                  <p:childTnLst>
                                    <p:set>
                                      <p:cBhvr>
                                        <p:cTn id="436" dur="1" fill="hold">
                                          <p:stCondLst>
                                            <p:cond delay="0"/>
                                          </p:stCondLst>
                                        </p:cTn>
                                        <p:tgtEl>
                                          <p:spTgt spid="71"/>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437" restart="whenNotActive" fill="hold" evtFilter="cancelBubble" nodeType="interactiveSeq">
                <p:stCondLst>
                  <p:cond evt="onClick" delay="0">
                    <p:tgtEl>
                      <p:spTgt spid="72"/>
                    </p:tgtEl>
                  </p:cond>
                </p:stCondLst>
                <p:endSync evt="end" delay="0">
                  <p:rtn val="all"/>
                </p:endSync>
                <p:childTnLst>
                  <p:par>
                    <p:cTn id="438" fill="hold">
                      <p:stCondLst>
                        <p:cond delay="0"/>
                      </p:stCondLst>
                      <p:childTnLst>
                        <p:par>
                          <p:cTn id="439" fill="hold">
                            <p:stCondLst>
                              <p:cond delay="0"/>
                            </p:stCondLst>
                            <p:childTnLst>
                              <p:par>
                                <p:cTn id="440" presetID="1" presetClass="emph" presetSubtype="2" fill="hold" nodeType="clickEffect">
                                  <p:stCondLst>
                                    <p:cond delay="0"/>
                                  </p:stCondLst>
                                  <p:childTnLst>
                                    <p:animClr clrSpc="rgb">
                                      <p:cBhvr>
                                        <p:cTn id="441" dur="2000" fill="hold"/>
                                        <p:tgtEl>
                                          <p:spTgt spid="72"/>
                                        </p:tgtEl>
                                        <p:attrNameLst>
                                          <p:attrName>fillcolor</p:attrName>
                                        </p:attrNameLst>
                                      </p:cBhvr>
                                      <p:to>
                                        <a:srgbClr val="008000"/>
                                      </p:to>
                                    </p:animClr>
                                    <p:set>
                                      <p:cBhvr>
                                        <p:cTn id="442" dur="2000" fill="hold"/>
                                        <p:tgtEl>
                                          <p:spTgt spid="72"/>
                                        </p:tgtEl>
                                        <p:attrNameLst>
                                          <p:attrName>fill.type</p:attrName>
                                        </p:attrNameLst>
                                      </p:cBhvr>
                                      <p:to>
                                        <p:strVal val="solid"/>
                                      </p:to>
                                    </p:set>
                                    <p:set>
                                      <p:cBhvr>
                                        <p:cTn id="443" dur="2000" fill="hold"/>
                                        <p:tgtEl>
                                          <p:spTgt spid="72"/>
                                        </p:tgtEl>
                                        <p:attrNameLst>
                                          <p:attrName>fill.on</p:attrName>
                                        </p:attrNameLst>
                                      </p:cBhvr>
                                      <p:to>
                                        <p:strVal val="true"/>
                                      </p:to>
                                    </p:set>
                                  </p:childTnLst>
                                </p:cTn>
                              </p:par>
                            </p:childTnLst>
                          </p:cTn>
                        </p:par>
                      </p:childTnLst>
                    </p:cTn>
                  </p:par>
                </p:childTnLst>
              </p:cTn>
              <p:nextCondLst>
                <p:cond evt="onClick" delay="0">
                  <p:tgtEl>
                    <p:spTgt spid="72"/>
                  </p:tgtEl>
                </p:cond>
              </p:nextCondLst>
            </p:seq>
            <p:seq concurrent="1" nextAc="seek">
              <p:cTn id="444" restart="whenNotActive" fill="hold" evtFilter="cancelBubble" nodeType="interactiveSeq">
                <p:stCondLst>
                  <p:cond evt="onClick" delay="0">
                    <p:tgtEl>
                      <p:spTgt spid="74"/>
                    </p:tgtEl>
                  </p:cond>
                </p:stCondLst>
                <p:endSync evt="end" delay="0">
                  <p:rtn val="all"/>
                </p:endSync>
                <p:childTnLst>
                  <p:par>
                    <p:cTn id="445" fill="hold">
                      <p:stCondLst>
                        <p:cond delay="0"/>
                      </p:stCondLst>
                      <p:childTnLst>
                        <p:par>
                          <p:cTn id="446" fill="hold">
                            <p:stCondLst>
                              <p:cond delay="0"/>
                            </p:stCondLst>
                            <p:childTnLst>
                              <p:par>
                                <p:cTn id="447" presetID="1" presetClass="emph" presetSubtype="2" fill="hold" nodeType="clickEffect">
                                  <p:stCondLst>
                                    <p:cond delay="0"/>
                                  </p:stCondLst>
                                  <p:childTnLst>
                                    <p:animClr clrSpc="rgb">
                                      <p:cBhvr>
                                        <p:cTn id="448" dur="2000" fill="hold"/>
                                        <p:tgtEl>
                                          <p:spTgt spid="74"/>
                                        </p:tgtEl>
                                        <p:attrNameLst>
                                          <p:attrName>fillcolor</p:attrName>
                                        </p:attrNameLst>
                                      </p:cBhvr>
                                      <p:to>
                                        <a:srgbClr val="008000"/>
                                      </p:to>
                                    </p:animClr>
                                    <p:set>
                                      <p:cBhvr>
                                        <p:cTn id="449" dur="2000" fill="hold"/>
                                        <p:tgtEl>
                                          <p:spTgt spid="74"/>
                                        </p:tgtEl>
                                        <p:attrNameLst>
                                          <p:attrName>fill.type</p:attrName>
                                        </p:attrNameLst>
                                      </p:cBhvr>
                                      <p:to>
                                        <p:strVal val="solid"/>
                                      </p:to>
                                    </p:set>
                                    <p:set>
                                      <p:cBhvr>
                                        <p:cTn id="450" dur="2000" fill="hold"/>
                                        <p:tgtEl>
                                          <p:spTgt spid="74"/>
                                        </p:tgtEl>
                                        <p:attrNameLst>
                                          <p:attrName>fill.on</p:attrName>
                                        </p:attrNameLst>
                                      </p:cBhvr>
                                      <p:to>
                                        <p:strVal val="true"/>
                                      </p:to>
                                    </p:set>
                                  </p:childTnLst>
                                </p:cTn>
                              </p:par>
                            </p:childTnLst>
                          </p:cTn>
                        </p:par>
                      </p:childTnLst>
                    </p:cTn>
                  </p:par>
                </p:childTnLst>
              </p:cTn>
              <p:nextCondLst>
                <p:cond evt="onClick" delay="0">
                  <p:tgtEl>
                    <p:spTgt spid="74"/>
                  </p:tgtEl>
                </p:cond>
              </p:nextCondLst>
            </p:seq>
            <p:seq concurrent="1" nextAc="seek">
              <p:cTn id="451" restart="whenNotActive" fill="hold" evtFilter="cancelBubble" nodeType="interactiveSeq">
                <p:stCondLst>
                  <p:cond evt="onClick" delay="0">
                    <p:tgtEl>
                      <p:spTgt spid="73"/>
                    </p:tgtEl>
                  </p:cond>
                </p:stCondLst>
                <p:endSync evt="end" delay="0">
                  <p:rtn val="all"/>
                </p:endSync>
                <p:childTnLst>
                  <p:par>
                    <p:cTn id="452" fill="hold">
                      <p:stCondLst>
                        <p:cond delay="0"/>
                      </p:stCondLst>
                      <p:childTnLst>
                        <p:par>
                          <p:cTn id="453" fill="hold">
                            <p:stCondLst>
                              <p:cond delay="0"/>
                            </p:stCondLst>
                            <p:childTnLst>
                              <p:par>
                                <p:cTn id="454" presetID="1" presetClass="emph" presetSubtype="2" fill="hold" nodeType="clickEffect">
                                  <p:stCondLst>
                                    <p:cond delay="0"/>
                                  </p:stCondLst>
                                  <p:childTnLst>
                                    <p:animClr clrSpc="rgb">
                                      <p:cBhvr>
                                        <p:cTn id="455" dur="2000" fill="hold"/>
                                        <p:tgtEl>
                                          <p:spTgt spid="73"/>
                                        </p:tgtEl>
                                        <p:attrNameLst>
                                          <p:attrName>fillcolor</p:attrName>
                                        </p:attrNameLst>
                                      </p:cBhvr>
                                      <p:to>
                                        <a:srgbClr val="008000"/>
                                      </p:to>
                                    </p:animClr>
                                    <p:set>
                                      <p:cBhvr>
                                        <p:cTn id="456" dur="2000" fill="hold"/>
                                        <p:tgtEl>
                                          <p:spTgt spid="73"/>
                                        </p:tgtEl>
                                        <p:attrNameLst>
                                          <p:attrName>fill.type</p:attrName>
                                        </p:attrNameLst>
                                      </p:cBhvr>
                                      <p:to>
                                        <p:strVal val="solid"/>
                                      </p:to>
                                    </p:set>
                                    <p:set>
                                      <p:cBhvr>
                                        <p:cTn id="457" dur="2000" fill="hold"/>
                                        <p:tgtEl>
                                          <p:spTgt spid="73"/>
                                        </p:tgtEl>
                                        <p:attrNameLst>
                                          <p:attrName>fill.on</p:attrName>
                                        </p:attrNameLst>
                                      </p:cBhvr>
                                      <p:to>
                                        <p:strVal val="true"/>
                                      </p:to>
                                    </p:set>
                                  </p:childTnLst>
                                </p:cTn>
                              </p:par>
                            </p:childTnLst>
                          </p:cTn>
                        </p:par>
                        <p:par>
                          <p:cTn id="458" fill="hold">
                            <p:stCondLst>
                              <p:cond delay="2000"/>
                            </p:stCondLst>
                            <p:childTnLst>
                              <p:par>
                                <p:cTn id="459" presetID="9" presetClass="entr" presetSubtype="0" fill="hold" grpId="0" nodeType="afterEffect">
                                  <p:stCondLst>
                                    <p:cond delay="0"/>
                                  </p:stCondLst>
                                  <p:childTnLst>
                                    <p:set>
                                      <p:cBhvr>
                                        <p:cTn id="460" dur="1" fill="hold">
                                          <p:stCondLst>
                                            <p:cond delay="0"/>
                                          </p:stCondLst>
                                        </p:cTn>
                                        <p:tgtEl>
                                          <p:spTgt spid="75"/>
                                        </p:tgtEl>
                                        <p:attrNameLst>
                                          <p:attrName>style.visibility</p:attrName>
                                        </p:attrNameLst>
                                      </p:cBhvr>
                                      <p:to>
                                        <p:strVal val="visible"/>
                                      </p:to>
                                    </p:set>
                                    <p:animEffect transition="in" filter="dissolve">
                                      <p:cBhvr>
                                        <p:cTn id="461" dur="2000"/>
                                        <p:tgtEl>
                                          <p:spTgt spid="75"/>
                                        </p:tgtEl>
                                      </p:cBhvr>
                                    </p:animEffect>
                                  </p:childTnLst>
                                </p:cTn>
                              </p:par>
                            </p:childTnLst>
                          </p:cTn>
                        </p:par>
                        <p:par>
                          <p:cTn id="462" fill="hold">
                            <p:stCondLst>
                              <p:cond delay="4000"/>
                            </p:stCondLst>
                            <p:childTnLst>
                              <p:par>
                                <p:cTn id="463" presetID="1" presetClass="exit" presetSubtype="0" fill="hold" grpId="1" nodeType="afterEffect">
                                  <p:stCondLst>
                                    <p:cond delay="3600"/>
                                  </p:stCondLst>
                                  <p:childTnLst>
                                    <p:set>
                                      <p:cBhvr>
                                        <p:cTn id="464" dur="1" fill="hold">
                                          <p:stCondLst>
                                            <p:cond delay="0"/>
                                          </p:stCondLst>
                                        </p:cTn>
                                        <p:tgtEl>
                                          <p:spTgt spid="75"/>
                                        </p:tgtEl>
                                        <p:attrNameLst>
                                          <p:attrName>style.visibility</p:attrName>
                                        </p:attrNameLst>
                                      </p:cBhvr>
                                      <p:to>
                                        <p:strVal val="hidden"/>
                                      </p:to>
                                    </p:set>
                                  </p:childTnLst>
                                </p:cTn>
                              </p:par>
                            </p:childTnLst>
                          </p:cTn>
                        </p:par>
                      </p:childTnLst>
                    </p:cTn>
                  </p:par>
                </p:childTnLst>
              </p:cTn>
              <p:nextCondLst>
                <p:cond evt="onClick" delay="0">
                  <p:tgtEl>
                    <p:spTgt spid="73"/>
                  </p:tgtEl>
                </p:cond>
              </p:nextCondLst>
            </p:seq>
            <p:seq concurrent="1" nextAc="seek">
              <p:cTn id="465" restart="whenNotActive" fill="hold" evtFilter="cancelBubble" nodeType="interactiveSeq">
                <p:stCondLst>
                  <p:cond evt="onClick" delay="0">
                    <p:tgtEl>
                      <p:spTgt spid="76"/>
                    </p:tgtEl>
                  </p:cond>
                </p:stCondLst>
                <p:endSync evt="end" delay="0">
                  <p:rtn val="all"/>
                </p:endSync>
                <p:childTnLst>
                  <p:par>
                    <p:cTn id="466" fill="hold">
                      <p:stCondLst>
                        <p:cond delay="0"/>
                      </p:stCondLst>
                      <p:childTnLst>
                        <p:par>
                          <p:cTn id="467" fill="hold">
                            <p:stCondLst>
                              <p:cond delay="0"/>
                            </p:stCondLst>
                            <p:childTnLst>
                              <p:par>
                                <p:cTn id="468" presetID="1" presetClass="emph" presetSubtype="2" fill="hold" nodeType="clickEffect">
                                  <p:stCondLst>
                                    <p:cond delay="0"/>
                                  </p:stCondLst>
                                  <p:childTnLst>
                                    <p:animClr clrSpc="rgb">
                                      <p:cBhvr>
                                        <p:cTn id="469" dur="2000" fill="hold"/>
                                        <p:tgtEl>
                                          <p:spTgt spid="76"/>
                                        </p:tgtEl>
                                        <p:attrNameLst>
                                          <p:attrName>fillcolor</p:attrName>
                                        </p:attrNameLst>
                                      </p:cBhvr>
                                      <p:to>
                                        <a:srgbClr val="9900CC"/>
                                      </p:to>
                                    </p:animClr>
                                    <p:set>
                                      <p:cBhvr>
                                        <p:cTn id="470" dur="2000" fill="hold"/>
                                        <p:tgtEl>
                                          <p:spTgt spid="76"/>
                                        </p:tgtEl>
                                        <p:attrNameLst>
                                          <p:attrName>fill.type</p:attrName>
                                        </p:attrNameLst>
                                      </p:cBhvr>
                                      <p:to>
                                        <p:strVal val="solid"/>
                                      </p:to>
                                    </p:set>
                                    <p:set>
                                      <p:cBhvr>
                                        <p:cTn id="471" dur="2000" fill="hold"/>
                                        <p:tgtEl>
                                          <p:spTgt spid="76"/>
                                        </p:tgtEl>
                                        <p:attrNameLst>
                                          <p:attrName>fill.on</p:attrName>
                                        </p:attrNameLst>
                                      </p:cBhvr>
                                      <p:to>
                                        <p:strVal val="true"/>
                                      </p:to>
                                    </p:set>
                                  </p:childTnLst>
                                </p:cTn>
                              </p:par>
                            </p:childTnLst>
                          </p:cTn>
                        </p:par>
                      </p:childTnLst>
                    </p:cTn>
                  </p:par>
                </p:childTnLst>
              </p:cTn>
              <p:nextCondLst>
                <p:cond evt="onClick" delay="0">
                  <p:tgtEl>
                    <p:spTgt spid="76"/>
                  </p:tgtEl>
                </p:cond>
              </p:nextCondLst>
            </p:seq>
            <p:seq concurrent="1" nextAc="seek">
              <p:cTn id="472" restart="whenNotActive" fill="hold" evtFilter="cancelBubble" nodeType="interactiveSeq">
                <p:stCondLst>
                  <p:cond evt="onClick" delay="0">
                    <p:tgtEl>
                      <p:spTgt spid="79"/>
                    </p:tgtEl>
                  </p:cond>
                </p:stCondLst>
                <p:endSync evt="end" delay="0">
                  <p:rtn val="all"/>
                </p:endSync>
                <p:childTnLst>
                  <p:par>
                    <p:cTn id="473" fill="hold">
                      <p:stCondLst>
                        <p:cond delay="0"/>
                      </p:stCondLst>
                      <p:childTnLst>
                        <p:par>
                          <p:cTn id="474" fill="hold">
                            <p:stCondLst>
                              <p:cond delay="0"/>
                            </p:stCondLst>
                            <p:childTnLst>
                              <p:par>
                                <p:cTn id="475" presetID="1" presetClass="emph" presetSubtype="2" fill="hold" nodeType="clickEffect">
                                  <p:stCondLst>
                                    <p:cond delay="0"/>
                                  </p:stCondLst>
                                  <p:childTnLst>
                                    <p:animClr clrSpc="rgb">
                                      <p:cBhvr>
                                        <p:cTn id="476" dur="2000" fill="hold"/>
                                        <p:tgtEl>
                                          <p:spTgt spid="79"/>
                                        </p:tgtEl>
                                        <p:attrNameLst>
                                          <p:attrName>fillcolor</p:attrName>
                                        </p:attrNameLst>
                                      </p:cBhvr>
                                      <p:to>
                                        <a:srgbClr val="9900CC"/>
                                      </p:to>
                                    </p:animClr>
                                    <p:set>
                                      <p:cBhvr>
                                        <p:cTn id="477" dur="2000" fill="hold"/>
                                        <p:tgtEl>
                                          <p:spTgt spid="79"/>
                                        </p:tgtEl>
                                        <p:attrNameLst>
                                          <p:attrName>fill.type</p:attrName>
                                        </p:attrNameLst>
                                      </p:cBhvr>
                                      <p:to>
                                        <p:strVal val="solid"/>
                                      </p:to>
                                    </p:set>
                                    <p:set>
                                      <p:cBhvr>
                                        <p:cTn id="478" dur="2000" fill="hold"/>
                                        <p:tgtEl>
                                          <p:spTgt spid="79"/>
                                        </p:tgtEl>
                                        <p:attrNameLst>
                                          <p:attrName>fill.on</p:attrName>
                                        </p:attrNameLst>
                                      </p:cBhvr>
                                      <p:to>
                                        <p:strVal val="true"/>
                                      </p:to>
                                    </p:set>
                                  </p:childTnLst>
                                </p:cTn>
                              </p:par>
                            </p:childTnLst>
                          </p:cTn>
                        </p:par>
                      </p:childTnLst>
                    </p:cTn>
                  </p:par>
                </p:childTnLst>
              </p:cTn>
              <p:nextCondLst>
                <p:cond evt="onClick" delay="0">
                  <p:tgtEl>
                    <p:spTgt spid="79"/>
                  </p:tgtEl>
                </p:cond>
              </p:nextCondLst>
            </p:seq>
            <p:seq concurrent="1" nextAc="seek">
              <p:cTn id="479" restart="whenNotActive" fill="hold" evtFilter="cancelBubble" nodeType="interactiveSeq">
                <p:stCondLst>
                  <p:cond evt="onClick" delay="0">
                    <p:tgtEl>
                      <p:spTgt spid="78"/>
                    </p:tgtEl>
                  </p:cond>
                </p:stCondLst>
                <p:endSync evt="end" delay="0">
                  <p:rtn val="all"/>
                </p:endSync>
                <p:childTnLst>
                  <p:par>
                    <p:cTn id="480" fill="hold">
                      <p:stCondLst>
                        <p:cond delay="0"/>
                      </p:stCondLst>
                      <p:childTnLst>
                        <p:par>
                          <p:cTn id="481" fill="hold">
                            <p:stCondLst>
                              <p:cond delay="0"/>
                            </p:stCondLst>
                            <p:childTnLst>
                              <p:par>
                                <p:cTn id="482" presetID="1" presetClass="emph" presetSubtype="2" fill="hold" nodeType="clickEffect">
                                  <p:stCondLst>
                                    <p:cond delay="0"/>
                                  </p:stCondLst>
                                  <p:childTnLst>
                                    <p:animClr clrSpc="rgb">
                                      <p:cBhvr>
                                        <p:cTn id="483" dur="2000" fill="hold"/>
                                        <p:tgtEl>
                                          <p:spTgt spid="78"/>
                                        </p:tgtEl>
                                        <p:attrNameLst>
                                          <p:attrName>fillcolor</p:attrName>
                                        </p:attrNameLst>
                                      </p:cBhvr>
                                      <p:to>
                                        <a:srgbClr val="9900CC"/>
                                      </p:to>
                                    </p:animClr>
                                    <p:set>
                                      <p:cBhvr>
                                        <p:cTn id="484" dur="2000" fill="hold"/>
                                        <p:tgtEl>
                                          <p:spTgt spid="78"/>
                                        </p:tgtEl>
                                        <p:attrNameLst>
                                          <p:attrName>fill.type</p:attrName>
                                        </p:attrNameLst>
                                      </p:cBhvr>
                                      <p:to>
                                        <p:strVal val="solid"/>
                                      </p:to>
                                    </p:set>
                                    <p:set>
                                      <p:cBhvr>
                                        <p:cTn id="485" dur="2000" fill="hold"/>
                                        <p:tgtEl>
                                          <p:spTgt spid="78"/>
                                        </p:tgtEl>
                                        <p:attrNameLst>
                                          <p:attrName>fill.on</p:attrName>
                                        </p:attrNameLst>
                                      </p:cBhvr>
                                      <p:to>
                                        <p:strVal val="true"/>
                                      </p:to>
                                    </p:set>
                                  </p:childTnLst>
                                </p:cTn>
                              </p:par>
                            </p:childTnLst>
                          </p:cTn>
                        </p:par>
                      </p:childTnLst>
                    </p:cTn>
                  </p:par>
                </p:childTnLst>
              </p:cTn>
              <p:nextCondLst>
                <p:cond evt="onClick" delay="0">
                  <p:tgtEl>
                    <p:spTgt spid="78"/>
                  </p:tgtEl>
                </p:cond>
              </p:nextCondLst>
            </p:seq>
            <p:seq concurrent="1" nextAc="seek">
              <p:cTn id="486" restart="whenNotActive" fill="hold" evtFilter="cancelBubble" nodeType="interactiveSeq">
                <p:stCondLst>
                  <p:cond evt="onClick" delay="0">
                    <p:tgtEl>
                      <p:spTgt spid="77"/>
                    </p:tgtEl>
                  </p:cond>
                </p:stCondLst>
                <p:endSync evt="end" delay="0">
                  <p:rtn val="all"/>
                </p:endSync>
                <p:childTnLst>
                  <p:par>
                    <p:cTn id="487" fill="hold">
                      <p:stCondLst>
                        <p:cond delay="0"/>
                      </p:stCondLst>
                      <p:childTnLst>
                        <p:par>
                          <p:cTn id="488" fill="hold">
                            <p:stCondLst>
                              <p:cond delay="0"/>
                            </p:stCondLst>
                            <p:childTnLst>
                              <p:par>
                                <p:cTn id="489" presetID="1" presetClass="emph" presetSubtype="2" fill="hold" nodeType="clickEffect">
                                  <p:stCondLst>
                                    <p:cond delay="0"/>
                                  </p:stCondLst>
                                  <p:childTnLst>
                                    <p:animClr clrSpc="rgb">
                                      <p:cBhvr>
                                        <p:cTn id="490" dur="2000" fill="hold"/>
                                        <p:tgtEl>
                                          <p:spTgt spid="77"/>
                                        </p:tgtEl>
                                        <p:attrNameLst>
                                          <p:attrName>fillcolor</p:attrName>
                                        </p:attrNameLst>
                                      </p:cBhvr>
                                      <p:to>
                                        <a:srgbClr val="9900CC"/>
                                      </p:to>
                                    </p:animClr>
                                    <p:set>
                                      <p:cBhvr>
                                        <p:cTn id="491" dur="2000" fill="hold"/>
                                        <p:tgtEl>
                                          <p:spTgt spid="77"/>
                                        </p:tgtEl>
                                        <p:attrNameLst>
                                          <p:attrName>fill.type</p:attrName>
                                        </p:attrNameLst>
                                      </p:cBhvr>
                                      <p:to>
                                        <p:strVal val="solid"/>
                                      </p:to>
                                    </p:set>
                                    <p:set>
                                      <p:cBhvr>
                                        <p:cTn id="492" dur="2000" fill="hold"/>
                                        <p:tgtEl>
                                          <p:spTgt spid="77"/>
                                        </p:tgtEl>
                                        <p:attrNameLst>
                                          <p:attrName>fill.on</p:attrName>
                                        </p:attrNameLst>
                                      </p:cBhvr>
                                      <p:to>
                                        <p:strVal val="true"/>
                                      </p:to>
                                    </p:set>
                                  </p:childTnLst>
                                </p:cTn>
                              </p:par>
                            </p:childTnLst>
                          </p:cTn>
                        </p:par>
                        <p:par>
                          <p:cTn id="493" fill="hold">
                            <p:stCondLst>
                              <p:cond delay="2000"/>
                            </p:stCondLst>
                            <p:childTnLst>
                              <p:par>
                                <p:cTn id="494" presetID="9" presetClass="entr" presetSubtype="0" fill="hold" grpId="0" nodeType="afterEffect">
                                  <p:stCondLst>
                                    <p:cond delay="0"/>
                                  </p:stCondLst>
                                  <p:childTnLst>
                                    <p:set>
                                      <p:cBhvr>
                                        <p:cTn id="495" dur="1" fill="hold">
                                          <p:stCondLst>
                                            <p:cond delay="0"/>
                                          </p:stCondLst>
                                        </p:cTn>
                                        <p:tgtEl>
                                          <p:spTgt spid="80"/>
                                        </p:tgtEl>
                                        <p:attrNameLst>
                                          <p:attrName>style.visibility</p:attrName>
                                        </p:attrNameLst>
                                      </p:cBhvr>
                                      <p:to>
                                        <p:strVal val="visible"/>
                                      </p:to>
                                    </p:set>
                                    <p:animEffect transition="in" filter="dissolve">
                                      <p:cBhvr>
                                        <p:cTn id="496" dur="2000"/>
                                        <p:tgtEl>
                                          <p:spTgt spid="80"/>
                                        </p:tgtEl>
                                      </p:cBhvr>
                                    </p:animEffect>
                                  </p:childTnLst>
                                </p:cTn>
                              </p:par>
                            </p:childTnLst>
                          </p:cTn>
                        </p:par>
                        <p:par>
                          <p:cTn id="497" fill="hold">
                            <p:stCondLst>
                              <p:cond delay="4000"/>
                            </p:stCondLst>
                            <p:childTnLst>
                              <p:par>
                                <p:cTn id="498" presetID="1" presetClass="exit" presetSubtype="0" fill="hold" grpId="1" nodeType="afterEffect">
                                  <p:stCondLst>
                                    <p:cond delay="5200"/>
                                  </p:stCondLst>
                                  <p:childTnLst>
                                    <p:set>
                                      <p:cBhvr>
                                        <p:cTn id="499" dur="1" fill="hold">
                                          <p:stCondLst>
                                            <p:cond delay="0"/>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77"/>
                  </p:tgtEl>
                </p:cond>
              </p:nextCondLst>
            </p:seq>
            <p:seq concurrent="1" nextAc="seek">
              <p:cTn id="500" restart="whenNotActive" fill="hold" evtFilter="cancelBubble" nodeType="interactiveSeq">
                <p:stCondLst>
                  <p:cond evt="onClick" delay="0">
                    <p:tgtEl>
                      <p:spTgt spid="83"/>
                    </p:tgtEl>
                  </p:cond>
                </p:stCondLst>
                <p:endSync evt="end" delay="0">
                  <p:rtn val="all"/>
                </p:endSync>
                <p:childTnLst>
                  <p:par>
                    <p:cTn id="501" fill="hold">
                      <p:stCondLst>
                        <p:cond delay="0"/>
                      </p:stCondLst>
                      <p:childTnLst>
                        <p:par>
                          <p:cTn id="502" fill="hold">
                            <p:stCondLst>
                              <p:cond delay="0"/>
                            </p:stCondLst>
                            <p:childTnLst>
                              <p:par>
                                <p:cTn id="503" presetID="1" presetClass="emph" presetSubtype="2" fill="hold" nodeType="clickEffect">
                                  <p:stCondLst>
                                    <p:cond delay="0"/>
                                  </p:stCondLst>
                                  <p:childTnLst>
                                    <p:animClr clrSpc="rgb">
                                      <p:cBhvr>
                                        <p:cTn id="504" dur="2000" fill="hold"/>
                                        <p:tgtEl>
                                          <p:spTgt spid="83"/>
                                        </p:tgtEl>
                                        <p:attrNameLst>
                                          <p:attrName>fillcolor</p:attrName>
                                        </p:attrNameLst>
                                      </p:cBhvr>
                                      <p:to>
                                        <a:srgbClr val="FFFF00"/>
                                      </p:to>
                                    </p:animClr>
                                    <p:set>
                                      <p:cBhvr>
                                        <p:cTn id="505" dur="2000" fill="hold"/>
                                        <p:tgtEl>
                                          <p:spTgt spid="83"/>
                                        </p:tgtEl>
                                        <p:attrNameLst>
                                          <p:attrName>fill.type</p:attrName>
                                        </p:attrNameLst>
                                      </p:cBhvr>
                                      <p:to>
                                        <p:strVal val="solid"/>
                                      </p:to>
                                    </p:set>
                                    <p:set>
                                      <p:cBhvr>
                                        <p:cTn id="506" dur="2000" fill="hold"/>
                                        <p:tgtEl>
                                          <p:spTgt spid="83"/>
                                        </p:tgtEl>
                                        <p:attrNameLst>
                                          <p:attrName>fill.on</p:attrName>
                                        </p:attrNameLst>
                                      </p:cBhvr>
                                      <p:to>
                                        <p:strVal val="true"/>
                                      </p:to>
                                    </p:set>
                                  </p:childTnLst>
                                </p:cTn>
                              </p:par>
                            </p:childTnLst>
                          </p:cTn>
                        </p:par>
                      </p:childTnLst>
                    </p:cTn>
                  </p:par>
                </p:childTnLst>
              </p:cTn>
              <p:nextCondLst>
                <p:cond evt="onClick" delay="0">
                  <p:tgtEl>
                    <p:spTgt spid="83"/>
                  </p:tgtEl>
                </p:cond>
              </p:nextCondLst>
            </p:seq>
            <p:seq concurrent="1" nextAc="seek">
              <p:cTn id="507" restart="whenNotActive" fill="hold" evtFilter="cancelBubble" nodeType="interactiveSeq">
                <p:stCondLst>
                  <p:cond evt="onClick" delay="0">
                    <p:tgtEl>
                      <p:spTgt spid="81"/>
                    </p:tgtEl>
                  </p:cond>
                </p:stCondLst>
                <p:endSync evt="end" delay="0">
                  <p:rtn val="all"/>
                </p:endSync>
                <p:childTnLst>
                  <p:par>
                    <p:cTn id="508" fill="hold">
                      <p:stCondLst>
                        <p:cond delay="0"/>
                      </p:stCondLst>
                      <p:childTnLst>
                        <p:par>
                          <p:cTn id="509" fill="hold">
                            <p:stCondLst>
                              <p:cond delay="0"/>
                            </p:stCondLst>
                            <p:childTnLst>
                              <p:par>
                                <p:cTn id="510" presetID="1" presetClass="emph" presetSubtype="2" fill="hold" nodeType="clickEffect">
                                  <p:stCondLst>
                                    <p:cond delay="0"/>
                                  </p:stCondLst>
                                  <p:childTnLst>
                                    <p:animClr clrSpc="rgb">
                                      <p:cBhvr>
                                        <p:cTn id="511" dur="2000" fill="hold"/>
                                        <p:tgtEl>
                                          <p:spTgt spid="81"/>
                                        </p:tgtEl>
                                        <p:attrNameLst>
                                          <p:attrName>fillcolor</p:attrName>
                                        </p:attrNameLst>
                                      </p:cBhvr>
                                      <p:to>
                                        <a:srgbClr val="FFFF00"/>
                                      </p:to>
                                    </p:animClr>
                                    <p:set>
                                      <p:cBhvr>
                                        <p:cTn id="512" dur="2000" fill="hold"/>
                                        <p:tgtEl>
                                          <p:spTgt spid="81"/>
                                        </p:tgtEl>
                                        <p:attrNameLst>
                                          <p:attrName>fill.type</p:attrName>
                                        </p:attrNameLst>
                                      </p:cBhvr>
                                      <p:to>
                                        <p:strVal val="solid"/>
                                      </p:to>
                                    </p:set>
                                    <p:set>
                                      <p:cBhvr>
                                        <p:cTn id="513" dur="2000" fill="hold"/>
                                        <p:tgtEl>
                                          <p:spTgt spid="81"/>
                                        </p:tgtEl>
                                        <p:attrNameLst>
                                          <p:attrName>fill.on</p:attrName>
                                        </p:attrNameLst>
                                      </p:cBhvr>
                                      <p:to>
                                        <p:strVal val="true"/>
                                      </p:to>
                                    </p:set>
                                  </p:childTnLst>
                                </p:cTn>
                              </p:par>
                            </p:childTnLst>
                          </p:cTn>
                        </p:par>
                      </p:childTnLst>
                    </p:cTn>
                  </p:par>
                </p:childTnLst>
              </p:cTn>
              <p:nextCondLst>
                <p:cond evt="onClick" delay="0">
                  <p:tgtEl>
                    <p:spTgt spid="81"/>
                  </p:tgtEl>
                </p:cond>
              </p:nextCondLst>
            </p:seq>
            <p:seq concurrent="1" nextAc="seek">
              <p:cTn id="514" restart="whenNotActive" fill="hold" evtFilter="cancelBubble" nodeType="interactiveSeq">
                <p:stCondLst>
                  <p:cond evt="onClick" delay="0">
                    <p:tgtEl>
                      <p:spTgt spid="82"/>
                    </p:tgtEl>
                  </p:cond>
                </p:stCondLst>
                <p:endSync evt="end" delay="0">
                  <p:rtn val="all"/>
                </p:endSync>
                <p:childTnLst>
                  <p:par>
                    <p:cTn id="515" fill="hold">
                      <p:stCondLst>
                        <p:cond delay="0"/>
                      </p:stCondLst>
                      <p:childTnLst>
                        <p:par>
                          <p:cTn id="516" fill="hold">
                            <p:stCondLst>
                              <p:cond delay="0"/>
                            </p:stCondLst>
                            <p:childTnLst>
                              <p:par>
                                <p:cTn id="517" presetID="1" presetClass="emph" presetSubtype="2" fill="hold" nodeType="clickEffect">
                                  <p:stCondLst>
                                    <p:cond delay="0"/>
                                  </p:stCondLst>
                                  <p:childTnLst>
                                    <p:animClr clrSpc="rgb">
                                      <p:cBhvr>
                                        <p:cTn id="518" dur="2000" fill="hold"/>
                                        <p:tgtEl>
                                          <p:spTgt spid="82"/>
                                        </p:tgtEl>
                                        <p:attrNameLst>
                                          <p:attrName>fillcolor</p:attrName>
                                        </p:attrNameLst>
                                      </p:cBhvr>
                                      <p:to>
                                        <a:srgbClr val="FFFF00"/>
                                      </p:to>
                                    </p:animClr>
                                    <p:set>
                                      <p:cBhvr>
                                        <p:cTn id="519" dur="2000" fill="hold"/>
                                        <p:tgtEl>
                                          <p:spTgt spid="82"/>
                                        </p:tgtEl>
                                        <p:attrNameLst>
                                          <p:attrName>fill.type</p:attrName>
                                        </p:attrNameLst>
                                      </p:cBhvr>
                                      <p:to>
                                        <p:strVal val="solid"/>
                                      </p:to>
                                    </p:set>
                                    <p:set>
                                      <p:cBhvr>
                                        <p:cTn id="520" dur="2000" fill="hold"/>
                                        <p:tgtEl>
                                          <p:spTgt spid="82"/>
                                        </p:tgtEl>
                                        <p:attrNameLst>
                                          <p:attrName>fill.on</p:attrName>
                                        </p:attrNameLst>
                                      </p:cBhvr>
                                      <p:to>
                                        <p:strVal val="true"/>
                                      </p:to>
                                    </p:set>
                                  </p:childTnLst>
                                </p:cTn>
                              </p:par>
                            </p:childTnLst>
                          </p:cTn>
                        </p:par>
                      </p:childTnLst>
                    </p:cTn>
                  </p:par>
                </p:childTnLst>
              </p:cTn>
              <p:nextCondLst>
                <p:cond evt="onClick" delay="0">
                  <p:tgtEl>
                    <p:spTgt spid="82"/>
                  </p:tgtEl>
                </p:cond>
              </p:nextCondLst>
            </p:seq>
            <p:seq concurrent="1" nextAc="seek">
              <p:cTn id="521" restart="whenNotActive" fill="hold" evtFilter="cancelBubble" nodeType="interactiveSeq">
                <p:stCondLst>
                  <p:cond evt="onClick" delay="0">
                    <p:tgtEl>
                      <p:spTgt spid="84"/>
                    </p:tgtEl>
                  </p:cond>
                </p:stCondLst>
                <p:endSync evt="end" delay="0">
                  <p:rtn val="all"/>
                </p:endSync>
                <p:childTnLst>
                  <p:par>
                    <p:cTn id="522" fill="hold">
                      <p:stCondLst>
                        <p:cond delay="0"/>
                      </p:stCondLst>
                      <p:childTnLst>
                        <p:par>
                          <p:cTn id="523" fill="hold">
                            <p:stCondLst>
                              <p:cond delay="0"/>
                            </p:stCondLst>
                            <p:childTnLst>
                              <p:par>
                                <p:cTn id="524" presetID="1" presetClass="emph" presetSubtype="2" fill="hold" nodeType="clickEffect">
                                  <p:stCondLst>
                                    <p:cond delay="0"/>
                                  </p:stCondLst>
                                  <p:childTnLst>
                                    <p:animClr clrSpc="rgb">
                                      <p:cBhvr>
                                        <p:cTn id="525" dur="2000" fill="hold"/>
                                        <p:tgtEl>
                                          <p:spTgt spid="84"/>
                                        </p:tgtEl>
                                        <p:attrNameLst>
                                          <p:attrName>fillcolor</p:attrName>
                                        </p:attrNameLst>
                                      </p:cBhvr>
                                      <p:to>
                                        <a:srgbClr val="FFFF00"/>
                                      </p:to>
                                    </p:animClr>
                                    <p:set>
                                      <p:cBhvr>
                                        <p:cTn id="526" dur="2000" fill="hold"/>
                                        <p:tgtEl>
                                          <p:spTgt spid="84"/>
                                        </p:tgtEl>
                                        <p:attrNameLst>
                                          <p:attrName>fill.type</p:attrName>
                                        </p:attrNameLst>
                                      </p:cBhvr>
                                      <p:to>
                                        <p:strVal val="solid"/>
                                      </p:to>
                                    </p:set>
                                    <p:set>
                                      <p:cBhvr>
                                        <p:cTn id="527" dur="2000" fill="hold"/>
                                        <p:tgtEl>
                                          <p:spTgt spid="84"/>
                                        </p:tgtEl>
                                        <p:attrNameLst>
                                          <p:attrName>fill.on</p:attrName>
                                        </p:attrNameLst>
                                      </p:cBhvr>
                                      <p:to>
                                        <p:strVal val="true"/>
                                      </p:to>
                                    </p:set>
                                  </p:childTnLst>
                                </p:cTn>
                              </p:par>
                            </p:childTnLst>
                          </p:cTn>
                        </p:par>
                        <p:par>
                          <p:cTn id="528" fill="hold">
                            <p:stCondLst>
                              <p:cond delay="2000"/>
                            </p:stCondLst>
                            <p:childTnLst>
                              <p:par>
                                <p:cTn id="529" presetID="9" presetClass="entr" presetSubtype="0" fill="hold" grpId="0" nodeType="afterEffect">
                                  <p:stCondLst>
                                    <p:cond delay="0"/>
                                  </p:stCondLst>
                                  <p:childTnLst>
                                    <p:set>
                                      <p:cBhvr>
                                        <p:cTn id="530" dur="1" fill="hold">
                                          <p:stCondLst>
                                            <p:cond delay="0"/>
                                          </p:stCondLst>
                                        </p:cTn>
                                        <p:tgtEl>
                                          <p:spTgt spid="85"/>
                                        </p:tgtEl>
                                        <p:attrNameLst>
                                          <p:attrName>style.visibility</p:attrName>
                                        </p:attrNameLst>
                                      </p:cBhvr>
                                      <p:to>
                                        <p:strVal val="visible"/>
                                      </p:to>
                                    </p:set>
                                    <p:animEffect transition="in" filter="dissolve">
                                      <p:cBhvr>
                                        <p:cTn id="531" dur="2000"/>
                                        <p:tgtEl>
                                          <p:spTgt spid="85"/>
                                        </p:tgtEl>
                                      </p:cBhvr>
                                    </p:animEffect>
                                  </p:childTnLst>
                                </p:cTn>
                              </p:par>
                            </p:childTnLst>
                          </p:cTn>
                        </p:par>
                        <p:par>
                          <p:cTn id="532" fill="hold">
                            <p:stCondLst>
                              <p:cond delay="4000"/>
                            </p:stCondLst>
                            <p:childTnLst>
                              <p:par>
                                <p:cTn id="533" presetID="1" presetClass="exit" presetSubtype="0" fill="hold" grpId="1" nodeType="afterEffect">
                                  <p:stCondLst>
                                    <p:cond delay="3400"/>
                                  </p:stCondLst>
                                  <p:childTnLst>
                                    <p:set>
                                      <p:cBhvr>
                                        <p:cTn id="534" dur="1" fill="hold">
                                          <p:stCondLst>
                                            <p:cond delay="0"/>
                                          </p:stCondLst>
                                        </p:cTn>
                                        <p:tgtEl>
                                          <p:spTgt spid="85"/>
                                        </p:tgtEl>
                                        <p:attrNameLst>
                                          <p:attrName>style.visibility</p:attrName>
                                        </p:attrNameLst>
                                      </p:cBhvr>
                                      <p:to>
                                        <p:strVal val="hidden"/>
                                      </p:to>
                                    </p:set>
                                  </p:childTnLst>
                                </p:cTn>
                              </p:par>
                            </p:childTnLst>
                          </p:cTn>
                        </p:par>
                      </p:childTnLst>
                    </p:cTn>
                  </p:par>
                </p:childTnLst>
              </p:cTn>
              <p:nextCondLst>
                <p:cond evt="onClick" delay="0">
                  <p:tgtEl>
                    <p:spTgt spid="84"/>
                  </p:tgtEl>
                </p:cond>
              </p:nextCondLst>
            </p:seq>
            <p:seq concurrent="1" nextAc="seek">
              <p:cTn id="535" restart="whenNotActive" fill="hold" evtFilter="cancelBubble" nodeType="interactiveSeq">
                <p:stCondLst>
                  <p:cond evt="onClick" delay="0">
                    <p:tgtEl>
                      <p:spTgt spid="89"/>
                    </p:tgtEl>
                  </p:cond>
                </p:stCondLst>
                <p:endSync evt="end" delay="0">
                  <p:rtn val="all"/>
                </p:endSync>
                <p:childTnLst>
                  <p:par>
                    <p:cTn id="536" fill="hold">
                      <p:stCondLst>
                        <p:cond delay="0"/>
                      </p:stCondLst>
                      <p:childTnLst>
                        <p:par>
                          <p:cTn id="537" fill="hold">
                            <p:stCondLst>
                              <p:cond delay="0"/>
                            </p:stCondLst>
                            <p:childTnLst>
                              <p:par>
                                <p:cTn id="538" presetID="1" presetClass="emph" presetSubtype="2" fill="hold" nodeType="clickEffect">
                                  <p:stCondLst>
                                    <p:cond delay="0"/>
                                  </p:stCondLst>
                                  <p:childTnLst>
                                    <p:animClr clrSpc="rgb">
                                      <p:cBhvr>
                                        <p:cTn id="539" dur="2000" fill="hold"/>
                                        <p:tgtEl>
                                          <p:spTgt spid="89"/>
                                        </p:tgtEl>
                                        <p:attrNameLst>
                                          <p:attrName>fillcolor</p:attrName>
                                        </p:attrNameLst>
                                      </p:cBhvr>
                                      <p:to>
                                        <a:srgbClr val="65F78B"/>
                                      </p:to>
                                    </p:animClr>
                                    <p:set>
                                      <p:cBhvr>
                                        <p:cTn id="540" dur="2000" fill="hold"/>
                                        <p:tgtEl>
                                          <p:spTgt spid="89"/>
                                        </p:tgtEl>
                                        <p:attrNameLst>
                                          <p:attrName>fill.type</p:attrName>
                                        </p:attrNameLst>
                                      </p:cBhvr>
                                      <p:to>
                                        <p:strVal val="solid"/>
                                      </p:to>
                                    </p:set>
                                    <p:set>
                                      <p:cBhvr>
                                        <p:cTn id="541" dur="2000" fill="hold"/>
                                        <p:tgtEl>
                                          <p:spTgt spid="89"/>
                                        </p:tgtEl>
                                        <p:attrNameLst>
                                          <p:attrName>fill.on</p:attrName>
                                        </p:attrNameLst>
                                      </p:cBhvr>
                                      <p:to>
                                        <p:strVal val="true"/>
                                      </p:to>
                                    </p:set>
                                  </p:childTnLst>
                                </p:cTn>
                              </p:par>
                            </p:childTnLst>
                          </p:cTn>
                        </p:par>
                      </p:childTnLst>
                    </p:cTn>
                  </p:par>
                </p:childTnLst>
              </p:cTn>
              <p:nextCondLst>
                <p:cond evt="onClick" delay="0">
                  <p:tgtEl>
                    <p:spTgt spid="89"/>
                  </p:tgtEl>
                </p:cond>
              </p:nextCondLst>
            </p:seq>
            <p:seq concurrent="1" nextAc="seek">
              <p:cTn id="542" restart="whenNotActive" fill="hold" evtFilter="cancelBubble" nodeType="interactiveSeq">
                <p:stCondLst>
                  <p:cond evt="onClick" delay="0">
                    <p:tgtEl>
                      <p:spTgt spid="86"/>
                    </p:tgtEl>
                  </p:cond>
                </p:stCondLst>
                <p:endSync evt="end" delay="0">
                  <p:rtn val="all"/>
                </p:endSync>
                <p:childTnLst>
                  <p:par>
                    <p:cTn id="543" fill="hold">
                      <p:stCondLst>
                        <p:cond delay="0"/>
                      </p:stCondLst>
                      <p:childTnLst>
                        <p:par>
                          <p:cTn id="544" fill="hold">
                            <p:stCondLst>
                              <p:cond delay="0"/>
                            </p:stCondLst>
                            <p:childTnLst>
                              <p:par>
                                <p:cTn id="545" presetID="1" presetClass="emph" presetSubtype="2" fill="hold" nodeType="clickEffect">
                                  <p:stCondLst>
                                    <p:cond delay="0"/>
                                  </p:stCondLst>
                                  <p:childTnLst>
                                    <p:animClr clrSpc="rgb">
                                      <p:cBhvr>
                                        <p:cTn id="546" dur="2000" fill="hold"/>
                                        <p:tgtEl>
                                          <p:spTgt spid="86"/>
                                        </p:tgtEl>
                                        <p:attrNameLst>
                                          <p:attrName>fillcolor</p:attrName>
                                        </p:attrNameLst>
                                      </p:cBhvr>
                                      <p:to>
                                        <a:srgbClr val="65F78B"/>
                                      </p:to>
                                    </p:animClr>
                                    <p:set>
                                      <p:cBhvr>
                                        <p:cTn id="547" dur="2000" fill="hold"/>
                                        <p:tgtEl>
                                          <p:spTgt spid="86"/>
                                        </p:tgtEl>
                                        <p:attrNameLst>
                                          <p:attrName>fill.type</p:attrName>
                                        </p:attrNameLst>
                                      </p:cBhvr>
                                      <p:to>
                                        <p:strVal val="solid"/>
                                      </p:to>
                                    </p:set>
                                    <p:set>
                                      <p:cBhvr>
                                        <p:cTn id="548" dur="2000" fill="hold"/>
                                        <p:tgtEl>
                                          <p:spTgt spid="86"/>
                                        </p:tgtEl>
                                        <p:attrNameLst>
                                          <p:attrName>fill.on</p:attrName>
                                        </p:attrNameLst>
                                      </p:cBhvr>
                                      <p:to>
                                        <p:strVal val="true"/>
                                      </p:to>
                                    </p:set>
                                  </p:childTnLst>
                                </p:cTn>
                              </p:par>
                            </p:childTnLst>
                          </p:cTn>
                        </p:par>
                      </p:childTnLst>
                    </p:cTn>
                  </p:par>
                </p:childTnLst>
              </p:cTn>
              <p:nextCondLst>
                <p:cond evt="onClick" delay="0">
                  <p:tgtEl>
                    <p:spTgt spid="86"/>
                  </p:tgtEl>
                </p:cond>
              </p:nextCondLst>
            </p:seq>
            <p:seq concurrent="1" nextAc="seek">
              <p:cTn id="549" restart="whenNotActive" fill="hold" evtFilter="cancelBubble" nodeType="interactiveSeq">
                <p:stCondLst>
                  <p:cond evt="onClick" delay="0">
                    <p:tgtEl>
                      <p:spTgt spid="88"/>
                    </p:tgtEl>
                  </p:cond>
                </p:stCondLst>
                <p:endSync evt="end" delay="0">
                  <p:rtn val="all"/>
                </p:endSync>
                <p:childTnLst>
                  <p:par>
                    <p:cTn id="550" fill="hold">
                      <p:stCondLst>
                        <p:cond delay="0"/>
                      </p:stCondLst>
                      <p:childTnLst>
                        <p:par>
                          <p:cTn id="551" fill="hold">
                            <p:stCondLst>
                              <p:cond delay="0"/>
                            </p:stCondLst>
                            <p:childTnLst>
                              <p:par>
                                <p:cTn id="552" presetID="1" presetClass="emph" presetSubtype="2" fill="hold" nodeType="clickEffect">
                                  <p:stCondLst>
                                    <p:cond delay="0"/>
                                  </p:stCondLst>
                                  <p:childTnLst>
                                    <p:animClr clrSpc="rgb">
                                      <p:cBhvr>
                                        <p:cTn id="553" dur="2000" fill="hold"/>
                                        <p:tgtEl>
                                          <p:spTgt spid="88"/>
                                        </p:tgtEl>
                                        <p:attrNameLst>
                                          <p:attrName>fillcolor</p:attrName>
                                        </p:attrNameLst>
                                      </p:cBhvr>
                                      <p:to>
                                        <a:srgbClr val="65F78B"/>
                                      </p:to>
                                    </p:animClr>
                                    <p:set>
                                      <p:cBhvr>
                                        <p:cTn id="554" dur="2000" fill="hold"/>
                                        <p:tgtEl>
                                          <p:spTgt spid="88"/>
                                        </p:tgtEl>
                                        <p:attrNameLst>
                                          <p:attrName>fill.type</p:attrName>
                                        </p:attrNameLst>
                                      </p:cBhvr>
                                      <p:to>
                                        <p:strVal val="solid"/>
                                      </p:to>
                                    </p:set>
                                    <p:set>
                                      <p:cBhvr>
                                        <p:cTn id="555" dur="2000" fill="hold"/>
                                        <p:tgtEl>
                                          <p:spTgt spid="88"/>
                                        </p:tgtEl>
                                        <p:attrNameLst>
                                          <p:attrName>fill.on</p:attrName>
                                        </p:attrNameLst>
                                      </p:cBhvr>
                                      <p:to>
                                        <p:strVal val="true"/>
                                      </p:to>
                                    </p:set>
                                  </p:childTnLst>
                                </p:cTn>
                              </p:par>
                            </p:childTnLst>
                          </p:cTn>
                        </p:par>
                      </p:childTnLst>
                    </p:cTn>
                  </p:par>
                </p:childTnLst>
              </p:cTn>
              <p:nextCondLst>
                <p:cond evt="onClick" delay="0">
                  <p:tgtEl>
                    <p:spTgt spid="88"/>
                  </p:tgtEl>
                </p:cond>
              </p:nextCondLst>
            </p:seq>
            <p:seq concurrent="1" nextAc="seek">
              <p:cTn id="556" restart="whenNotActive" fill="hold" evtFilter="cancelBubble" nodeType="interactiveSeq">
                <p:stCondLst>
                  <p:cond evt="onClick" delay="0">
                    <p:tgtEl>
                      <p:spTgt spid="115"/>
                    </p:tgtEl>
                  </p:cond>
                </p:stCondLst>
                <p:endSync evt="end" delay="0">
                  <p:rtn val="all"/>
                </p:endSync>
                <p:childTnLst>
                  <p:par>
                    <p:cTn id="557" fill="hold">
                      <p:stCondLst>
                        <p:cond delay="0"/>
                      </p:stCondLst>
                      <p:childTnLst>
                        <p:par>
                          <p:cTn id="558" fill="hold">
                            <p:stCondLst>
                              <p:cond delay="0"/>
                            </p:stCondLst>
                            <p:childTnLst>
                              <p:par>
                                <p:cTn id="559" presetID="1" presetClass="emph" presetSubtype="2" fill="hold" nodeType="clickEffect">
                                  <p:stCondLst>
                                    <p:cond delay="0"/>
                                  </p:stCondLst>
                                  <p:childTnLst>
                                    <p:animClr clrSpc="rgb">
                                      <p:cBhvr>
                                        <p:cTn id="560" dur="2000" fill="hold"/>
                                        <p:tgtEl>
                                          <p:spTgt spid="115"/>
                                        </p:tgtEl>
                                        <p:attrNameLst>
                                          <p:attrName>fillcolor</p:attrName>
                                        </p:attrNameLst>
                                      </p:cBhvr>
                                      <p:to>
                                        <a:srgbClr val="65F78B"/>
                                      </p:to>
                                    </p:animClr>
                                    <p:set>
                                      <p:cBhvr>
                                        <p:cTn id="561" dur="2000" fill="hold"/>
                                        <p:tgtEl>
                                          <p:spTgt spid="115"/>
                                        </p:tgtEl>
                                        <p:attrNameLst>
                                          <p:attrName>fill.type</p:attrName>
                                        </p:attrNameLst>
                                      </p:cBhvr>
                                      <p:to>
                                        <p:strVal val="solid"/>
                                      </p:to>
                                    </p:set>
                                    <p:set>
                                      <p:cBhvr>
                                        <p:cTn id="562" dur="2000" fill="hold"/>
                                        <p:tgtEl>
                                          <p:spTgt spid="115"/>
                                        </p:tgtEl>
                                        <p:attrNameLst>
                                          <p:attrName>fill.on</p:attrName>
                                        </p:attrNameLst>
                                      </p:cBhvr>
                                      <p:to>
                                        <p:strVal val="true"/>
                                      </p:to>
                                    </p:set>
                                  </p:childTnLst>
                                </p:cTn>
                              </p:par>
                            </p:childTnLst>
                          </p:cTn>
                        </p:par>
                      </p:childTnLst>
                    </p:cTn>
                  </p:par>
                </p:childTnLst>
              </p:cTn>
              <p:nextCondLst>
                <p:cond evt="onClick" delay="0">
                  <p:tgtEl>
                    <p:spTgt spid="115"/>
                  </p:tgtEl>
                </p:cond>
              </p:nextCondLst>
            </p:seq>
            <p:seq concurrent="1" nextAc="seek">
              <p:cTn id="563" restart="whenNotActive" fill="hold" evtFilter="cancelBubble" nodeType="interactiveSeq">
                <p:stCondLst>
                  <p:cond evt="onClick" delay="0">
                    <p:tgtEl>
                      <p:spTgt spid="114"/>
                    </p:tgtEl>
                  </p:cond>
                </p:stCondLst>
                <p:endSync evt="end" delay="0">
                  <p:rtn val="all"/>
                </p:endSync>
                <p:childTnLst>
                  <p:par>
                    <p:cTn id="564" fill="hold">
                      <p:stCondLst>
                        <p:cond delay="0"/>
                      </p:stCondLst>
                      <p:childTnLst>
                        <p:par>
                          <p:cTn id="565" fill="hold">
                            <p:stCondLst>
                              <p:cond delay="0"/>
                            </p:stCondLst>
                            <p:childTnLst>
                              <p:par>
                                <p:cTn id="566" presetID="1" presetClass="emph" presetSubtype="2" fill="hold" nodeType="clickEffect">
                                  <p:stCondLst>
                                    <p:cond delay="0"/>
                                  </p:stCondLst>
                                  <p:childTnLst>
                                    <p:animClr clrSpc="rgb">
                                      <p:cBhvr>
                                        <p:cTn id="567" dur="2000" fill="hold"/>
                                        <p:tgtEl>
                                          <p:spTgt spid="114"/>
                                        </p:tgtEl>
                                        <p:attrNameLst>
                                          <p:attrName>fillcolor</p:attrName>
                                        </p:attrNameLst>
                                      </p:cBhvr>
                                      <p:to>
                                        <a:srgbClr val="65F78B"/>
                                      </p:to>
                                    </p:animClr>
                                    <p:set>
                                      <p:cBhvr>
                                        <p:cTn id="568" dur="2000" fill="hold"/>
                                        <p:tgtEl>
                                          <p:spTgt spid="114"/>
                                        </p:tgtEl>
                                        <p:attrNameLst>
                                          <p:attrName>fill.type</p:attrName>
                                        </p:attrNameLst>
                                      </p:cBhvr>
                                      <p:to>
                                        <p:strVal val="solid"/>
                                      </p:to>
                                    </p:set>
                                    <p:set>
                                      <p:cBhvr>
                                        <p:cTn id="569" dur="2000" fill="hold"/>
                                        <p:tgtEl>
                                          <p:spTgt spid="114"/>
                                        </p:tgtEl>
                                        <p:attrNameLst>
                                          <p:attrName>fill.on</p:attrName>
                                        </p:attrNameLst>
                                      </p:cBhvr>
                                      <p:to>
                                        <p:strVal val="true"/>
                                      </p:to>
                                    </p:set>
                                  </p:childTnLst>
                                </p:cTn>
                              </p:par>
                            </p:childTnLst>
                          </p:cTn>
                        </p:par>
                      </p:childTnLst>
                    </p:cTn>
                  </p:par>
                </p:childTnLst>
              </p:cTn>
              <p:nextCondLst>
                <p:cond evt="onClick" delay="0">
                  <p:tgtEl>
                    <p:spTgt spid="114"/>
                  </p:tgtEl>
                </p:cond>
              </p:nextCondLst>
            </p:seq>
            <p:seq concurrent="1" nextAc="seek">
              <p:cTn id="570" restart="whenNotActive" fill="hold" evtFilter="cancelBubble" nodeType="interactiveSeq">
                <p:stCondLst>
                  <p:cond evt="onClick" delay="0">
                    <p:tgtEl>
                      <p:spTgt spid="87"/>
                    </p:tgtEl>
                  </p:cond>
                </p:stCondLst>
                <p:endSync evt="end" delay="0">
                  <p:rtn val="all"/>
                </p:endSync>
                <p:childTnLst>
                  <p:par>
                    <p:cTn id="571" fill="hold">
                      <p:stCondLst>
                        <p:cond delay="0"/>
                      </p:stCondLst>
                      <p:childTnLst>
                        <p:par>
                          <p:cTn id="572" fill="hold">
                            <p:stCondLst>
                              <p:cond delay="0"/>
                            </p:stCondLst>
                            <p:childTnLst>
                              <p:par>
                                <p:cTn id="573" presetID="1" presetClass="emph" presetSubtype="2" fill="hold" nodeType="clickEffect">
                                  <p:stCondLst>
                                    <p:cond delay="0"/>
                                  </p:stCondLst>
                                  <p:childTnLst>
                                    <p:animClr clrSpc="rgb">
                                      <p:cBhvr>
                                        <p:cTn id="574" dur="2000" fill="hold"/>
                                        <p:tgtEl>
                                          <p:spTgt spid="87"/>
                                        </p:tgtEl>
                                        <p:attrNameLst>
                                          <p:attrName>fillcolor</p:attrName>
                                        </p:attrNameLst>
                                      </p:cBhvr>
                                      <p:to>
                                        <a:srgbClr val="65F78B"/>
                                      </p:to>
                                    </p:animClr>
                                    <p:set>
                                      <p:cBhvr>
                                        <p:cTn id="575" dur="2000" fill="hold"/>
                                        <p:tgtEl>
                                          <p:spTgt spid="87"/>
                                        </p:tgtEl>
                                        <p:attrNameLst>
                                          <p:attrName>fill.type</p:attrName>
                                        </p:attrNameLst>
                                      </p:cBhvr>
                                      <p:to>
                                        <p:strVal val="solid"/>
                                      </p:to>
                                    </p:set>
                                    <p:set>
                                      <p:cBhvr>
                                        <p:cTn id="576" dur="2000" fill="hold"/>
                                        <p:tgtEl>
                                          <p:spTgt spid="87"/>
                                        </p:tgtEl>
                                        <p:attrNameLst>
                                          <p:attrName>fill.on</p:attrName>
                                        </p:attrNameLst>
                                      </p:cBhvr>
                                      <p:to>
                                        <p:strVal val="true"/>
                                      </p:to>
                                    </p:set>
                                  </p:childTnLst>
                                </p:cTn>
                              </p:par>
                            </p:childTnLst>
                          </p:cTn>
                        </p:par>
                        <p:par>
                          <p:cTn id="577" fill="hold">
                            <p:stCondLst>
                              <p:cond delay="2000"/>
                            </p:stCondLst>
                            <p:childTnLst>
                              <p:par>
                                <p:cTn id="578" presetID="9" presetClass="entr" presetSubtype="0" fill="hold" grpId="0" nodeType="afterEffect">
                                  <p:stCondLst>
                                    <p:cond delay="0"/>
                                  </p:stCondLst>
                                  <p:childTnLst>
                                    <p:set>
                                      <p:cBhvr>
                                        <p:cTn id="579" dur="1" fill="hold">
                                          <p:stCondLst>
                                            <p:cond delay="0"/>
                                          </p:stCondLst>
                                        </p:cTn>
                                        <p:tgtEl>
                                          <p:spTgt spid="116"/>
                                        </p:tgtEl>
                                        <p:attrNameLst>
                                          <p:attrName>style.visibility</p:attrName>
                                        </p:attrNameLst>
                                      </p:cBhvr>
                                      <p:to>
                                        <p:strVal val="visible"/>
                                      </p:to>
                                    </p:set>
                                    <p:animEffect transition="in" filter="dissolve">
                                      <p:cBhvr>
                                        <p:cTn id="580" dur="2000"/>
                                        <p:tgtEl>
                                          <p:spTgt spid="116"/>
                                        </p:tgtEl>
                                      </p:cBhvr>
                                    </p:animEffect>
                                  </p:childTnLst>
                                </p:cTn>
                              </p:par>
                            </p:childTnLst>
                          </p:cTn>
                        </p:par>
                        <p:par>
                          <p:cTn id="581" fill="hold">
                            <p:stCondLst>
                              <p:cond delay="4000"/>
                            </p:stCondLst>
                            <p:childTnLst>
                              <p:par>
                                <p:cTn id="582" presetID="1" presetClass="exit" presetSubtype="0" fill="hold" grpId="1" nodeType="afterEffect">
                                  <p:stCondLst>
                                    <p:cond delay="3000"/>
                                  </p:stCondLst>
                                  <p:childTnLst>
                                    <p:set>
                                      <p:cBhvr>
                                        <p:cTn id="583" dur="1" fill="hold">
                                          <p:stCondLst>
                                            <p:cond delay="0"/>
                                          </p:stCondLst>
                                        </p:cTn>
                                        <p:tgtEl>
                                          <p:spTgt spid="116"/>
                                        </p:tgtEl>
                                        <p:attrNameLst>
                                          <p:attrName>style.visibility</p:attrName>
                                        </p:attrNameLst>
                                      </p:cBhvr>
                                      <p:to>
                                        <p:strVal val="hidden"/>
                                      </p:to>
                                    </p:set>
                                  </p:childTnLst>
                                </p:cTn>
                              </p:par>
                            </p:childTnLst>
                          </p:cTn>
                        </p:par>
                        <p:par>
                          <p:cTn id="584" fill="hold">
                            <p:stCondLst>
                              <p:cond delay="7000"/>
                            </p:stCondLst>
                            <p:childTnLst>
                              <p:par>
                                <p:cTn id="585" presetID="9" presetClass="entr" presetSubtype="0" fill="hold" grpId="0" nodeType="afterEffect">
                                  <p:stCondLst>
                                    <p:cond delay="0"/>
                                  </p:stCondLst>
                                  <p:childTnLst>
                                    <p:set>
                                      <p:cBhvr>
                                        <p:cTn id="586" dur="1" fill="hold">
                                          <p:stCondLst>
                                            <p:cond delay="0"/>
                                          </p:stCondLst>
                                        </p:cTn>
                                        <p:tgtEl>
                                          <p:spTgt spid="117"/>
                                        </p:tgtEl>
                                        <p:attrNameLst>
                                          <p:attrName>style.visibility</p:attrName>
                                        </p:attrNameLst>
                                      </p:cBhvr>
                                      <p:to>
                                        <p:strVal val="visible"/>
                                      </p:to>
                                    </p:set>
                                    <p:animEffect transition="in" filter="dissolve">
                                      <p:cBhvr>
                                        <p:cTn id="587" dur="500"/>
                                        <p:tgtEl>
                                          <p:spTgt spid="117"/>
                                        </p:tgtEl>
                                      </p:cBhvr>
                                    </p:animEffect>
                                  </p:childTnLst>
                                </p:cTn>
                              </p:par>
                              <p:par>
                                <p:cTn id="588" presetID="1" presetClass="entr" presetSubtype="0" fill="hold" nodeType="withEffect">
                                  <p:stCondLst>
                                    <p:cond delay="0"/>
                                  </p:stCondLst>
                                  <p:childTnLst>
                                    <p:set>
                                      <p:cBhvr>
                                        <p:cTn id="589" dur="1" fill="hold">
                                          <p:stCondLst>
                                            <p:cond delay="0"/>
                                          </p:stCondLst>
                                        </p:cTn>
                                        <p:tgtEl>
                                          <p:spTgt spid="118"/>
                                        </p:tgtEl>
                                        <p:attrNameLst>
                                          <p:attrName>style.visibility</p:attrName>
                                        </p:attrNameLst>
                                      </p:cBhvr>
                                      <p:to>
                                        <p:strVal val="visible"/>
                                      </p:to>
                                    </p:set>
                                  </p:childTnLst>
                                </p:cTn>
                              </p:par>
                              <p:par>
                                <p:cTn id="590" presetID="1" presetClass="entr" presetSubtype="0" fill="hold" grpId="0" nodeType="withEffect">
                                  <p:stCondLst>
                                    <p:cond delay="0"/>
                                  </p:stCondLst>
                                  <p:childTnLst>
                                    <p:set>
                                      <p:cBhvr>
                                        <p:cTn id="591" dur="1" fill="hold">
                                          <p:stCondLst>
                                            <p:cond delay="0"/>
                                          </p:stCondLst>
                                        </p:cTn>
                                        <p:tgtEl>
                                          <p:spTgt spid="120"/>
                                        </p:tgtEl>
                                        <p:attrNameLst>
                                          <p:attrName>style.visibility</p:attrName>
                                        </p:attrNameLst>
                                      </p:cBhvr>
                                      <p:to>
                                        <p:strVal val="visible"/>
                                      </p:to>
                                    </p:set>
                                  </p:childTnLst>
                                </p:cTn>
                              </p:par>
                            </p:childTnLst>
                          </p:cTn>
                        </p:par>
                      </p:childTnLst>
                    </p:cTn>
                  </p:par>
                </p:childTnLst>
              </p:cTn>
              <p:nextCondLst>
                <p:cond evt="onClick" delay="0">
                  <p:tgtEl>
                    <p:spTgt spid="87"/>
                  </p:tgtEl>
                </p:cond>
              </p:nextCondLst>
            </p:seq>
          </p:childTnLst>
        </p:cTn>
      </p:par>
    </p:tnLst>
    <p:bldLst>
      <p:bldP spid="92" grpId="0" animBg="1"/>
      <p:bldP spid="85" grpId="0" animBg="1"/>
      <p:bldP spid="85" grpId="1" animBg="1"/>
      <p:bldP spid="80" grpId="0" animBg="1"/>
      <p:bldP spid="80" grpId="1" animBg="1"/>
      <p:bldP spid="75" grpId="0" animBg="1"/>
      <p:bldP spid="75" grpId="1" animBg="1"/>
      <p:bldP spid="71" grpId="0" animBg="1"/>
      <p:bldP spid="71" grpId="1" animBg="1"/>
      <p:bldP spid="63" grpId="0" animBg="1"/>
      <p:bldP spid="63" grpId="1" animBg="1"/>
      <p:bldP spid="51" grpId="0" animBg="1"/>
      <p:bldP spid="51" grpId="1" animBg="1"/>
      <p:bldP spid="45" grpId="0" animBg="1"/>
      <p:bldP spid="45" grpId="1" animBg="1"/>
      <p:bldP spid="40" grpId="0" animBg="1"/>
      <p:bldP spid="40" grpId="1" animBg="1"/>
      <p:bldP spid="113" grpId="0" animBg="1"/>
      <p:bldP spid="113" grpId="1" animBg="1"/>
      <p:bldP spid="104" grpId="0" animBg="1"/>
      <p:bldP spid="104" grpId="1" animBg="1"/>
      <p:bldP spid="96" grpId="0" animBg="1"/>
      <p:bldP spid="96" grpId="1" animBg="1"/>
      <p:bldP spid="116" grpId="0" animBg="1"/>
      <p:bldP spid="116" grpId="1" animBg="1"/>
      <p:bldP spid="90" grpId="0" animBg="1"/>
      <p:bldP spid="90" grpId="1" animBg="1"/>
      <p:bldP spid="117" grpId="0" animBg="1"/>
      <p:bldP spid="120"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000100" y="1357298"/>
            <a:ext cx="6603076" cy="2308324"/>
          </a:xfrm>
          <a:prstGeom prst="rect">
            <a:avLst/>
          </a:prstGeom>
        </p:spPr>
        <p:txBody>
          <a:bodyPr wrap="square">
            <a:spAutoFit/>
          </a:bodyPr>
          <a:lstStyle/>
          <a:p>
            <a:pPr algn="ctr" rtl="0"/>
            <a:r>
              <a:rPr lang="ru-RU" sz="4800" b="1" kern="1200"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Calibri"/>
                <a:ea typeface="+mn-ea"/>
                <a:cs typeface="+mn-cs"/>
              </a:rPr>
              <a:t>Словарные слова</a:t>
            </a:r>
          </a:p>
          <a:p>
            <a:pPr algn="ctr" rtl="0"/>
            <a:r>
              <a:rPr lang="ru-RU" sz="4800" b="1" kern="1200"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Calibri"/>
                <a:ea typeface="+mn-ea"/>
                <a:cs typeface="+mn-cs"/>
              </a:rPr>
              <a:t> на тему</a:t>
            </a:r>
          </a:p>
          <a:p>
            <a:pPr algn="ctr" rtl="0"/>
            <a:r>
              <a:rPr lang="ru-RU" sz="4800" b="1" kern="1200"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Calibri"/>
                <a:ea typeface="+mn-ea"/>
                <a:cs typeface="+mn-cs"/>
              </a:rPr>
              <a:t>«Сад. Огород»</a:t>
            </a:r>
          </a:p>
        </p:txBody>
      </p:sp>
      <p:sp>
        <p:nvSpPr>
          <p:cNvPr id="4" name="Прямоугольник 3"/>
          <p:cNvSpPr/>
          <p:nvPr/>
        </p:nvSpPr>
        <p:spPr>
          <a:xfrm>
            <a:off x="2071670" y="4929198"/>
            <a:ext cx="5500726" cy="1631216"/>
          </a:xfrm>
          <a:prstGeom prst="rect">
            <a:avLst/>
          </a:prstGeom>
          <a:solidFill>
            <a:srgbClr val="FFFF00"/>
          </a:solidFill>
          <a:ln>
            <a:solidFill>
              <a:srgbClr val="00B050"/>
            </a:solidFill>
          </a:ln>
        </p:spPr>
        <p:txBody>
          <a:bodyPr wrap="square">
            <a:spAutoFit/>
          </a:bodyPr>
          <a:lstStyle/>
          <a:p>
            <a:pPr algn="ctr" rtl="0"/>
            <a:r>
              <a:rPr lang="ru-RU" sz="2000" b="1" kern="1200"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Calibri"/>
                <a:ea typeface="+mn-ea"/>
                <a:cs typeface="+mn-cs"/>
              </a:rPr>
              <a:t>Автор работы: </a:t>
            </a:r>
          </a:p>
          <a:p>
            <a:pPr algn="ctr" rtl="0"/>
            <a:r>
              <a:rPr lang="ru-RU" sz="2000" b="1" kern="1200"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Calibri"/>
                <a:ea typeface="+mn-ea"/>
                <a:cs typeface="+mn-cs"/>
              </a:rPr>
              <a:t>заместитель директора по УВР</a:t>
            </a:r>
          </a:p>
          <a:p>
            <a:pPr algn="ctr" rtl="0"/>
            <a:r>
              <a:rPr lang="ru-RU" sz="2000" b="1" kern="1200"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Calibri"/>
                <a:ea typeface="+mn-ea"/>
                <a:cs typeface="+mn-cs"/>
              </a:rPr>
              <a:t>МБОУ СОШ № 2 </a:t>
            </a:r>
          </a:p>
          <a:p>
            <a:pPr algn="ctr" rtl="0"/>
            <a:r>
              <a:rPr lang="ru-RU" sz="2000" b="1" kern="1200"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Calibri"/>
                <a:ea typeface="+mn-ea"/>
                <a:cs typeface="+mn-cs"/>
              </a:rPr>
              <a:t>г. Гагарина  Смоленской области</a:t>
            </a:r>
          </a:p>
          <a:p>
            <a:pPr algn="ctr" rtl="0"/>
            <a:r>
              <a:rPr lang="ru-RU" sz="2000" b="1" kern="1200"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Calibri"/>
                <a:ea typeface="+mn-ea"/>
                <a:cs typeface="+mn-cs"/>
              </a:rPr>
              <a:t>Наталья Николаевна </a:t>
            </a:r>
            <a:r>
              <a:rPr lang="ru-RU" sz="2000" b="1" kern="1200" spc="50" dirty="0" err="1">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Calibri"/>
                <a:ea typeface="+mn-ea"/>
                <a:cs typeface="+mn-cs"/>
              </a:rPr>
              <a:t>Покровкова</a:t>
            </a:r>
            <a:endParaRPr lang="ru-RU" sz="2000" b="1" kern="1200"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Calibri"/>
              <a:ea typeface="+mn-ea"/>
              <a:cs typeface="+mn-cs"/>
            </a:endParaRPr>
          </a:p>
        </p:txBody>
      </p:sp>
      <p:pic>
        <p:nvPicPr>
          <p:cNvPr id="5" name="Рисунок 4" descr="73209152_0_545a6_4f9df972_L.png"/>
          <p:cNvPicPr>
            <a:picLocks noChangeAspect="1"/>
          </p:cNvPicPr>
          <p:nvPr/>
        </p:nvPicPr>
        <p:blipFill>
          <a:blip r:embed="rId2" cstate="email"/>
          <a:stretch>
            <a:fillRect/>
          </a:stretch>
        </p:blipFill>
        <p:spPr>
          <a:xfrm flipH="1">
            <a:off x="6786578" y="2571744"/>
            <a:ext cx="2009512" cy="1876058"/>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Управляющая кнопка: сведения 4">
            <a:hlinkClick r:id="" action="ppaction://hlinkshowjump?jump=lastslide" highlightClick="1"/>
          </p:cNvPr>
          <p:cNvSpPr/>
          <p:nvPr/>
        </p:nvSpPr>
        <p:spPr>
          <a:xfrm>
            <a:off x="7786710" y="285728"/>
            <a:ext cx="1042416" cy="793438"/>
          </a:xfrm>
          <a:prstGeom prst="actionButtonInformation">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descr="73209152_0_545a6_4f9df972_L.png"/>
          <p:cNvPicPr>
            <a:picLocks noChangeAspect="1"/>
          </p:cNvPicPr>
          <p:nvPr/>
        </p:nvPicPr>
        <p:blipFill>
          <a:blip r:embed="rId2" cstate="email"/>
          <a:stretch>
            <a:fillRect/>
          </a:stretch>
        </p:blipFill>
        <p:spPr>
          <a:xfrm>
            <a:off x="214281" y="3643314"/>
            <a:ext cx="3165159" cy="2982408"/>
          </a:xfrm>
          <a:prstGeom prst="rect">
            <a:avLst/>
          </a:prstGeom>
        </p:spPr>
      </p:pic>
      <p:sp>
        <p:nvSpPr>
          <p:cNvPr id="7" name="Овальная выноска 6"/>
          <p:cNvSpPr/>
          <p:nvPr/>
        </p:nvSpPr>
        <p:spPr>
          <a:xfrm>
            <a:off x="1857356" y="571480"/>
            <a:ext cx="5429256" cy="3500462"/>
          </a:xfrm>
          <a:prstGeom prst="wedgeEllipse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268288" algn="ctr">
              <a:lnSpc>
                <a:spcPct val="150000"/>
              </a:lnSpc>
            </a:pPr>
            <a:r>
              <a:rPr lang="ru-RU" sz="2400" b="1" dirty="0" smtClean="0">
                <a:solidFill>
                  <a:srgbClr val="0070C0"/>
                </a:solidFill>
                <a:latin typeface="+mj-lt"/>
                <a:cs typeface="Times New Roman" panose="02020603050405020304" pitchFamily="18" charset="0"/>
              </a:rPr>
              <a:t>Дорогой друг!</a:t>
            </a:r>
          </a:p>
          <a:p>
            <a:pPr lvl="0" indent="268288" algn="just"/>
            <a:r>
              <a:rPr lang="ru-RU" sz="2400" b="1" dirty="0" smtClean="0">
                <a:solidFill>
                  <a:srgbClr val="7030A0"/>
                </a:solidFill>
                <a:latin typeface="+mj-lt"/>
                <a:cs typeface="Times New Roman" panose="02020603050405020304" pitchFamily="18" charset="0"/>
              </a:rPr>
              <a:t>     Приглашаю тебя на свой урок. Мы повторим словарные слова по теме «Сад. Огород». Вставляй буквы, а для проверки нажимай на слова. </a:t>
            </a:r>
          </a:p>
          <a:p>
            <a:pPr lvl="0" indent="268288" algn="ctr"/>
            <a:r>
              <a:rPr lang="ru-RU" sz="2400" b="1" dirty="0" smtClean="0">
                <a:solidFill>
                  <a:srgbClr val="0070C0"/>
                </a:solidFill>
                <a:latin typeface="+mj-lt"/>
              </a:rPr>
              <a:t>Желаю удачи!</a:t>
            </a:r>
            <a:endParaRPr lang="ru-RU" sz="2400" b="1" dirty="0">
              <a:solidFill>
                <a:srgbClr val="0070C0"/>
              </a:solidFill>
              <a:latin typeface="+mj-lt"/>
            </a:endParaRPr>
          </a:p>
        </p:txBody>
      </p:sp>
    </p:spTree>
    <p:extLst>
      <p:ext uri="{BB962C8B-B14F-4D97-AF65-F5344CB8AC3E}">
        <p14:creationId xmlns:p14="http://schemas.microsoft.com/office/powerpoint/2010/main" xmlns="" val="314520885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368758" y="204345"/>
            <a:ext cx="3816424" cy="6336704"/>
          </a:xfrm>
          <a:prstGeom prst="roundRect">
            <a:avLst/>
          </a:prstGeom>
          <a:solidFill>
            <a:schemeClr val="bg1"/>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бабушка</a:t>
            </a:r>
            <a:endParaRPr lang="ru-RU" dirty="0"/>
          </a:p>
        </p:txBody>
      </p:sp>
      <p:sp>
        <p:nvSpPr>
          <p:cNvPr id="4" name="Скругленный прямоугольник 3"/>
          <p:cNvSpPr/>
          <p:nvPr/>
        </p:nvSpPr>
        <p:spPr>
          <a:xfrm>
            <a:off x="5004048" y="233689"/>
            <a:ext cx="3816424" cy="6336704"/>
          </a:xfrm>
          <a:prstGeom prst="roundRect">
            <a:avLst/>
          </a:prstGeom>
          <a:solidFill>
            <a:schemeClr val="accent3">
              <a:lumMod val="60000"/>
              <a:lumOff val="40000"/>
            </a:schemeClr>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827203" y="2104278"/>
            <a:ext cx="2167581" cy="830997"/>
          </a:xfrm>
          <a:prstGeom prst="rect">
            <a:avLst/>
          </a:prstGeom>
          <a:noFill/>
        </p:spPr>
        <p:txBody>
          <a:bodyPr wrap="none" rtlCol="0">
            <a:spAutoFit/>
          </a:bodyPr>
          <a:lstStyle/>
          <a:p>
            <a:r>
              <a:rPr lang="ru-RU" sz="4800" dirty="0" smtClean="0"/>
              <a:t>м</a:t>
            </a:r>
            <a:r>
              <a:rPr lang="ru-RU" sz="4800" dirty="0" smtClean="0">
                <a:solidFill>
                  <a:schemeClr val="bg1"/>
                </a:solidFill>
              </a:rPr>
              <a:t>а</a:t>
            </a:r>
            <a:r>
              <a:rPr lang="ru-RU" sz="4800" dirty="0" smtClean="0"/>
              <a:t>лина</a:t>
            </a:r>
            <a:endParaRPr lang="ru-RU" sz="4800" dirty="0"/>
          </a:p>
        </p:txBody>
      </p:sp>
      <p:sp>
        <p:nvSpPr>
          <p:cNvPr id="9" name="TextBox 8"/>
          <p:cNvSpPr txBox="1"/>
          <p:nvPr/>
        </p:nvSpPr>
        <p:spPr>
          <a:xfrm>
            <a:off x="827203" y="2893833"/>
            <a:ext cx="2035237" cy="830997"/>
          </a:xfrm>
          <a:prstGeom prst="rect">
            <a:avLst/>
          </a:prstGeom>
          <a:noFill/>
        </p:spPr>
        <p:txBody>
          <a:bodyPr wrap="none" rtlCol="0">
            <a:spAutoFit/>
          </a:bodyPr>
          <a:lstStyle/>
          <a:p>
            <a:r>
              <a:rPr lang="ru-RU" sz="4800" dirty="0" smtClean="0"/>
              <a:t>ябл</a:t>
            </a:r>
            <a:r>
              <a:rPr lang="ru-RU" sz="4800" dirty="0" smtClean="0">
                <a:solidFill>
                  <a:schemeClr val="bg1"/>
                </a:solidFill>
              </a:rPr>
              <a:t>о</a:t>
            </a:r>
            <a:r>
              <a:rPr lang="ru-RU" sz="4800" dirty="0" smtClean="0"/>
              <a:t>ко</a:t>
            </a:r>
            <a:endParaRPr lang="ru-RU" sz="4800" dirty="0"/>
          </a:p>
        </p:txBody>
      </p:sp>
      <p:sp>
        <p:nvSpPr>
          <p:cNvPr id="5" name="TextBox 4"/>
          <p:cNvSpPr txBox="1"/>
          <p:nvPr/>
        </p:nvSpPr>
        <p:spPr>
          <a:xfrm>
            <a:off x="845285" y="598885"/>
            <a:ext cx="2016899" cy="830997"/>
          </a:xfrm>
          <a:prstGeom prst="rect">
            <a:avLst/>
          </a:prstGeom>
          <a:noFill/>
        </p:spPr>
        <p:txBody>
          <a:bodyPr wrap="none" rtlCol="0">
            <a:spAutoFit/>
          </a:bodyPr>
          <a:lstStyle/>
          <a:p>
            <a:r>
              <a:rPr lang="ru-RU" sz="4800" dirty="0" smtClean="0"/>
              <a:t>ог</a:t>
            </a:r>
            <a:r>
              <a:rPr lang="ru-RU" sz="4800" dirty="0" smtClean="0">
                <a:solidFill>
                  <a:schemeClr val="bg1"/>
                </a:solidFill>
              </a:rPr>
              <a:t>о</a:t>
            </a:r>
            <a:r>
              <a:rPr lang="ru-RU" sz="4800" dirty="0" smtClean="0"/>
              <a:t>род</a:t>
            </a:r>
            <a:endParaRPr lang="ru-RU" sz="4800" dirty="0"/>
          </a:p>
        </p:txBody>
      </p:sp>
      <p:sp>
        <p:nvSpPr>
          <p:cNvPr id="6" name="TextBox 5"/>
          <p:cNvSpPr txBox="1"/>
          <p:nvPr/>
        </p:nvSpPr>
        <p:spPr>
          <a:xfrm>
            <a:off x="845284" y="1348764"/>
            <a:ext cx="2655145" cy="830997"/>
          </a:xfrm>
          <a:prstGeom prst="rect">
            <a:avLst/>
          </a:prstGeom>
          <a:noFill/>
        </p:spPr>
        <p:txBody>
          <a:bodyPr wrap="square" rtlCol="0">
            <a:spAutoFit/>
          </a:bodyPr>
          <a:lstStyle/>
          <a:p>
            <a:r>
              <a:rPr lang="ru-RU" sz="4800" dirty="0" smtClean="0"/>
              <a:t>т</a:t>
            </a:r>
            <a:r>
              <a:rPr lang="ru-RU" sz="4800" dirty="0" smtClean="0">
                <a:solidFill>
                  <a:schemeClr val="bg1"/>
                </a:solidFill>
              </a:rPr>
              <a:t>о</a:t>
            </a:r>
            <a:r>
              <a:rPr lang="ru-RU" sz="4800" dirty="0" smtClean="0"/>
              <a:t>мат</a:t>
            </a:r>
          </a:p>
        </p:txBody>
      </p:sp>
      <p:pic>
        <p:nvPicPr>
          <p:cNvPr id="1026" name="Picture 2"/>
          <p:cNvPicPr>
            <a:picLocks noChangeAspect="1" noChangeArrowheads="1"/>
          </p:cNvPicPr>
          <p:nvPr/>
        </p:nvPicPr>
        <p:blipFill>
          <a:blip r:embed="rId3" cstate="email">
            <a:clrChange>
              <a:clrFrom>
                <a:srgbClr val="FFFFFF"/>
              </a:clrFrom>
              <a:clrTo>
                <a:srgbClr val="FFFFFF">
                  <a:alpha val="0"/>
                </a:srgbClr>
              </a:clrTo>
            </a:clrChange>
          </a:blip>
          <a:stretch>
            <a:fillRect/>
          </a:stretch>
        </p:blipFill>
        <p:spPr bwMode="auto">
          <a:xfrm flipH="1">
            <a:off x="3571868" y="214290"/>
            <a:ext cx="1722585" cy="17145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 name="Рисунок 1"/>
          <p:cNvPicPr>
            <a:picLocks noChangeAspect="1"/>
          </p:cNvPicPr>
          <p:nvPr/>
        </p:nvPicPr>
        <p:blipFill>
          <a:blip r:embed="rId4" cstate="email"/>
          <a:stretch>
            <a:fillRect/>
          </a:stretch>
        </p:blipFill>
        <p:spPr>
          <a:xfrm>
            <a:off x="3214678" y="3643314"/>
            <a:ext cx="3107875" cy="2827042"/>
          </a:xfrm>
          <a:prstGeom prst="rect">
            <a:avLst/>
          </a:prstGeom>
        </p:spPr>
      </p:pic>
      <p:pic>
        <p:nvPicPr>
          <p:cNvPr id="4098" name="Picture 2"/>
          <p:cNvPicPr>
            <a:picLocks noChangeAspect="1" noChangeArrowheads="1"/>
          </p:cNvPicPr>
          <p:nvPr/>
        </p:nvPicPr>
        <p:blipFill>
          <a:blip r:embed="rId5" cstate="email"/>
          <a:stretch>
            <a:fillRect/>
          </a:stretch>
        </p:blipFill>
        <p:spPr bwMode="auto">
          <a:xfrm rot="20379780">
            <a:off x="7780032" y="5577599"/>
            <a:ext cx="1528208" cy="14689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31244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fill="hold" grpId="0" nodeType="clickEffect">
                                  <p:stCondLst>
                                    <p:cond delay="0"/>
                                  </p:stCondLst>
                                  <p:childTnLst>
                                    <p:animMotion origin="layout" path="M 2.77778E-6 4.44444E-6 L 0.00468 0.60439 L 0.00468 0.61851 L 0.0059 0.66041 L 0.55816 0.65532 L 0.55434 0.00138 " pathEditMode="relative" rAng="0" ptsTypes="AAAAAA">
                                      <p:cBhvr>
                                        <p:cTn id="6" dur="2000" fill="hold"/>
                                        <p:tgtEl>
                                          <p:spTgt spid="5"/>
                                        </p:tgtEl>
                                        <p:attrNameLst>
                                          <p:attrName>ppt_x</p:attrName>
                                          <p:attrName>ppt_y</p:attrName>
                                        </p:attrNameLst>
                                      </p:cBhvr>
                                      <p:rCtr x="27899" y="33009"/>
                                    </p:animMotion>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par>
                    <p:cTn id="7" fill="hold">
                      <p:stCondLst>
                        <p:cond delay="indefinite"/>
                      </p:stCondLst>
                      <p:childTnLst>
                        <p:par>
                          <p:cTn id="8" fill="hold">
                            <p:stCondLst>
                              <p:cond delay="0"/>
                            </p:stCondLst>
                            <p:childTnLst>
                              <p:par>
                                <p:cTn id="9" presetID="0" presetClass="path" presetSubtype="0" fill="hold" grpId="0" nodeType="clickEffect">
                                  <p:stCondLst>
                                    <p:cond delay="0"/>
                                  </p:stCondLst>
                                  <p:childTnLst>
                                    <p:animMotion origin="layout" path="M 1.66667E-6 -0.00231 L 0.00347 0.53333 L 0.5625 0.52685 C 0.5618 0.34468 0.56146 0.1625 0.56111 -0.01967 L 0.56111 -0.01944 " pathEditMode="relative" rAng="0" ptsTypes="AAAAA">
                                      <p:cBhvr>
                                        <p:cTn id="10" dur="2000" fill="hold"/>
                                        <p:tgtEl>
                                          <p:spTgt spid="6"/>
                                        </p:tgtEl>
                                        <p:attrNameLst>
                                          <p:attrName>ppt_x</p:attrName>
                                          <p:attrName>ppt_y</p:attrName>
                                        </p:attrNameLst>
                                      </p:cBhvr>
                                      <p:rCtr x="28125" y="25903"/>
                                    </p:animMotion>
                                  </p:childTnLst>
                                  <p:subTnLst>
                                    <p:audio>
                                      <p:cMediaNode>
                                        <p:cTn display="0" masterRel="sameClick">
                                          <p:stCondLst>
                                            <p:cond evt="begin" delay="0">
                                              <p:tn val="9"/>
                                            </p:cond>
                                          </p:stCondLst>
                                          <p:endCondLst>
                                            <p:cond evt="onStopAudio" delay="0">
                                              <p:tgtEl>
                                                <p:sldTgt/>
                                              </p:tgtEl>
                                            </p:cond>
                                          </p:endCondLst>
                                        </p:cTn>
                                        <p:tgtEl>
                                          <p:sndTgt r:embed="rId2" name="chimes.wav" builtIn="1"/>
                                        </p:tgtEl>
                                      </p:cMediaNode>
                                    </p:audio>
                                  </p:subTnLst>
                                </p:cTn>
                              </p:par>
                            </p:childTnLst>
                          </p:cTn>
                        </p:par>
                      </p:childTnLst>
                    </p:cTn>
                  </p:par>
                  <p:par>
                    <p:cTn id="11" fill="hold">
                      <p:stCondLst>
                        <p:cond delay="indefinite"/>
                      </p:stCondLst>
                      <p:childTnLst>
                        <p:par>
                          <p:cTn id="12" fill="hold">
                            <p:stCondLst>
                              <p:cond delay="0"/>
                            </p:stCondLst>
                            <p:childTnLst>
                              <p:par>
                                <p:cTn id="13" presetID="0" presetClass="path" presetSubtype="0" fill="hold" grpId="0" nodeType="clickEffect">
                                  <p:stCondLst>
                                    <p:cond delay="0"/>
                                  </p:stCondLst>
                                  <p:childTnLst>
                                    <p:animMotion origin="layout" path="M 0 0 L 0.00347 0.41435 L 0.56076 0.41435 C 0.56024 0.2618 0.55989 0.10949 0.55955 -0.04283 L 0.55955 -0.04283 " pathEditMode="relative" ptsTypes="AAAAA">
                                      <p:cBhvr>
                                        <p:cTn id="14" dur="2000" fill="hold"/>
                                        <p:tgtEl>
                                          <p:spTgt spid="8"/>
                                        </p:tgtEl>
                                        <p:attrNameLst>
                                          <p:attrName>ppt_x</p:attrName>
                                          <p:attrName>ppt_y</p:attrName>
                                        </p:attrNameLst>
                                      </p:cBhvr>
                                    </p:animMotion>
                                  </p:childTnLst>
                                  <p:subTnLst>
                                    <p:audio>
                                      <p:cMediaNode>
                                        <p:cTn display="0" masterRel="sameClick">
                                          <p:stCondLst>
                                            <p:cond evt="begin" delay="0">
                                              <p:tn val="13"/>
                                            </p:cond>
                                          </p:stCondLst>
                                          <p:endCondLst>
                                            <p:cond evt="onStopAudio" delay="0">
                                              <p:tgtEl>
                                                <p:sldTgt/>
                                              </p:tgtEl>
                                            </p:cond>
                                          </p:endCondLst>
                                        </p:cTn>
                                        <p:tgtEl>
                                          <p:sndTgt r:embed="rId2" name="chimes.wav" builtIn="1"/>
                                        </p:tgtEl>
                                      </p:cMediaNode>
                                    </p:audio>
                                  </p:subTnLst>
                                </p:cTn>
                              </p:par>
                            </p:childTnLst>
                          </p:cTn>
                        </p:par>
                      </p:childTnLst>
                    </p:cTn>
                  </p:par>
                  <p:par>
                    <p:cTn id="15" fill="hold">
                      <p:stCondLst>
                        <p:cond delay="indefinite"/>
                      </p:stCondLst>
                      <p:childTnLst>
                        <p:par>
                          <p:cTn id="16" fill="hold">
                            <p:stCondLst>
                              <p:cond delay="0"/>
                            </p:stCondLst>
                            <p:childTnLst>
                              <p:par>
                                <p:cTn id="17" presetID="0" presetClass="path" presetSubtype="0" fill="hold" grpId="0" nodeType="clickEffect">
                                  <p:stCondLst>
                                    <p:cond delay="0"/>
                                  </p:stCondLst>
                                  <p:childTnLst>
                                    <p:animMotion origin="layout" path="M 0 0 L 0.0059 0.30324 L 0.55711 0.30486 L 0.55954 -0.06644 L 0.55954 -0.06644 " pathEditMode="relative" ptsTypes="AAAAA">
                                      <p:cBhvr>
                                        <p:cTn id="18" dur="2000" fill="hold"/>
                                        <p:tgtEl>
                                          <p:spTgt spid="9"/>
                                        </p:tgtEl>
                                        <p:attrNameLst>
                                          <p:attrName>ppt_x</p:attrName>
                                          <p:attrName>ppt_y</p:attrName>
                                        </p:attrNameLst>
                                      </p:cBhvr>
                                    </p:animMotion>
                                  </p:childTnLst>
                                  <p:subTnLst>
                                    <p:audio>
                                      <p:cMediaNode>
                                        <p:cTn display="0" masterRel="sameClick">
                                          <p:stCondLst>
                                            <p:cond evt="begin" delay="0">
                                              <p:tn val="17"/>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5" grpId="0"/>
      <p:bldP spid="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368758" y="204345"/>
            <a:ext cx="3816424" cy="6336704"/>
          </a:xfrm>
          <a:prstGeom prst="roundRect">
            <a:avLst/>
          </a:prstGeom>
          <a:solidFill>
            <a:schemeClr val="bg1"/>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бабушка</a:t>
            </a:r>
            <a:endParaRPr lang="ru-RU" dirty="0"/>
          </a:p>
        </p:txBody>
      </p:sp>
      <p:sp>
        <p:nvSpPr>
          <p:cNvPr id="4" name="Скругленный прямоугольник 3"/>
          <p:cNvSpPr/>
          <p:nvPr/>
        </p:nvSpPr>
        <p:spPr>
          <a:xfrm>
            <a:off x="5004048" y="233689"/>
            <a:ext cx="3816424" cy="6336704"/>
          </a:xfrm>
          <a:prstGeom prst="roundRect">
            <a:avLst/>
          </a:prstGeom>
          <a:solidFill>
            <a:schemeClr val="accent3">
              <a:lumMod val="60000"/>
              <a:lumOff val="40000"/>
            </a:schemeClr>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827203" y="2104278"/>
            <a:ext cx="1624163" cy="830997"/>
          </a:xfrm>
          <a:prstGeom prst="rect">
            <a:avLst/>
          </a:prstGeom>
          <a:noFill/>
        </p:spPr>
        <p:txBody>
          <a:bodyPr wrap="none" rtlCol="0">
            <a:spAutoFit/>
          </a:bodyPr>
          <a:lstStyle/>
          <a:p>
            <a:pPr algn="ctr"/>
            <a:r>
              <a:rPr lang="ru-RU" sz="4800" dirty="0" smtClean="0"/>
              <a:t>г</a:t>
            </a:r>
            <a:r>
              <a:rPr lang="ru-RU" sz="4800" dirty="0" smtClean="0">
                <a:solidFill>
                  <a:schemeClr val="bg1"/>
                </a:solidFill>
              </a:rPr>
              <a:t>о</a:t>
            </a:r>
            <a:r>
              <a:rPr lang="ru-RU" sz="4800" dirty="0" smtClean="0"/>
              <a:t>рох</a:t>
            </a:r>
            <a:endParaRPr lang="ru-RU" sz="4800" dirty="0"/>
          </a:p>
        </p:txBody>
      </p:sp>
      <p:sp>
        <p:nvSpPr>
          <p:cNvPr id="9" name="TextBox 8"/>
          <p:cNvSpPr txBox="1"/>
          <p:nvPr/>
        </p:nvSpPr>
        <p:spPr>
          <a:xfrm>
            <a:off x="827203" y="2893833"/>
            <a:ext cx="1370888" cy="830997"/>
          </a:xfrm>
          <a:prstGeom prst="rect">
            <a:avLst/>
          </a:prstGeom>
          <a:noFill/>
        </p:spPr>
        <p:txBody>
          <a:bodyPr wrap="none" rtlCol="0">
            <a:spAutoFit/>
          </a:bodyPr>
          <a:lstStyle/>
          <a:p>
            <a:r>
              <a:rPr lang="ru-RU" sz="4800" dirty="0" smtClean="0">
                <a:solidFill>
                  <a:schemeClr val="bg1"/>
                </a:solidFill>
              </a:rPr>
              <a:t>о</a:t>
            </a:r>
            <a:r>
              <a:rPr lang="ru-RU" sz="4800" dirty="0" smtClean="0"/>
              <a:t>вёс</a:t>
            </a:r>
            <a:endParaRPr lang="ru-RU" sz="4800" dirty="0"/>
          </a:p>
        </p:txBody>
      </p:sp>
      <p:sp>
        <p:nvSpPr>
          <p:cNvPr id="5" name="TextBox 4"/>
          <p:cNvSpPr txBox="1"/>
          <p:nvPr/>
        </p:nvSpPr>
        <p:spPr>
          <a:xfrm>
            <a:off x="785786" y="598885"/>
            <a:ext cx="2436180" cy="830997"/>
          </a:xfrm>
          <a:prstGeom prst="rect">
            <a:avLst/>
          </a:prstGeom>
          <a:noFill/>
        </p:spPr>
        <p:txBody>
          <a:bodyPr wrap="none" rtlCol="0">
            <a:spAutoFit/>
          </a:bodyPr>
          <a:lstStyle/>
          <a:p>
            <a:r>
              <a:rPr lang="ru-RU" sz="4800" dirty="0" smtClean="0"/>
              <a:t>м</a:t>
            </a:r>
            <a:r>
              <a:rPr lang="ru-RU" sz="4800" dirty="0" smtClean="0">
                <a:solidFill>
                  <a:schemeClr val="bg1"/>
                </a:solidFill>
              </a:rPr>
              <a:t>о</a:t>
            </a:r>
            <a:r>
              <a:rPr lang="ru-RU" sz="4800" dirty="0" smtClean="0"/>
              <a:t>рковь</a:t>
            </a:r>
            <a:endParaRPr lang="ru-RU" sz="4800" dirty="0"/>
          </a:p>
        </p:txBody>
      </p:sp>
      <p:sp>
        <p:nvSpPr>
          <p:cNvPr id="6" name="TextBox 5"/>
          <p:cNvSpPr txBox="1"/>
          <p:nvPr/>
        </p:nvSpPr>
        <p:spPr>
          <a:xfrm>
            <a:off x="785786" y="1348764"/>
            <a:ext cx="3226650" cy="830997"/>
          </a:xfrm>
          <a:prstGeom prst="rect">
            <a:avLst/>
          </a:prstGeom>
          <a:noFill/>
        </p:spPr>
        <p:txBody>
          <a:bodyPr wrap="square" rtlCol="0">
            <a:spAutoFit/>
          </a:bodyPr>
          <a:lstStyle/>
          <a:p>
            <a:r>
              <a:rPr lang="ru-RU" sz="4800" dirty="0" smtClean="0"/>
              <a:t>к</a:t>
            </a:r>
            <a:r>
              <a:rPr lang="ru-RU" sz="4800" dirty="0" smtClean="0">
                <a:solidFill>
                  <a:schemeClr val="bg1"/>
                </a:solidFill>
              </a:rPr>
              <a:t>а</a:t>
            </a:r>
            <a:r>
              <a:rPr lang="ru-RU" sz="4800" dirty="0" smtClean="0"/>
              <a:t>ртоф</a:t>
            </a:r>
            <a:r>
              <a:rPr lang="ru-RU" sz="4800" dirty="0" smtClean="0">
                <a:solidFill>
                  <a:schemeClr val="bg1"/>
                </a:solidFill>
              </a:rPr>
              <a:t>е</a:t>
            </a:r>
            <a:r>
              <a:rPr lang="ru-RU" sz="4800" dirty="0" smtClean="0"/>
              <a:t>ль</a:t>
            </a:r>
            <a:endParaRPr lang="ru-RU" sz="4800" dirty="0"/>
          </a:p>
        </p:txBody>
      </p:sp>
      <p:pic>
        <p:nvPicPr>
          <p:cNvPr id="1026" name="Picture 2"/>
          <p:cNvPicPr>
            <a:picLocks noChangeAspect="1" noChangeArrowheads="1"/>
          </p:cNvPicPr>
          <p:nvPr/>
        </p:nvPicPr>
        <p:blipFill>
          <a:blip r:embed="rId3" cstate="email">
            <a:clrChange>
              <a:clrFrom>
                <a:srgbClr val="FFFFFF"/>
              </a:clrFrom>
              <a:clrTo>
                <a:srgbClr val="FFFFFF">
                  <a:alpha val="0"/>
                </a:srgbClr>
              </a:clrTo>
            </a:clrChange>
          </a:blip>
          <a:stretch>
            <a:fillRect/>
          </a:stretch>
        </p:blipFill>
        <p:spPr bwMode="auto">
          <a:xfrm flipH="1">
            <a:off x="3571868" y="214290"/>
            <a:ext cx="1722585" cy="17145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cstate="email"/>
          <a:stretch>
            <a:fillRect/>
          </a:stretch>
        </p:blipFill>
        <p:spPr bwMode="auto">
          <a:xfrm rot="20379780">
            <a:off x="7780032" y="5577599"/>
            <a:ext cx="1528208" cy="14689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 name="Рисунок 10"/>
          <p:cNvPicPr>
            <a:picLocks noChangeAspect="1"/>
          </p:cNvPicPr>
          <p:nvPr/>
        </p:nvPicPr>
        <p:blipFill>
          <a:blip r:embed="rId5" cstate="email"/>
          <a:stretch>
            <a:fillRect/>
          </a:stretch>
        </p:blipFill>
        <p:spPr>
          <a:xfrm>
            <a:off x="3214678" y="3643314"/>
            <a:ext cx="3107875" cy="2827042"/>
          </a:xfrm>
          <a:prstGeom prst="rect">
            <a:avLst/>
          </a:prstGeom>
        </p:spPr>
      </p:pic>
    </p:spTree>
    <p:extLst>
      <p:ext uri="{BB962C8B-B14F-4D97-AF65-F5344CB8AC3E}">
        <p14:creationId xmlns:p14="http://schemas.microsoft.com/office/powerpoint/2010/main" xmlns="" val="1231244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fill="hold" grpId="0" nodeType="clickEffect">
                                  <p:stCondLst>
                                    <p:cond delay="0"/>
                                  </p:stCondLst>
                                  <p:childTnLst>
                                    <p:animMotion origin="layout" path="M 2.77778E-6 4.44444E-6 L 0.00468 0.60439 L 0.00468 0.61851 L 0.0059 0.66041 L 0.55816 0.65532 L 0.55434 0.00138 " pathEditMode="relative" rAng="0" ptsTypes="AAAAAA">
                                      <p:cBhvr>
                                        <p:cTn id="6" dur="2000" fill="hold"/>
                                        <p:tgtEl>
                                          <p:spTgt spid="5"/>
                                        </p:tgtEl>
                                        <p:attrNameLst>
                                          <p:attrName>ppt_x</p:attrName>
                                          <p:attrName>ppt_y</p:attrName>
                                        </p:attrNameLst>
                                      </p:cBhvr>
                                      <p:rCtr x="27899" y="33009"/>
                                    </p:animMotion>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par>
                    <p:cTn id="7" fill="hold">
                      <p:stCondLst>
                        <p:cond delay="indefinite"/>
                      </p:stCondLst>
                      <p:childTnLst>
                        <p:par>
                          <p:cTn id="8" fill="hold">
                            <p:stCondLst>
                              <p:cond delay="0"/>
                            </p:stCondLst>
                            <p:childTnLst>
                              <p:par>
                                <p:cTn id="9" presetID="0" presetClass="path" presetSubtype="0" fill="hold" grpId="0" nodeType="clickEffect">
                                  <p:stCondLst>
                                    <p:cond delay="0"/>
                                  </p:stCondLst>
                                  <p:childTnLst>
                                    <p:animMotion origin="layout" path="M 1.66667E-6 -0.00231 L 0.00347 0.53333 L 0.5625 0.52685 C 0.5618 0.34468 0.56146 0.1625 0.56111 -0.01967 L 0.56111 -0.01944 " pathEditMode="relative" rAng="0" ptsTypes="AAAAA">
                                      <p:cBhvr>
                                        <p:cTn id="10" dur="2000" fill="hold"/>
                                        <p:tgtEl>
                                          <p:spTgt spid="6"/>
                                        </p:tgtEl>
                                        <p:attrNameLst>
                                          <p:attrName>ppt_x</p:attrName>
                                          <p:attrName>ppt_y</p:attrName>
                                        </p:attrNameLst>
                                      </p:cBhvr>
                                      <p:rCtr x="28125" y="25903"/>
                                    </p:animMotion>
                                  </p:childTnLst>
                                  <p:subTnLst>
                                    <p:audio>
                                      <p:cMediaNode>
                                        <p:cTn display="0" masterRel="sameClick">
                                          <p:stCondLst>
                                            <p:cond evt="begin" delay="0">
                                              <p:tn val="9"/>
                                            </p:cond>
                                          </p:stCondLst>
                                          <p:endCondLst>
                                            <p:cond evt="onStopAudio" delay="0">
                                              <p:tgtEl>
                                                <p:sldTgt/>
                                              </p:tgtEl>
                                            </p:cond>
                                          </p:endCondLst>
                                        </p:cTn>
                                        <p:tgtEl>
                                          <p:sndTgt r:embed="rId2" name="chimes.wav" builtIn="1"/>
                                        </p:tgtEl>
                                      </p:cMediaNode>
                                    </p:audio>
                                  </p:subTnLst>
                                </p:cTn>
                              </p:par>
                            </p:childTnLst>
                          </p:cTn>
                        </p:par>
                      </p:childTnLst>
                    </p:cTn>
                  </p:par>
                  <p:par>
                    <p:cTn id="11" fill="hold">
                      <p:stCondLst>
                        <p:cond delay="indefinite"/>
                      </p:stCondLst>
                      <p:childTnLst>
                        <p:par>
                          <p:cTn id="12" fill="hold">
                            <p:stCondLst>
                              <p:cond delay="0"/>
                            </p:stCondLst>
                            <p:childTnLst>
                              <p:par>
                                <p:cTn id="13" presetID="0" presetClass="path" presetSubtype="0" fill="hold" grpId="0" nodeType="clickEffect">
                                  <p:stCondLst>
                                    <p:cond delay="0"/>
                                  </p:stCondLst>
                                  <p:childTnLst>
                                    <p:animMotion origin="layout" path="M 0 0 L 0.00347 0.41435 L 0.56076 0.41435 C 0.56024 0.2618 0.55989 0.10949 0.55955 -0.04283 L 0.55955 -0.04283 " pathEditMode="relative" ptsTypes="AAAAA">
                                      <p:cBhvr>
                                        <p:cTn id="14" dur="2000" fill="hold"/>
                                        <p:tgtEl>
                                          <p:spTgt spid="8"/>
                                        </p:tgtEl>
                                        <p:attrNameLst>
                                          <p:attrName>ppt_x</p:attrName>
                                          <p:attrName>ppt_y</p:attrName>
                                        </p:attrNameLst>
                                      </p:cBhvr>
                                    </p:animMotion>
                                  </p:childTnLst>
                                  <p:subTnLst>
                                    <p:audio>
                                      <p:cMediaNode>
                                        <p:cTn display="0" masterRel="sameClick">
                                          <p:stCondLst>
                                            <p:cond evt="begin" delay="0">
                                              <p:tn val="13"/>
                                            </p:cond>
                                          </p:stCondLst>
                                          <p:endCondLst>
                                            <p:cond evt="onStopAudio" delay="0">
                                              <p:tgtEl>
                                                <p:sldTgt/>
                                              </p:tgtEl>
                                            </p:cond>
                                          </p:endCondLst>
                                        </p:cTn>
                                        <p:tgtEl>
                                          <p:sndTgt r:embed="rId2" name="chimes.wav" builtIn="1"/>
                                        </p:tgtEl>
                                      </p:cMediaNode>
                                    </p:audio>
                                  </p:subTnLst>
                                </p:cTn>
                              </p:par>
                            </p:childTnLst>
                          </p:cTn>
                        </p:par>
                      </p:childTnLst>
                    </p:cTn>
                  </p:par>
                  <p:par>
                    <p:cTn id="15" fill="hold">
                      <p:stCondLst>
                        <p:cond delay="indefinite"/>
                      </p:stCondLst>
                      <p:childTnLst>
                        <p:par>
                          <p:cTn id="16" fill="hold">
                            <p:stCondLst>
                              <p:cond delay="0"/>
                            </p:stCondLst>
                            <p:childTnLst>
                              <p:par>
                                <p:cTn id="17" presetID="0" presetClass="path" presetSubtype="0" fill="hold" grpId="0" nodeType="clickEffect">
                                  <p:stCondLst>
                                    <p:cond delay="0"/>
                                  </p:stCondLst>
                                  <p:childTnLst>
                                    <p:animMotion origin="layout" path="M 0 0 L 0.0059 0.30324 L 0.55711 0.30486 L 0.55954 -0.06644 L 0.55954 -0.06644 " pathEditMode="relative" ptsTypes="AAAAA">
                                      <p:cBhvr>
                                        <p:cTn id="18" dur="2000" fill="hold"/>
                                        <p:tgtEl>
                                          <p:spTgt spid="9"/>
                                        </p:tgtEl>
                                        <p:attrNameLst>
                                          <p:attrName>ppt_x</p:attrName>
                                          <p:attrName>ppt_y</p:attrName>
                                        </p:attrNameLst>
                                      </p:cBhvr>
                                    </p:animMotion>
                                  </p:childTnLst>
                                  <p:subTnLst>
                                    <p:audio>
                                      <p:cMediaNode>
                                        <p:cTn display="0" masterRel="sameClick">
                                          <p:stCondLst>
                                            <p:cond evt="begin" delay="0">
                                              <p:tn val="17"/>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5" grpId="0"/>
      <p:bldP spid="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214414" y="1500174"/>
            <a:ext cx="6786610" cy="2308324"/>
          </a:xfrm>
          <a:prstGeom prst="rect">
            <a:avLst/>
          </a:prstGeom>
          <a:noFill/>
        </p:spPr>
        <p:txBody>
          <a:bodyPr wrap="square" lIns="91440" tIns="45720" rIns="91440" bIns="45720">
            <a:spAutoFit/>
          </a:bodyPr>
          <a:lstStyle/>
          <a:p>
            <a:pPr algn="ctr" rtl="0"/>
            <a:r>
              <a:rPr lang="ru-RU" sz="7200" b="1" kern="1200" cap="all" dirty="0" smtClean="0">
                <a:ln w="9000" cmpd="sng">
                  <a:solidFill>
                    <a:srgbClr val="8064A2">
                      <a:shade val="50000"/>
                      <a:satMod val="120000"/>
                    </a:srgbClr>
                  </a:solidFill>
                  <a:prstDash val="solid"/>
                </a:ln>
                <a:solidFill>
                  <a:srgbClr val="F79646">
                    <a:lumMod val="75000"/>
                  </a:srgbClr>
                </a:solidFill>
                <a:effectLst>
                  <a:reflection blurRad="12700" stA="28000" endPos="45000" dist="1000" dir="5400000" sy="-100000" algn="bl" rotWithShape="0"/>
                </a:effectLst>
                <a:latin typeface="Times New Roman" pitchFamily="18" charset="0"/>
                <a:ea typeface="+mn-ea"/>
                <a:cs typeface="Times New Roman" pitchFamily="18" charset="0"/>
              </a:rPr>
              <a:t>ПРИЁМ</a:t>
            </a:r>
          </a:p>
          <a:p>
            <a:pPr algn="ctr" rtl="0"/>
            <a:r>
              <a:rPr lang="ru-RU" sz="7200" b="1" cap="all" dirty="0" smtClean="0">
                <a:ln w="9000" cmpd="sng">
                  <a:solidFill>
                    <a:srgbClr val="8064A2">
                      <a:shade val="50000"/>
                      <a:satMod val="120000"/>
                    </a:srgbClr>
                  </a:solidFill>
                  <a:prstDash val="solid"/>
                </a:ln>
                <a:solidFill>
                  <a:srgbClr val="F79646">
                    <a:lumMod val="75000"/>
                  </a:srgbClr>
                </a:solidFill>
                <a:effectLst>
                  <a:reflection blurRad="12700" stA="28000" endPos="45000" dist="1000" dir="5400000" sy="-100000" algn="bl" rotWithShape="0"/>
                </a:effectLst>
                <a:latin typeface="Times New Roman" pitchFamily="18" charset="0"/>
                <a:cs typeface="Times New Roman" pitchFamily="18" charset="0"/>
              </a:rPr>
              <a:t>«Карусель»</a:t>
            </a:r>
            <a:endParaRPr lang="ru-RU" sz="7200" b="1" kern="1200" cap="all" dirty="0">
              <a:ln w="9000" cmpd="sng">
                <a:solidFill>
                  <a:srgbClr val="8064A2">
                    <a:shade val="50000"/>
                    <a:satMod val="120000"/>
                  </a:srgbClr>
                </a:solidFill>
                <a:prstDash val="solid"/>
              </a:ln>
              <a:solidFill>
                <a:srgbClr val="F79646">
                  <a:lumMod val="75000"/>
                </a:srgbClr>
              </a:solidFill>
              <a:effectLst>
                <a:reflection blurRad="12700" stA="28000" endPos="45000" dist="1000" dir="5400000" sy="-100000" algn="bl" rotWithShape="0"/>
              </a:effectLst>
              <a:latin typeface="Times New Roman" pitchFamily="18" charset="0"/>
              <a:ea typeface="+mn-ea"/>
              <a:cs typeface="Times New Roman" pitchFamily="18" charset="0"/>
            </a:endParaRPr>
          </a:p>
        </p:txBody>
      </p:sp>
      <p:sp>
        <p:nvSpPr>
          <p:cNvPr id="8" name="Управляющая кнопка: далее 7">
            <a:hlinkClick r:id="rId2" action="ppaction://hlinkpres?slideindex=1&amp;slidetitle=Слайд 1" highlightClick="1"/>
          </p:cNvPr>
          <p:cNvSpPr/>
          <p:nvPr/>
        </p:nvSpPr>
        <p:spPr>
          <a:xfrm>
            <a:off x="8001024" y="6072206"/>
            <a:ext cx="899540" cy="500042"/>
          </a:xfrm>
          <a:prstGeom prst="actionButtonForwardNext">
            <a:avLst/>
          </a:prstGeom>
          <a:blipFill>
            <a:blip r:embed="rId3"/>
            <a:tile tx="0" ty="0" sx="100000" sy="100000" flip="none" algn="tl"/>
          </a:blipFill>
          <a:ln w="38100">
            <a:solidFill>
              <a:schemeClr val="accent6">
                <a:lumMod val="75000"/>
              </a:schemeClr>
            </a:solidFill>
          </a:ln>
          <a:scene3d>
            <a:camera prst="orthographicFront">
              <a:rot lat="0" lon="0" rev="0"/>
            </a:camera>
            <a:lightRig rig="threePt" dir="t">
              <a:rot lat="0" lon="0" rev="1200000"/>
            </a:lightRig>
          </a:scene3d>
          <a:sp3d>
            <a:bevelT w="63500" h="25400" prst="artDeco"/>
          </a:sp3d>
        </p:spPr>
        <p:style>
          <a:lnRef idx="0">
            <a:schemeClr val="accent4"/>
          </a:lnRef>
          <a:fillRef idx="3">
            <a:schemeClr val="accent4"/>
          </a:fillRef>
          <a:effectRef idx="3">
            <a:schemeClr val="accent4"/>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9" name="Управляющая кнопка: далее 8">
            <a:hlinkClick r:id="" action="ppaction://hlinkshowjump?jump=nextslide" highlightClick="1"/>
          </p:cNvPr>
          <p:cNvSpPr/>
          <p:nvPr/>
        </p:nvSpPr>
        <p:spPr>
          <a:xfrm>
            <a:off x="7786710" y="428604"/>
            <a:ext cx="899540" cy="500042"/>
          </a:xfrm>
          <a:prstGeom prst="actionButtonForwardNext">
            <a:avLst/>
          </a:prstGeom>
          <a:blipFill>
            <a:blip r:embed="rId3"/>
            <a:tile tx="0" ty="0" sx="100000" sy="100000" flip="none" algn="tl"/>
          </a:blipFill>
          <a:ln w="38100">
            <a:solidFill>
              <a:schemeClr val="accent6">
                <a:lumMod val="75000"/>
              </a:schemeClr>
            </a:solidFill>
          </a:ln>
          <a:scene3d>
            <a:camera prst="orthographicFront">
              <a:rot lat="0" lon="0" rev="0"/>
            </a:camera>
            <a:lightRig rig="threePt" dir="t">
              <a:rot lat="0" lon="0" rev="1200000"/>
            </a:lightRig>
          </a:scene3d>
          <a:sp3d>
            <a:bevelT w="63500" h="25400" prst="artDeco"/>
          </a:sp3d>
        </p:spPr>
        <p:style>
          <a:lnRef idx="0">
            <a:schemeClr val="accent4"/>
          </a:lnRef>
          <a:fillRef idx="3">
            <a:schemeClr val="accent4"/>
          </a:fillRef>
          <a:effectRef idx="3">
            <a:schemeClr val="accent4"/>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
        <p:nvSpPr>
          <p:cNvPr id="7" name="Подзаголовок 6"/>
          <p:cNvSpPr>
            <a:spLocks noGrp="1"/>
          </p:cNvSpPr>
          <p:nvPr>
            <p:ph type="subTitle" idx="1"/>
          </p:nvPr>
        </p:nvSpPr>
        <p:spPr/>
        <p:txBody>
          <a:bodyPr/>
          <a:lstStyle/>
          <a:p>
            <a:endParaRPr lang="ru-RU"/>
          </a:p>
        </p:txBody>
      </p:sp>
    </p:spTree>
    <p:extLst>
      <p:ext uri="{BB962C8B-B14F-4D97-AF65-F5344CB8AC3E}">
        <p14:creationId xmlns="" xmlns:p14="http://schemas.microsoft.com/office/powerpoint/2010/main" val="1351571081"/>
      </p:ext>
    </p:extLst>
  </p:cSld>
  <p:clrMapOvr>
    <a:masterClrMapping/>
  </p:clrMapOvr>
  <p:transition spd="slow"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Freeform 16"/>
          <p:cNvSpPr>
            <a:spLocks/>
          </p:cNvSpPr>
          <p:nvPr/>
        </p:nvSpPr>
        <p:spPr bwMode="auto">
          <a:xfrm>
            <a:off x="503565" y="4885868"/>
            <a:ext cx="1970354" cy="1472620"/>
          </a:xfrm>
          <a:custGeom>
            <a:avLst/>
            <a:gdLst>
              <a:gd name="T0" fmla="*/ 289 w 676"/>
              <a:gd name="T1" fmla="*/ 135 h 663"/>
              <a:gd name="T2" fmla="*/ 295 w 676"/>
              <a:gd name="T3" fmla="*/ 128 h 663"/>
              <a:gd name="T4" fmla="*/ 296 w 676"/>
              <a:gd name="T5" fmla="*/ 121 h 663"/>
              <a:gd name="T6" fmla="*/ 291 w 676"/>
              <a:gd name="T7" fmla="*/ 110 h 663"/>
              <a:gd name="T8" fmla="*/ 278 w 676"/>
              <a:gd name="T9" fmla="*/ 90 h 663"/>
              <a:gd name="T10" fmla="*/ 268 w 676"/>
              <a:gd name="T11" fmla="*/ 71 h 663"/>
              <a:gd name="T12" fmla="*/ 265 w 676"/>
              <a:gd name="T13" fmla="*/ 59 h 663"/>
              <a:gd name="T14" fmla="*/ 265 w 676"/>
              <a:gd name="T15" fmla="*/ 47 h 663"/>
              <a:gd name="T16" fmla="*/ 271 w 676"/>
              <a:gd name="T17" fmla="*/ 33 h 663"/>
              <a:gd name="T18" fmla="*/ 280 w 676"/>
              <a:gd name="T19" fmla="*/ 22 h 663"/>
              <a:gd name="T20" fmla="*/ 300 w 676"/>
              <a:gd name="T21" fmla="*/ 9 h 663"/>
              <a:gd name="T22" fmla="*/ 321 w 676"/>
              <a:gd name="T23" fmla="*/ 2 h 663"/>
              <a:gd name="T24" fmla="*/ 353 w 676"/>
              <a:gd name="T25" fmla="*/ 0 h 663"/>
              <a:gd name="T26" fmla="*/ 384 w 676"/>
              <a:gd name="T27" fmla="*/ 7 h 663"/>
              <a:gd name="T28" fmla="*/ 398 w 676"/>
              <a:gd name="T29" fmla="*/ 14 h 663"/>
              <a:gd name="T30" fmla="*/ 409 w 676"/>
              <a:gd name="T31" fmla="*/ 24 h 663"/>
              <a:gd name="T32" fmla="*/ 419 w 676"/>
              <a:gd name="T33" fmla="*/ 37 h 663"/>
              <a:gd name="T34" fmla="*/ 422 w 676"/>
              <a:gd name="T35" fmla="*/ 49 h 663"/>
              <a:gd name="T36" fmla="*/ 421 w 676"/>
              <a:gd name="T37" fmla="*/ 61 h 663"/>
              <a:gd name="T38" fmla="*/ 417 w 676"/>
              <a:gd name="T39" fmla="*/ 73 h 663"/>
              <a:gd name="T40" fmla="*/ 393 w 676"/>
              <a:gd name="T41" fmla="*/ 109 h 663"/>
              <a:gd name="T42" fmla="*/ 389 w 676"/>
              <a:gd name="T43" fmla="*/ 118 h 663"/>
              <a:gd name="T44" fmla="*/ 389 w 676"/>
              <a:gd name="T45" fmla="*/ 128 h 663"/>
              <a:gd name="T46" fmla="*/ 395 w 676"/>
              <a:gd name="T47" fmla="*/ 135 h 663"/>
              <a:gd name="T48" fmla="*/ 676 w 676"/>
              <a:gd name="T49" fmla="*/ 139 h 663"/>
              <a:gd name="T50" fmla="*/ 671 w 676"/>
              <a:gd name="T51" fmla="*/ 347 h 663"/>
              <a:gd name="T52" fmla="*/ 664 w 676"/>
              <a:gd name="T53" fmla="*/ 352 h 663"/>
              <a:gd name="T54" fmla="*/ 654 w 676"/>
              <a:gd name="T55" fmla="*/ 353 h 663"/>
              <a:gd name="T56" fmla="*/ 643 w 676"/>
              <a:gd name="T57" fmla="*/ 348 h 663"/>
              <a:gd name="T58" fmla="*/ 621 w 676"/>
              <a:gd name="T59" fmla="*/ 331 h 663"/>
              <a:gd name="T60" fmla="*/ 606 w 676"/>
              <a:gd name="T61" fmla="*/ 324 h 663"/>
              <a:gd name="T62" fmla="*/ 594 w 676"/>
              <a:gd name="T63" fmla="*/ 322 h 663"/>
              <a:gd name="T64" fmla="*/ 582 w 676"/>
              <a:gd name="T65" fmla="*/ 323 h 663"/>
              <a:gd name="T66" fmla="*/ 571 w 676"/>
              <a:gd name="T67" fmla="*/ 327 h 663"/>
              <a:gd name="T68" fmla="*/ 560 w 676"/>
              <a:gd name="T69" fmla="*/ 335 h 663"/>
              <a:gd name="T70" fmla="*/ 547 w 676"/>
              <a:gd name="T71" fmla="*/ 354 h 663"/>
              <a:gd name="T72" fmla="*/ 538 w 676"/>
              <a:gd name="T73" fmla="*/ 377 h 663"/>
              <a:gd name="T74" fmla="*/ 535 w 676"/>
              <a:gd name="T75" fmla="*/ 402 h 663"/>
              <a:gd name="T76" fmla="*/ 537 w 676"/>
              <a:gd name="T77" fmla="*/ 423 h 663"/>
              <a:gd name="T78" fmla="*/ 546 w 676"/>
              <a:gd name="T79" fmla="*/ 447 h 663"/>
              <a:gd name="T80" fmla="*/ 557 w 676"/>
              <a:gd name="T81" fmla="*/ 464 h 663"/>
              <a:gd name="T82" fmla="*/ 574 w 676"/>
              <a:gd name="T83" fmla="*/ 477 h 663"/>
              <a:gd name="T84" fmla="*/ 586 w 676"/>
              <a:gd name="T85" fmla="*/ 481 h 663"/>
              <a:gd name="T86" fmla="*/ 599 w 676"/>
              <a:gd name="T87" fmla="*/ 479 h 663"/>
              <a:gd name="T88" fmla="*/ 618 w 676"/>
              <a:gd name="T89" fmla="*/ 470 h 663"/>
              <a:gd name="T90" fmla="*/ 646 w 676"/>
              <a:gd name="T91" fmla="*/ 449 h 663"/>
              <a:gd name="T92" fmla="*/ 661 w 676"/>
              <a:gd name="T93" fmla="*/ 445 h 663"/>
              <a:gd name="T94" fmla="*/ 668 w 676"/>
              <a:gd name="T95" fmla="*/ 449 h 663"/>
              <a:gd name="T96" fmla="*/ 674 w 676"/>
              <a:gd name="T97" fmla="*/ 459 h 663"/>
              <a:gd name="T98" fmla="*/ 0 w 676"/>
              <a:gd name="T99" fmla="*/ 663 h 66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76"/>
              <a:gd name="T151" fmla="*/ 0 h 663"/>
              <a:gd name="T152" fmla="*/ 676 w 676"/>
              <a:gd name="T153" fmla="*/ 663 h 66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76" h="663">
                <a:moveTo>
                  <a:pt x="282" y="139"/>
                </a:moveTo>
                <a:lnTo>
                  <a:pt x="286" y="137"/>
                </a:lnTo>
                <a:lnTo>
                  <a:pt x="289" y="135"/>
                </a:lnTo>
                <a:lnTo>
                  <a:pt x="292" y="133"/>
                </a:lnTo>
                <a:lnTo>
                  <a:pt x="294" y="131"/>
                </a:lnTo>
                <a:lnTo>
                  <a:pt x="295" y="128"/>
                </a:lnTo>
                <a:lnTo>
                  <a:pt x="296" y="127"/>
                </a:lnTo>
                <a:lnTo>
                  <a:pt x="296" y="126"/>
                </a:lnTo>
                <a:lnTo>
                  <a:pt x="296" y="121"/>
                </a:lnTo>
                <a:lnTo>
                  <a:pt x="295" y="118"/>
                </a:lnTo>
                <a:lnTo>
                  <a:pt x="294" y="115"/>
                </a:lnTo>
                <a:lnTo>
                  <a:pt x="291" y="110"/>
                </a:lnTo>
                <a:lnTo>
                  <a:pt x="288" y="104"/>
                </a:lnTo>
                <a:lnTo>
                  <a:pt x="283" y="97"/>
                </a:lnTo>
                <a:lnTo>
                  <a:pt x="278" y="90"/>
                </a:lnTo>
                <a:lnTo>
                  <a:pt x="274" y="83"/>
                </a:lnTo>
                <a:lnTo>
                  <a:pt x="270" y="75"/>
                </a:lnTo>
                <a:lnTo>
                  <a:pt x="268" y="71"/>
                </a:lnTo>
                <a:lnTo>
                  <a:pt x="266" y="67"/>
                </a:lnTo>
                <a:lnTo>
                  <a:pt x="265" y="63"/>
                </a:lnTo>
                <a:lnTo>
                  <a:pt x="265" y="59"/>
                </a:lnTo>
                <a:lnTo>
                  <a:pt x="264" y="55"/>
                </a:lnTo>
                <a:lnTo>
                  <a:pt x="265" y="51"/>
                </a:lnTo>
                <a:lnTo>
                  <a:pt x="265" y="47"/>
                </a:lnTo>
                <a:lnTo>
                  <a:pt x="267" y="42"/>
                </a:lnTo>
                <a:lnTo>
                  <a:pt x="268" y="38"/>
                </a:lnTo>
                <a:lnTo>
                  <a:pt x="271" y="33"/>
                </a:lnTo>
                <a:lnTo>
                  <a:pt x="274" y="29"/>
                </a:lnTo>
                <a:lnTo>
                  <a:pt x="277" y="26"/>
                </a:lnTo>
                <a:lnTo>
                  <a:pt x="280" y="22"/>
                </a:lnTo>
                <a:lnTo>
                  <a:pt x="284" y="19"/>
                </a:lnTo>
                <a:lnTo>
                  <a:pt x="292" y="14"/>
                </a:lnTo>
                <a:lnTo>
                  <a:pt x="300" y="9"/>
                </a:lnTo>
                <a:lnTo>
                  <a:pt x="305" y="7"/>
                </a:lnTo>
                <a:lnTo>
                  <a:pt x="310" y="5"/>
                </a:lnTo>
                <a:lnTo>
                  <a:pt x="321" y="2"/>
                </a:lnTo>
                <a:lnTo>
                  <a:pt x="331" y="1"/>
                </a:lnTo>
                <a:lnTo>
                  <a:pt x="342" y="0"/>
                </a:lnTo>
                <a:lnTo>
                  <a:pt x="353" y="0"/>
                </a:lnTo>
                <a:lnTo>
                  <a:pt x="364" y="1"/>
                </a:lnTo>
                <a:lnTo>
                  <a:pt x="374" y="4"/>
                </a:lnTo>
                <a:lnTo>
                  <a:pt x="384" y="7"/>
                </a:lnTo>
                <a:lnTo>
                  <a:pt x="389" y="9"/>
                </a:lnTo>
                <a:lnTo>
                  <a:pt x="393" y="12"/>
                </a:lnTo>
                <a:lnTo>
                  <a:pt x="398" y="14"/>
                </a:lnTo>
                <a:lnTo>
                  <a:pt x="402" y="17"/>
                </a:lnTo>
                <a:lnTo>
                  <a:pt x="406" y="21"/>
                </a:lnTo>
                <a:lnTo>
                  <a:pt x="409" y="24"/>
                </a:lnTo>
                <a:lnTo>
                  <a:pt x="413" y="28"/>
                </a:lnTo>
                <a:lnTo>
                  <a:pt x="416" y="32"/>
                </a:lnTo>
                <a:lnTo>
                  <a:pt x="419" y="37"/>
                </a:lnTo>
                <a:lnTo>
                  <a:pt x="420" y="41"/>
                </a:lnTo>
                <a:lnTo>
                  <a:pt x="422" y="45"/>
                </a:lnTo>
                <a:lnTo>
                  <a:pt x="422" y="49"/>
                </a:lnTo>
                <a:lnTo>
                  <a:pt x="422" y="53"/>
                </a:lnTo>
                <a:lnTo>
                  <a:pt x="422" y="57"/>
                </a:lnTo>
                <a:lnTo>
                  <a:pt x="421" y="61"/>
                </a:lnTo>
                <a:lnTo>
                  <a:pt x="420" y="65"/>
                </a:lnTo>
                <a:lnTo>
                  <a:pt x="418" y="69"/>
                </a:lnTo>
                <a:lnTo>
                  <a:pt x="417" y="73"/>
                </a:lnTo>
                <a:lnTo>
                  <a:pt x="412" y="81"/>
                </a:lnTo>
                <a:lnTo>
                  <a:pt x="402" y="96"/>
                </a:lnTo>
                <a:lnTo>
                  <a:pt x="393" y="109"/>
                </a:lnTo>
                <a:lnTo>
                  <a:pt x="391" y="112"/>
                </a:lnTo>
                <a:lnTo>
                  <a:pt x="390" y="115"/>
                </a:lnTo>
                <a:lnTo>
                  <a:pt x="389" y="118"/>
                </a:lnTo>
                <a:lnTo>
                  <a:pt x="388" y="121"/>
                </a:lnTo>
                <a:lnTo>
                  <a:pt x="388" y="126"/>
                </a:lnTo>
                <a:lnTo>
                  <a:pt x="389" y="128"/>
                </a:lnTo>
                <a:lnTo>
                  <a:pt x="390" y="131"/>
                </a:lnTo>
                <a:lnTo>
                  <a:pt x="392" y="133"/>
                </a:lnTo>
                <a:lnTo>
                  <a:pt x="395" y="135"/>
                </a:lnTo>
                <a:lnTo>
                  <a:pt x="398" y="137"/>
                </a:lnTo>
                <a:lnTo>
                  <a:pt x="403" y="139"/>
                </a:lnTo>
                <a:lnTo>
                  <a:pt x="676" y="139"/>
                </a:lnTo>
                <a:lnTo>
                  <a:pt x="676" y="335"/>
                </a:lnTo>
                <a:lnTo>
                  <a:pt x="673" y="342"/>
                </a:lnTo>
                <a:lnTo>
                  <a:pt x="671" y="347"/>
                </a:lnTo>
                <a:lnTo>
                  <a:pt x="668" y="350"/>
                </a:lnTo>
                <a:lnTo>
                  <a:pt x="666" y="351"/>
                </a:lnTo>
                <a:lnTo>
                  <a:pt x="664" y="352"/>
                </a:lnTo>
                <a:lnTo>
                  <a:pt x="661" y="354"/>
                </a:lnTo>
                <a:lnTo>
                  <a:pt x="658" y="354"/>
                </a:lnTo>
                <a:lnTo>
                  <a:pt x="654" y="353"/>
                </a:lnTo>
                <a:lnTo>
                  <a:pt x="650" y="352"/>
                </a:lnTo>
                <a:lnTo>
                  <a:pt x="647" y="350"/>
                </a:lnTo>
                <a:lnTo>
                  <a:pt x="643" y="348"/>
                </a:lnTo>
                <a:lnTo>
                  <a:pt x="635" y="343"/>
                </a:lnTo>
                <a:lnTo>
                  <a:pt x="628" y="336"/>
                </a:lnTo>
                <a:lnTo>
                  <a:pt x="621" y="331"/>
                </a:lnTo>
                <a:lnTo>
                  <a:pt x="616" y="329"/>
                </a:lnTo>
                <a:lnTo>
                  <a:pt x="611" y="326"/>
                </a:lnTo>
                <a:lnTo>
                  <a:pt x="606" y="324"/>
                </a:lnTo>
                <a:lnTo>
                  <a:pt x="601" y="323"/>
                </a:lnTo>
                <a:lnTo>
                  <a:pt x="598" y="322"/>
                </a:lnTo>
                <a:lnTo>
                  <a:pt x="594" y="322"/>
                </a:lnTo>
                <a:lnTo>
                  <a:pt x="590" y="322"/>
                </a:lnTo>
                <a:lnTo>
                  <a:pt x="586" y="322"/>
                </a:lnTo>
                <a:lnTo>
                  <a:pt x="582" y="323"/>
                </a:lnTo>
                <a:lnTo>
                  <a:pt x="578" y="324"/>
                </a:lnTo>
                <a:lnTo>
                  <a:pt x="574" y="325"/>
                </a:lnTo>
                <a:lnTo>
                  <a:pt x="571" y="327"/>
                </a:lnTo>
                <a:lnTo>
                  <a:pt x="566" y="329"/>
                </a:lnTo>
                <a:lnTo>
                  <a:pt x="563" y="332"/>
                </a:lnTo>
                <a:lnTo>
                  <a:pt x="560" y="335"/>
                </a:lnTo>
                <a:lnTo>
                  <a:pt x="557" y="339"/>
                </a:lnTo>
                <a:lnTo>
                  <a:pt x="551" y="346"/>
                </a:lnTo>
                <a:lnTo>
                  <a:pt x="547" y="354"/>
                </a:lnTo>
                <a:lnTo>
                  <a:pt x="543" y="362"/>
                </a:lnTo>
                <a:lnTo>
                  <a:pt x="540" y="372"/>
                </a:lnTo>
                <a:lnTo>
                  <a:pt x="538" y="377"/>
                </a:lnTo>
                <a:lnTo>
                  <a:pt x="537" y="382"/>
                </a:lnTo>
                <a:lnTo>
                  <a:pt x="536" y="392"/>
                </a:lnTo>
                <a:lnTo>
                  <a:pt x="535" y="402"/>
                </a:lnTo>
                <a:lnTo>
                  <a:pt x="536" y="413"/>
                </a:lnTo>
                <a:lnTo>
                  <a:pt x="536" y="418"/>
                </a:lnTo>
                <a:lnTo>
                  <a:pt x="537" y="423"/>
                </a:lnTo>
                <a:lnTo>
                  <a:pt x="540" y="433"/>
                </a:lnTo>
                <a:lnTo>
                  <a:pt x="543" y="443"/>
                </a:lnTo>
                <a:lnTo>
                  <a:pt x="546" y="447"/>
                </a:lnTo>
                <a:lnTo>
                  <a:pt x="548" y="452"/>
                </a:lnTo>
                <a:lnTo>
                  <a:pt x="552" y="458"/>
                </a:lnTo>
                <a:lnTo>
                  <a:pt x="557" y="464"/>
                </a:lnTo>
                <a:lnTo>
                  <a:pt x="562" y="470"/>
                </a:lnTo>
                <a:lnTo>
                  <a:pt x="569" y="474"/>
                </a:lnTo>
                <a:lnTo>
                  <a:pt x="574" y="477"/>
                </a:lnTo>
                <a:lnTo>
                  <a:pt x="578" y="479"/>
                </a:lnTo>
                <a:lnTo>
                  <a:pt x="582" y="480"/>
                </a:lnTo>
                <a:lnTo>
                  <a:pt x="586" y="481"/>
                </a:lnTo>
                <a:lnTo>
                  <a:pt x="591" y="481"/>
                </a:lnTo>
                <a:lnTo>
                  <a:pt x="595" y="480"/>
                </a:lnTo>
                <a:lnTo>
                  <a:pt x="599" y="479"/>
                </a:lnTo>
                <a:lnTo>
                  <a:pt x="603" y="478"/>
                </a:lnTo>
                <a:lnTo>
                  <a:pt x="611" y="474"/>
                </a:lnTo>
                <a:lnTo>
                  <a:pt x="618" y="470"/>
                </a:lnTo>
                <a:lnTo>
                  <a:pt x="633" y="458"/>
                </a:lnTo>
                <a:lnTo>
                  <a:pt x="640" y="453"/>
                </a:lnTo>
                <a:lnTo>
                  <a:pt x="646" y="449"/>
                </a:lnTo>
                <a:lnTo>
                  <a:pt x="652" y="446"/>
                </a:lnTo>
                <a:lnTo>
                  <a:pt x="658" y="445"/>
                </a:lnTo>
                <a:lnTo>
                  <a:pt x="661" y="445"/>
                </a:lnTo>
                <a:lnTo>
                  <a:pt x="663" y="446"/>
                </a:lnTo>
                <a:lnTo>
                  <a:pt x="666" y="447"/>
                </a:lnTo>
                <a:lnTo>
                  <a:pt x="668" y="449"/>
                </a:lnTo>
                <a:lnTo>
                  <a:pt x="670" y="451"/>
                </a:lnTo>
                <a:lnTo>
                  <a:pt x="672" y="455"/>
                </a:lnTo>
                <a:lnTo>
                  <a:pt x="674" y="459"/>
                </a:lnTo>
                <a:lnTo>
                  <a:pt x="676" y="464"/>
                </a:lnTo>
                <a:lnTo>
                  <a:pt x="676" y="663"/>
                </a:lnTo>
                <a:lnTo>
                  <a:pt x="0" y="663"/>
                </a:lnTo>
                <a:lnTo>
                  <a:pt x="0" y="139"/>
                </a:lnTo>
                <a:lnTo>
                  <a:pt x="282" y="139"/>
                </a:lnTo>
                <a:close/>
              </a:path>
            </a:pathLst>
          </a:custGeom>
          <a:ln>
            <a:solidFill>
              <a:schemeClr val="accent6"/>
            </a:solidFill>
            <a:headEnd/>
            <a:tailEnd/>
          </a:ln>
        </p:spPr>
        <p:style>
          <a:lnRef idx="1">
            <a:schemeClr val="accent5"/>
          </a:lnRef>
          <a:fillRef idx="3">
            <a:schemeClr val="accent5"/>
          </a:fillRef>
          <a:effectRef idx="2">
            <a:schemeClr val="accent5"/>
          </a:effectRef>
          <a:fontRef idx="minor">
            <a:schemeClr val="lt1"/>
          </a:fontRef>
        </p:style>
        <p:txBody>
          <a:bodyPr lIns="72000" tIns="36000" rIns="72000" bIns="36000" anchor="t" anchorCtr="0"/>
          <a:lstStyle/>
          <a:p>
            <a:pPr>
              <a:lnSpc>
                <a:spcPct val="90000"/>
              </a:lnSpc>
              <a:spcBef>
                <a:spcPct val="0"/>
              </a:spcBef>
              <a:spcAft>
                <a:spcPct val="0"/>
              </a:spcAft>
            </a:pPr>
            <a:endParaRPr lang="ru-RU" sz="2000" dirty="0" smtClean="0"/>
          </a:p>
        </p:txBody>
      </p:sp>
      <p:sp useBgFill="1">
        <p:nvSpPr>
          <p:cNvPr id="4" name="Freeform 17"/>
          <p:cNvSpPr>
            <a:spLocks/>
          </p:cNvSpPr>
          <p:nvPr/>
        </p:nvSpPr>
        <p:spPr bwMode="auto">
          <a:xfrm>
            <a:off x="2067843" y="4880484"/>
            <a:ext cx="2365837" cy="1478004"/>
          </a:xfrm>
          <a:custGeom>
            <a:avLst/>
            <a:gdLst>
              <a:gd name="T0" fmla="*/ 133 w 812"/>
              <a:gd name="T1" fmla="*/ 451 h 665"/>
              <a:gd name="T2" fmla="*/ 121 w 812"/>
              <a:gd name="T3" fmla="*/ 447 h 665"/>
              <a:gd name="T4" fmla="*/ 103 w 812"/>
              <a:gd name="T5" fmla="*/ 456 h 665"/>
              <a:gd name="T6" fmla="*/ 74 w 812"/>
              <a:gd name="T7" fmla="*/ 477 h 665"/>
              <a:gd name="T8" fmla="*/ 54 w 812"/>
              <a:gd name="T9" fmla="*/ 482 h 665"/>
              <a:gd name="T10" fmla="*/ 38 w 812"/>
              <a:gd name="T11" fmla="*/ 479 h 665"/>
              <a:gd name="T12" fmla="*/ 18 w 812"/>
              <a:gd name="T13" fmla="*/ 461 h 665"/>
              <a:gd name="T14" fmla="*/ 4 w 812"/>
              <a:gd name="T15" fmla="*/ 433 h 665"/>
              <a:gd name="T16" fmla="*/ 0 w 812"/>
              <a:gd name="T17" fmla="*/ 401 h 665"/>
              <a:gd name="T18" fmla="*/ 7 w 812"/>
              <a:gd name="T19" fmla="*/ 365 h 665"/>
              <a:gd name="T20" fmla="*/ 19 w 812"/>
              <a:gd name="T21" fmla="*/ 344 h 665"/>
              <a:gd name="T22" fmla="*/ 39 w 812"/>
              <a:gd name="T23" fmla="*/ 327 h 665"/>
              <a:gd name="T24" fmla="*/ 60 w 812"/>
              <a:gd name="T25" fmla="*/ 324 h 665"/>
              <a:gd name="T26" fmla="*/ 84 w 812"/>
              <a:gd name="T27" fmla="*/ 333 h 665"/>
              <a:gd name="T28" fmla="*/ 116 w 812"/>
              <a:gd name="T29" fmla="*/ 355 h 665"/>
              <a:gd name="T30" fmla="*/ 129 w 812"/>
              <a:gd name="T31" fmla="*/ 355 h 665"/>
              <a:gd name="T32" fmla="*/ 137 w 812"/>
              <a:gd name="T33" fmla="*/ 345 h 665"/>
              <a:gd name="T34" fmla="*/ 415 w 812"/>
              <a:gd name="T35" fmla="*/ 139 h 665"/>
              <a:gd name="T36" fmla="*/ 427 w 812"/>
              <a:gd name="T37" fmla="*/ 131 h 665"/>
              <a:gd name="T38" fmla="*/ 428 w 812"/>
              <a:gd name="T39" fmla="*/ 118 h 665"/>
              <a:gd name="T40" fmla="*/ 406 w 812"/>
              <a:gd name="T41" fmla="*/ 85 h 665"/>
              <a:gd name="T42" fmla="*/ 396 w 812"/>
              <a:gd name="T43" fmla="*/ 60 h 665"/>
              <a:gd name="T44" fmla="*/ 398 w 812"/>
              <a:gd name="T45" fmla="*/ 43 h 665"/>
              <a:gd name="T46" fmla="*/ 408 w 812"/>
              <a:gd name="T47" fmla="*/ 26 h 665"/>
              <a:gd name="T48" fmla="*/ 433 w 812"/>
              <a:gd name="T49" fmla="*/ 10 h 665"/>
              <a:gd name="T50" fmla="*/ 463 w 812"/>
              <a:gd name="T51" fmla="*/ 1 h 665"/>
              <a:gd name="T52" fmla="*/ 506 w 812"/>
              <a:gd name="T53" fmla="*/ 4 h 665"/>
              <a:gd name="T54" fmla="*/ 529 w 812"/>
              <a:gd name="T55" fmla="*/ 15 h 665"/>
              <a:gd name="T56" fmla="*/ 545 w 812"/>
              <a:gd name="T57" fmla="*/ 29 h 665"/>
              <a:gd name="T58" fmla="*/ 554 w 812"/>
              <a:gd name="T59" fmla="*/ 46 h 665"/>
              <a:gd name="T60" fmla="*/ 552 w 812"/>
              <a:gd name="T61" fmla="*/ 67 h 665"/>
              <a:gd name="T62" fmla="*/ 533 w 812"/>
              <a:gd name="T63" fmla="*/ 98 h 665"/>
              <a:gd name="T64" fmla="*/ 520 w 812"/>
              <a:gd name="T65" fmla="*/ 120 h 665"/>
              <a:gd name="T66" fmla="*/ 520 w 812"/>
              <a:gd name="T67" fmla="*/ 128 h 665"/>
              <a:gd name="T68" fmla="*/ 529 w 812"/>
              <a:gd name="T69" fmla="*/ 137 h 665"/>
              <a:gd name="T70" fmla="*/ 812 w 812"/>
              <a:gd name="T71" fmla="*/ 336 h 665"/>
              <a:gd name="T72" fmla="*/ 801 w 812"/>
              <a:gd name="T73" fmla="*/ 353 h 665"/>
              <a:gd name="T74" fmla="*/ 788 w 812"/>
              <a:gd name="T75" fmla="*/ 355 h 665"/>
              <a:gd name="T76" fmla="*/ 769 w 812"/>
              <a:gd name="T77" fmla="*/ 345 h 665"/>
              <a:gd name="T78" fmla="*/ 745 w 812"/>
              <a:gd name="T79" fmla="*/ 328 h 665"/>
              <a:gd name="T80" fmla="*/ 728 w 812"/>
              <a:gd name="T81" fmla="*/ 324 h 665"/>
              <a:gd name="T82" fmla="*/ 713 w 812"/>
              <a:gd name="T83" fmla="*/ 326 h 665"/>
              <a:gd name="T84" fmla="*/ 698 w 812"/>
              <a:gd name="T85" fmla="*/ 334 h 665"/>
              <a:gd name="T86" fmla="*/ 682 w 812"/>
              <a:gd name="T87" fmla="*/ 356 h 665"/>
              <a:gd name="T88" fmla="*/ 673 w 812"/>
              <a:gd name="T89" fmla="*/ 384 h 665"/>
              <a:gd name="T90" fmla="*/ 672 w 812"/>
              <a:gd name="T91" fmla="*/ 420 h 665"/>
              <a:gd name="T92" fmla="*/ 681 w 812"/>
              <a:gd name="T93" fmla="*/ 449 h 665"/>
              <a:gd name="T94" fmla="*/ 698 w 812"/>
              <a:gd name="T95" fmla="*/ 472 h 665"/>
              <a:gd name="T96" fmla="*/ 716 w 812"/>
              <a:gd name="T97" fmla="*/ 482 h 665"/>
              <a:gd name="T98" fmla="*/ 737 w 812"/>
              <a:gd name="T99" fmla="*/ 480 h 665"/>
              <a:gd name="T100" fmla="*/ 774 w 812"/>
              <a:gd name="T101" fmla="*/ 455 h 665"/>
              <a:gd name="T102" fmla="*/ 793 w 812"/>
              <a:gd name="T103" fmla="*/ 447 h 665"/>
              <a:gd name="T104" fmla="*/ 803 w 812"/>
              <a:gd name="T105" fmla="*/ 451 h 665"/>
              <a:gd name="T106" fmla="*/ 812 w 812"/>
              <a:gd name="T107" fmla="*/ 467 h 6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665"/>
              <a:gd name="T164" fmla="*/ 812 w 812"/>
              <a:gd name="T165" fmla="*/ 665 h 6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665">
                <a:moveTo>
                  <a:pt x="139" y="462"/>
                </a:moveTo>
                <a:lnTo>
                  <a:pt x="137" y="458"/>
                </a:lnTo>
                <a:lnTo>
                  <a:pt x="135" y="454"/>
                </a:lnTo>
                <a:lnTo>
                  <a:pt x="133" y="451"/>
                </a:lnTo>
                <a:lnTo>
                  <a:pt x="131" y="449"/>
                </a:lnTo>
                <a:lnTo>
                  <a:pt x="129" y="448"/>
                </a:lnTo>
                <a:lnTo>
                  <a:pt x="126" y="447"/>
                </a:lnTo>
                <a:lnTo>
                  <a:pt x="121" y="447"/>
                </a:lnTo>
                <a:lnTo>
                  <a:pt x="115" y="449"/>
                </a:lnTo>
                <a:lnTo>
                  <a:pt x="112" y="450"/>
                </a:lnTo>
                <a:lnTo>
                  <a:pt x="109" y="452"/>
                </a:lnTo>
                <a:lnTo>
                  <a:pt x="103" y="456"/>
                </a:lnTo>
                <a:lnTo>
                  <a:pt x="96" y="461"/>
                </a:lnTo>
                <a:lnTo>
                  <a:pt x="89" y="466"/>
                </a:lnTo>
                <a:lnTo>
                  <a:pt x="82" y="472"/>
                </a:lnTo>
                <a:lnTo>
                  <a:pt x="74" y="477"/>
                </a:lnTo>
                <a:lnTo>
                  <a:pt x="66" y="480"/>
                </a:lnTo>
                <a:lnTo>
                  <a:pt x="62" y="481"/>
                </a:lnTo>
                <a:lnTo>
                  <a:pt x="58" y="482"/>
                </a:lnTo>
                <a:lnTo>
                  <a:pt x="54" y="482"/>
                </a:lnTo>
                <a:lnTo>
                  <a:pt x="50" y="482"/>
                </a:lnTo>
                <a:lnTo>
                  <a:pt x="46" y="482"/>
                </a:lnTo>
                <a:lnTo>
                  <a:pt x="42" y="480"/>
                </a:lnTo>
                <a:lnTo>
                  <a:pt x="38" y="479"/>
                </a:lnTo>
                <a:lnTo>
                  <a:pt x="33" y="476"/>
                </a:lnTo>
                <a:lnTo>
                  <a:pt x="24" y="468"/>
                </a:lnTo>
                <a:lnTo>
                  <a:pt x="21" y="465"/>
                </a:lnTo>
                <a:lnTo>
                  <a:pt x="18" y="461"/>
                </a:lnTo>
                <a:lnTo>
                  <a:pt x="12" y="452"/>
                </a:lnTo>
                <a:lnTo>
                  <a:pt x="9" y="448"/>
                </a:lnTo>
                <a:lnTo>
                  <a:pt x="7" y="443"/>
                </a:lnTo>
                <a:lnTo>
                  <a:pt x="4" y="433"/>
                </a:lnTo>
                <a:lnTo>
                  <a:pt x="3" y="428"/>
                </a:lnTo>
                <a:lnTo>
                  <a:pt x="1" y="423"/>
                </a:lnTo>
                <a:lnTo>
                  <a:pt x="0" y="412"/>
                </a:lnTo>
                <a:lnTo>
                  <a:pt x="0" y="401"/>
                </a:lnTo>
                <a:lnTo>
                  <a:pt x="1" y="390"/>
                </a:lnTo>
                <a:lnTo>
                  <a:pt x="2" y="380"/>
                </a:lnTo>
                <a:lnTo>
                  <a:pt x="5" y="370"/>
                </a:lnTo>
                <a:lnTo>
                  <a:pt x="7" y="365"/>
                </a:lnTo>
                <a:lnTo>
                  <a:pt x="9" y="360"/>
                </a:lnTo>
                <a:lnTo>
                  <a:pt x="14" y="352"/>
                </a:lnTo>
                <a:lnTo>
                  <a:pt x="16" y="347"/>
                </a:lnTo>
                <a:lnTo>
                  <a:pt x="19" y="344"/>
                </a:lnTo>
                <a:lnTo>
                  <a:pt x="26" y="336"/>
                </a:lnTo>
                <a:lnTo>
                  <a:pt x="31" y="333"/>
                </a:lnTo>
                <a:lnTo>
                  <a:pt x="34" y="330"/>
                </a:lnTo>
                <a:lnTo>
                  <a:pt x="39" y="327"/>
                </a:lnTo>
                <a:lnTo>
                  <a:pt x="43" y="326"/>
                </a:lnTo>
                <a:lnTo>
                  <a:pt x="48" y="324"/>
                </a:lnTo>
                <a:lnTo>
                  <a:pt x="52" y="324"/>
                </a:lnTo>
                <a:lnTo>
                  <a:pt x="60" y="324"/>
                </a:lnTo>
                <a:lnTo>
                  <a:pt x="64" y="324"/>
                </a:lnTo>
                <a:lnTo>
                  <a:pt x="68" y="325"/>
                </a:lnTo>
                <a:lnTo>
                  <a:pt x="76" y="329"/>
                </a:lnTo>
                <a:lnTo>
                  <a:pt x="84" y="333"/>
                </a:lnTo>
                <a:lnTo>
                  <a:pt x="97" y="343"/>
                </a:lnTo>
                <a:lnTo>
                  <a:pt x="104" y="348"/>
                </a:lnTo>
                <a:lnTo>
                  <a:pt x="110" y="352"/>
                </a:lnTo>
                <a:lnTo>
                  <a:pt x="116" y="355"/>
                </a:lnTo>
                <a:lnTo>
                  <a:pt x="121" y="356"/>
                </a:lnTo>
                <a:lnTo>
                  <a:pt x="124" y="356"/>
                </a:lnTo>
                <a:lnTo>
                  <a:pt x="126" y="356"/>
                </a:lnTo>
                <a:lnTo>
                  <a:pt x="129" y="355"/>
                </a:lnTo>
                <a:lnTo>
                  <a:pt x="131" y="354"/>
                </a:lnTo>
                <a:lnTo>
                  <a:pt x="133" y="352"/>
                </a:lnTo>
                <a:lnTo>
                  <a:pt x="135" y="349"/>
                </a:lnTo>
                <a:lnTo>
                  <a:pt x="137" y="345"/>
                </a:lnTo>
                <a:lnTo>
                  <a:pt x="139" y="341"/>
                </a:lnTo>
                <a:lnTo>
                  <a:pt x="139" y="141"/>
                </a:lnTo>
                <a:lnTo>
                  <a:pt x="409" y="141"/>
                </a:lnTo>
                <a:lnTo>
                  <a:pt x="415" y="139"/>
                </a:lnTo>
                <a:lnTo>
                  <a:pt x="419" y="137"/>
                </a:lnTo>
                <a:lnTo>
                  <a:pt x="422" y="135"/>
                </a:lnTo>
                <a:lnTo>
                  <a:pt x="425" y="133"/>
                </a:lnTo>
                <a:lnTo>
                  <a:pt x="427" y="131"/>
                </a:lnTo>
                <a:lnTo>
                  <a:pt x="428" y="128"/>
                </a:lnTo>
                <a:lnTo>
                  <a:pt x="429" y="123"/>
                </a:lnTo>
                <a:lnTo>
                  <a:pt x="428" y="120"/>
                </a:lnTo>
                <a:lnTo>
                  <a:pt x="428" y="118"/>
                </a:lnTo>
                <a:lnTo>
                  <a:pt x="425" y="112"/>
                </a:lnTo>
                <a:lnTo>
                  <a:pt x="421" y="106"/>
                </a:lnTo>
                <a:lnTo>
                  <a:pt x="416" y="99"/>
                </a:lnTo>
                <a:lnTo>
                  <a:pt x="406" y="85"/>
                </a:lnTo>
                <a:lnTo>
                  <a:pt x="402" y="77"/>
                </a:lnTo>
                <a:lnTo>
                  <a:pt x="398" y="69"/>
                </a:lnTo>
                <a:lnTo>
                  <a:pt x="397" y="65"/>
                </a:lnTo>
                <a:lnTo>
                  <a:pt x="396" y="60"/>
                </a:lnTo>
                <a:lnTo>
                  <a:pt x="396" y="56"/>
                </a:lnTo>
                <a:lnTo>
                  <a:pt x="396" y="52"/>
                </a:lnTo>
                <a:lnTo>
                  <a:pt x="397" y="48"/>
                </a:lnTo>
                <a:lnTo>
                  <a:pt x="398" y="43"/>
                </a:lnTo>
                <a:lnTo>
                  <a:pt x="400" y="39"/>
                </a:lnTo>
                <a:lnTo>
                  <a:pt x="403" y="34"/>
                </a:lnTo>
                <a:lnTo>
                  <a:pt x="405" y="30"/>
                </a:lnTo>
                <a:lnTo>
                  <a:pt x="408" y="26"/>
                </a:lnTo>
                <a:lnTo>
                  <a:pt x="413" y="23"/>
                </a:lnTo>
                <a:lnTo>
                  <a:pt x="416" y="20"/>
                </a:lnTo>
                <a:lnTo>
                  <a:pt x="424" y="14"/>
                </a:lnTo>
                <a:lnTo>
                  <a:pt x="433" y="10"/>
                </a:lnTo>
                <a:lnTo>
                  <a:pt x="438" y="8"/>
                </a:lnTo>
                <a:lnTo>
                  <a:pt x="442" y="6"/>
                </a:lnTo>
                <a:lnTo>
                  <a:pt x="453" y="3"/>
                </a:lnTo>
                <a:lnTo>
                  <a:pt x="463" y="1"/>
                </a:lnTo>
                <a:lnTo>
                  <a:pt x="474" y="0"/>
                </a:lnTo>
                <a:lnTo>
                  <a:pt x="484" y="1"/>
                </a:lnTo>
                <a:lnTo>
                  <a:pt x="495" y="2"/>
                </a:lnTo>
                <a:lnTo>
                  <a:pt x="506" y="4"/>
                </a:lnTo>
                <a:lnTo>
                  <a:pt x="515" y="8"/>
                </a:lnTo>
                <a:lnTo>
                  <a:pt x="520" y="10"/>
                </a:lnTo>
                <a:lnTo>
                  <a:pt x="525" y="12"/>
                </a:lnTo>
                <a:lnTo>
                  <a:pt x="529" y="15"/>
                </a:lnTo>
                <a:lnTo>
                  <a:pt x="533" y="18"/>
                </a:lnTo>
                <a:lnTo>
                  <a:pt x="538" y="21"/>
                </a:lnTo>
                <a:lnTo>
                  <a:pt x="542" y="25"/>
                </a:lnTo>
                <a:lnTo>
                  <a:pt x="545" y="29"/>
                </a:lnTo>
                <a:lnTo>
                  <a:pt x="549" y="33"/>
                </a:lnTo>
                <a:lnTo>
                  <a:pt x="551" y="37"/>
                </a:lnTo>
                <a:lnTo>
                  <a:pt x="553" y="42"/>
                </a:lnTo>
                <a:lnTo>
                  <a:pt x="554" y="46"/>
                </a:lnTo>
                <a:lnTo>
                  <a:pt x="555" y="50"/>
                </a:lnTo>
                <a:lnTo>
                  <a:pt x="555" y="54"/>
                </a:lnTo>
                <a:lnTo>
                  <a:pt x="555" y="58"/>
                </a:lnTo>
                <a:lnTo>
                  <a:pt x="552" y="67"/>
                </a:lnTo>
                <a:lnTo>
                  <a:pt x="549" y="75"/>
                </a:lnTo>
                <a:lnTo>
                  <a:pt x="544" y="83"/>
                </a:lnTo>
                <a:lnTo>
                  <a:pt x="539" y="91"/>
                </a:lnTo>
                <a:lnTo>
                  <a:pt x="533" y="98"/>
                </a:lnTo>
                <a:lnTo>
                  <a:pt x="528" y="105"/>
                </a:lnTo>
                <a:lnTo>
                  <a:pt x="524" y="111"/>
                </a:lnTo>
                <a:lnTo>
                  <a:pt x="521" y="117"/>
                </a:lnTo>
                <a:lnTo>
                  <a:pt x="520" y="120"/>
                </a:lnTo>
                <a:lnTo>
                  <a:pt x="519" y="123"/>
                </a:lnTo>
                <a:lnTo>
                  <a:pt x="519" y="126"/>
                </a:lnTo>
                <a:lnTo>
                  <a:pt x="520" y="127"/>
                </a:lnTo>
                <a:lnTo>
                  <a:pt x="520" y="128"/>
                </a:lnTo>
                <a:lnTo>
                  <a:pt x="521" y="131"/>
                </a:lnTo>
                <a:lnTo>
                  <a:pt x="523" y="133"/>
                </a:lnTo>
                <a:lnTo>
                  <a:pt x="526" y="135"/>
                </a:lnTo>
                <a:lnTo>
                  <a:pt x="529" y="137"/>
                </a:lnTo>
                <a:lnTo>
                  <a:pt x="534" y="139"/>
                </a:lnTo>
                <a:lnTo>
                  <a:pt x="540" y="141"/>
                </a:lnTo>
                <a:lnTo>
                  <a:pt x="812" y="141"/>
                </a:lnTo>
                <a:lnTo>
                  <a:pt x="812" y="336"/>
                </a:lnTo>
                <a:lnTo>
                  <a:pt x="809" y="344"/>
                </a:lnTo>
                <a:lnTo>
                  <a:pt x="806" y="348"/>
                </a:lnTo>
                <a:lnTo>
                  <a:pt x="803" y="352"/>
                </a:lnTo>
                <a:lnTo>
                  <a:pt x="801" y="353"/>
                </a:lnTo>
                <a:lnTo>
                  <a:pt x="800" y="354"/>
                </a:lnTo>
                <a:lnTo>
                  <a:pt x="796" y="356"/>
                </a:lnTo>
                <a:lnTo>
                  <a:pt x="793" y="356"/>
                </a:lnTo>
                <a:lnTo>
                  <a:pt x="788" y="355"/>
                </a:lnTo>
                <a:lnTo>
                  <a:pt x="785" y="354"/>
                </a:lnTo>
                <a:lnTo>
                  <a:pt x="781" y="352"/>
                </a:lnTo>
                <a:lnTo>
                  <a:pt x="777" y="350"/>
                </a:lnTo>
                <a:lnTo>
                  <a:pt x="769" y="345"/>
                </a:lnTo>
                <a:lnTo>
                  <a:pt x="762" y="338"/>
                </a:lnTo>
                <a:lnTo>
                  <a:pt x="755" y="333"/>
                </a:lnTo>
                <a:lnTo>
                  <a:pt x="750" y="331"/>
                </a:lnTo>
                <a:lnTo>
                  <a:pt x="745" y="328"/>
                </a:lnTo>
                <a:lnTo>
                  <a:pt x="740" y="326"/>
                </a:lnTo>
                <a:lnTo>
                  <a:pt x="736" y="325"/>
                </a:lnTo>
                <a:lnTo>
                  <a:pt x="732" y="324"/>
                </a:lnTo>
                <a:lnTo>
                  <a:pt x="728" y="324"/>
                </a:lnTo>
                <a:lnTo>
                  <a:pt x="724" y="324"/>
                </a:lnTo>
                <a:lnTo>
                  <a:pt x="721" y="324"/>
                </a:lnTo>
                <a:lnTo>
                  <a:pt x="717" y="325"/>
                </a:lnTo>
                <a:lnTo>
                  <a:pt x="713" y="326"/>
                </a:lnTo>
                <a:lnTo>
                  <a:pt x="709" y="327"/>
                </a:lnTo>
                <a:lnTo>
                  <a:pt x="705" y="329"/>
                </a:lnTo>
                <a:lnTo>
                  <a:pt x="702" y="331"/>
                </a:lnTo>
                <a:lnTo>
                  <a:pt x="698" y="334"/>
                </a:lnTo>
                <a:lnTo>
                  <a:pt x="695" y="337"/>
                </a:lnTo>
                <a:lnTo>
                  <a:pt x="692" y="341"/>
                </a:lnTo>
                <a:lnTo>
                  <a:pt x="687" y="348"/>
                </a:lnTo>
                <a:lnTo>
                  <a:pt x="682" y="356"/>
                </a:lnTo>
                <a:lnTo>
                  <a:pt x="678" y="364"/>
                </a:lnTo>
                <a:lnTo>
                  <a:pt x="675" y="374"/>
                </a:lnTo>
                <a:lnTo>
                  <a:pt x="674" y="379"/>
                </a:lnTo>
                <a:lnTo>
                  <a:pt x="673" y="384"/>
                </a:lnTo>
                <a:lnTo>
                  <a:pt x="671" y="394"/>
                </a:lnTo>
                <a:lnTo>
                  <a:pt x="671" y="404"/>
                </a:lnTo>
                <a:lnTo>
                  <a:pt x="671" y="415"/>
                </a:lnTo>
                <a:lnTo>
                  <a:pt x="672" y="420"/>
                </a:lnTo>
                <a:lnTo>
                  <a:pt x="673" y="425"/>
                </a:lnTo>
                <a:lnTo>
                  <a:pt x="675" y="435"/>
                </a:lnTo>
                <a:lnTo>
                  <a:pt x="679" y="445"/>
                </a:lnTo>
                <a:lnTo>
                  <a:pt x="681" y="449"/>
                </a:lnTo>
                <a:lnTo>
                  <a:pt x="683" y="454"/>
                </a:lnTo>
                <a:lnTo>
                  <a:pt x="688" y="460"/>
                </a:lnTo>
                <a:lnTo>
                  <a:pt x="692" y="466"/>
                </a:lnTo>
                <a:lnTo>
                  <a:pt x="698" y="472"/>
                </a:lnTo>
                <a:lnTo>
                  <a:pt x="704" y="476"/>
                </a:lnTo>
                <a:lnTo>
                  <a:pt x="708" y="479"/>
                </a:lnTo>
                <a:lnTo>
                  <a:pt x="712" y="481"/>
                </a:lnTo>
                <a:lnTo>
                  <a:pt x="716" y="482"/>
                </a:lnTo>
                <a:lnTo>
                  <a:pt x="721" y="483"/>
                </a:lnTo>
                <a:lnTo>
                  <a:pt x="725" y="483"/>
                </a:lnTo>
                <a:lnTo>
                  <a:pt x="729" y="482"/>
                </a:lnTo>
                <a:lnTo>
                  <a:pt x="737" y="480"/>
                </a:lnTo>
                <a:lnTo>
                  <a:pt x="745" y="476"/>
                </a:lnTo>
                <a:lnTo>
                  <a:pt x="753" y="472"/>
                </a:lnTo>
                <a:lnTo>
                  <a:pt x="767" y="460"/>
                </a:lnTo>
                <a:lnTo>
                  <a:pt x="774" y="455"/>
                </a:lnTo>
                <a:lnTo>
                  <a:pt x="781" y="451"/>
                </a:lnTo>
                <a:lnTo>
                  <a:pt x="787" y="448"/>
                </a:lnTo>
                <a:lnTo>
                  <a:pt x="791" y="447"/>
                </a:lnTo>
                <a:lnTo>
                  <a:pt x="793" y="447"/>
                </a:lnTo>
                <a:lnTo>
                  <a:pt x="796" y="447"/>
                </a:lnTo>
                <a:lnTo>
                  <a:pt x="799" y="448"/>
                </a:lnTo>
                <a:lnTo>
                  <a:pt x="801" y="449"/>
                </a:lnTo>
                <a:lnTo>
                  <a:pt x="803" y="451"/>
                </a:lnTo>
                <a:lnTo>
                  <a:pt x="806" y="454"/>
                </a:lnTo>
                <a:lnTo>
                  <a:pt x="808" y="457"/>
                </a:lnTo>
                <a:lnTo>
                  <a:pt x="810" y="461"/>
                </a:lnTo>
                <a:lnTo>
                  <a:pt x="812" y="467"/>
                </a:lnTo>
                <a:lnTo>
                  <a:pt x="812" y="665"/>
                </a:lnTo>
                <a:lnTo>
                  <a:pt x="139" y="665"/>
                </a:lnTo>
                <a:lnTo>
                  <a:pt x="139" y="462"/>
                </a:lnTo>
                <a:close/>
              </a:path>
            </a:pathLst>
          </a:custGeom>
          <a:ln>
            <a:solidFill>
              <a:schemeClr val="accent6"/>
            </a:solidFill>
            <a:headEnd/>
            <a:tailEnd/>
          </a:ln>
        </p:spPr>
        <p:style>
          <a:lnRef idx="1">
            <a:schemeClr val="accent5"/>
          </a:lnRef>
          <a:fillRef idx="3">
            <a:schemeClr val="accent5"/>
          </a:fillRef>
          <a:effectRef idx="2">
            <a:schemeClr val="accent5"/>
          </a:effectRef>
          <a:fontRef idx="minor">
            <a:schemeClr val="lt1"/>
          </a:fontRef>
        </p:style>
        <p:txBody>
          <a:bodyPr lIns="72000" tIns="36000" rIns="72000" bIns="36000" anchor="t" anchorCtr="0"/>
          <a:lstStyle/>
          <a:p>
            <a:pPr>
              <a:lnSpc>
                <a:spcPct val="90000"/>
              </a:lnSpc>
              <a:spcBef>
                <a:spcPct val="0"/>
              </a:spcBef>
              <a:spcAft>
                <a:spcPct val="0"/>
              </a:spcAft>
            </a:pPr>
            <a:endParaRPr lang="ru-RU" sz="2000" dirty="0" smtClean="0"/>
          </a:p>
        </p:txBody>
      </p:sp>
      <p:sp useBgFill="1">
        <p:nvSpPr>
          <p:cNvPr id="5" name="Freeform 18"/>
          <p:cNvSpPr>
            <a:spLocks/>
          </p:cNvSpPr>
          <p:nvPr/>
        </p:nvSpPr>
        <p:spPr bwMode="auto">
          <a:xfrm>
            <a:off x="4020540" y="5192777"/>
            <a:ext cx="2383494" cy="1165711"/>
          </a:xfrm>
          <a:custGeom>
            <a:avLst/>
            <a:gdLst>
              <a:gd name="T0" fmla="*/ 136 w 818"/>
              <a:gd name="T1" fmla="*/ 313 h 524"/>
              <a:gd name="T2" fmla="*/ 129 w 818"/>
              <a:gd name="T3" fmla="*/ 307 h 524"/>
              <a:gd name="T4" fmla="*/ 120 w 818"/>
              <a:gd name="T5" fmla="*/ 306 h 524"/>
              <a:gd name="T6" fmla="*/ 104 w 818"/>
              <a:gd name="T7" fmla="*/ 314 h 524"/>
              <a:gd name="T8" fmla="*/ 82 w 818"/>
              <a:gd name="T9" fmla="*/ 330 h 524"/>
              <a:gd name="T10" fmla="*/ 67 w 818"/>
              <a:gd name="T11" fmla="*/ 339 h 524"/>
              <a:gd name="T12" fmla="*/ 50 w 818"/>
              <a:gd name="T13" fmla="*/ 341 h 524"/>
              <a:gd name="T14" fmla="*/ 37 w 818"/>
              <a:gd name="T15" fmla="*/ 338 h 524"/>
              <a:gd name="T16" fmla="*/ 21 w 818"/>
              <a:gd name="T17" fmla="*/ 324 h 524"/>
              <a:gd name="T18" fmla="*/ 10 w 818"/>
              <a:gd name="T19" fmla="*/ 307 h 524"/>
              <a:gd name="T20" fmla="*/ 3 w 818"/>
              <a:gd name="T21" fmla="*/ 287 h 524"/>
              <a:gd name="T22" fmla="*/ 0 w 818"/>
              <a:gd name="T23" fmla="*/ 260 h 524"/>
              <a:gd name="T24" fmla="*/ 6 w 818"/>
              <a:gd name="T25" fmla="*/ 229 h 524"/>
              <a:gd name="T26" fmla="*/ 14 w 818"/>
              <a:gd name="T27" fmla="*/ 211 h 524"/>
              <a:gd name="T28" fmla="*/ 26 w 818"/>
              <a:gd name="T29" fmla="*/ 195 h 524"/>
              <a:gd name="T30" fmla="*/ 39 w 818"/>
              <a:gd name="T31" fmla="*/ 186 h 524"/>
              <a:gd name="T32" fmla="*/ 52 w 818"/>
              <a:gd name="T33" fmla="*/ 183 h 524"/>
              <a:gd name="T34" fmla="*/ 65 w 818"/>
              <a:gd name="T35" fmla="*/ 184 h 524"/>
              <a:gd name="T36" fmla="*/ 84 w 818"/>
              <a:gd name="T37" fmla="*/ 192 h 524"/>
              <a:gd name="T38" fmla="*/ 105 w 818"/>
              <a:gd name="T39" fmla="*/ 208 h 524"/>
              <a:gd name="T40" fmla="*/ 121 w 818"/>
              <a:gd name="T41" fmla="*/ 215 h 524"/>
              <a:gd name="T42" fmla="*/ 128 w 818"/>
              <a:gd name="T43" fmla="*/ 214 h 524"/>
              <a:gd name="T44" fmla="*/ 135 w 818"/>
              <a:gd name="T45" fmla="*/ 208 h 524"/>
              <a:gd name="T46" fmla="*/ 142 w 818"/>
              <a:gd name="T47" fmla="*/ 195 h 524"/>
              <a:gd name="T48" fmla="*/ 420 w 818"/>
              <a:gd name="T49" fmla="*/ 3 h 524"/>
              <a:gd name="T50" fmla="*/ 430 w 818"/>
              <a:gd name="T51" fmla="*/ 10 h 524"/>
              <a:gd name="T52" fmla="*/ 432 w 818"/>
              <a:gd name="T53" fmla="*/ 19 h 524"/>
              <a:gd name="T54" fmla="*/ 429 w 818"/>
              <a:gd name="T55" fmla="*/ 30 h 524"/>
              <a:gd name="T56" fmla="*/ 416 w 818"/>
              <a:gd name="T57" fmla="*/ 49 h 524"/>
              <a:gd name="T58" fmla="*/ 406 w 818"/>
              <a:gd name="T59" fmla="*/ 66 h 524"/>
              <a:gd name="T60" fmla="*/ 402 w 818"/>
              <a:gd name="T61" fmla="*/ 80 h 524"/>
              <a:gd name="T62" fmla="*/ 401 w 818"/>
              <a:gd name="T63" fmla="*/ 91 h 524"/>
              <a:gd name="T64" fmla="*/ 405 w 818"/>
              <a:gd name="T65" fmla="*/ 103 h 524"/>
              <a:gd name="T66" fmla="*/ 411 w 818"/>
              <a:gd name="T67" fmla="*/ 113 h 524"/>
              <a:gd name="T68" fmla="*/ 424 w 818"/>
              <a:gd name="T69" fmla="*/ 125 h 524"/>
              <a:gd name="T70" fmla="*/ 450 w 818"/>
              <a:gd name="T71" fmla="*/ 137 h 524"/>
              <a:gd name="T72" fmla="*/ 470 w 818"/>
              <a:gd name="T73" fmla="*/ 141 h 524"/>
              <a:gd name="T74" fmla="*/ 496 w 818"/>
              <a:gd name="T75" fmla="*/ 140 h 524"/>
              <a:gd name="T76" fmla="*/ 522 w 818"/>
              <a:gd name="T77" fmla="*/ 133 h 524"/>
              <a:gd name="T78" fmla="*/ 538 w 818"/>
              <a:gd name="T79" fmla="*/ 124 h 524"/>
              <a:gd name="T80" fmla="*/ 553 w 818"/>
              <a:gd name="T81" fmla="*/ 108 h 524"/>
              <a:gd name="T82" fmla="*/ 558 w 818"/>
              <a:gd name="T83" fmla="*/ 95 h 524"/>
              <a:gd name="T84" fmla="*/ 558 w 818"/>
              <a:gd name="T85" fmla="*/ 83 h 524"/>
              <a:gd name="T86" fmla="*/ 548 w 818"/>
              <a:gd name="T87" fmla="*/ 58 h 524"/>
              <a:gd name="T88" fmla="*/ 529 w 818"/>
              <a:gd name="T89" fmla="*/ 30 h 524"/>
              <a:gd name="T90" fmla="*/ 524 w 818"/>
              <a:gd name="T91" fmla="*/ 18 h 524"/>
              <a:gd name="T92" fmla="*/ 525 w 818"/>
              <a:gd name="T93" fmla="*/ 13 h 524"/>
              <a:gd name="T94" fmla="*/ 531 w 818"/>
              <a:gd name="T95" fmla="*/ 6 h 524"/>
              <a:gd name="T96" fmla="*/ 544 w 818"/>
              <a:gd name="T97" fmla="*/ 0 h 524"/>
              <a:gd name="T98" fmla="*/ 142 w 818"/>
              <a:gd name="T99" fmla="*/ 524 h 5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18"/>
              <a:gd name="T151" fmla="*/ 0 h 524"/>
              <a:gd name="T152" fmla="*/ 818 w 818"/>
              <a:gd name="T153" fmla="*/ 524 h 52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18" h="524">
                <a:moveTo>
                  <a:pt x="142" y="326"/>
                </a:moveTo>
                <a:lnTo>
                  <a:pt x="138" y="316"/>
                </a:lnTo>
                <a:lnTo>
                  <a:pt x="136" y="313"/>
                </a:lnTo>
                <a:lnTo>
                  <a:pt x="133" y="310"/>
                </a:lnTo>
                <a:lnTo>
                  <a:pt x="131" y="308"/>
                </a:lnTo>
                <a:lnTo>
                  <a:pt x="129" y="307"/>
                </a:lnTo>
                <a:lnTo>
                  <a:pt x="126" y="306"/>
                </a:lnTo>
                <a:lnTo>
                  <a:pt x="123" y="306"/>
                </a:lnTo>
                <a:lnTo>
                  <a:pt x="120" y="306"/>
                </a:lnTo>
                <a:lnTo>
                  <a:pt x="117" y="307"/>
                </a:lnTo>
                <a:lnTo>
                  <a:pt x="110" y="310"/>
                </a:lnTo>
                <a:lnTo>
                  <a:pt x="104" y="314"/>
                </a:lnTo>
                <a:lnTo>
                  <a:pt x="97" y="319"/>
                </a:lnTo>
                <a:lnTo>
                  <a:pt x="90" y="324"/>
                </a:lnTo>
                <a:lnTo>
                  <a:pt x="82" y="330"/>
                </a:lnTo>
                <a:lnTo>
                  <a:pt x="75" y="335"/>
                </a:lnTo>
                <a:lnTo>
                  <a:pt x="71" y="337"/>
                </a:lnTo>
                <a:lnTo>
                  <a:pt x="67" y="339"/>
                </a:lnTo>
                <a:lnTo>
                  <a:pt x="59" y="341"/>
                </a:lnTo>
                <a:lnTo>
                  <a:pt x="54" y="341"/>
                </a:lnTo>
                <a:lnTo>
                  <a:pt x="50" y="341"/>
                </a:lnTo>
                <a:lnTo>
                  <a:pt x="46" y="341"/>
                </a:lnTo>
                <a:lnTo>
                  <a:pt x="42" y="340"/>
                </a:lnTo>
                <a:lnTo>
                  <a:pt x="37" y="338"/>
                </a:lnTo>
                <a:lnTo>
                  <a:pt x="33" y="335"/>
                </a:lnTo>
                <a:lnTo>
                  <a:pt x="25" y="327"/>
                </a:lnTo>
                <a:lnTo>
                  <a:pt x="21" y="324"/>
                </a:lnTo>
                <a:lnTo>
                  <a:pt x="18" y="320"/>
                </a:lnTo>
                <a:lnTo>
                  <a:pt x="12" y="311"/>
                </a:lnTo>
                <a:lnTo>
                  <a:pt x="10" y="307"/>
                </a:lnTo>
                <a:lnTo>
                  <a:pt x="8" y="302"/>
                </a:lnTo>
                <a:lnTo>
                  <a:pt x="4" y="292"/>
                </a:lnTo>
                <a:lnTo>
                  <a:pt x="3" y="287"/>
                </a:lnTo>
                <a:lnTo>
                  <a:pt x="2" y="282"/>
                </a:lnTo>
                <a:lnTo>
                  <a:pt x="1" y="271"/>
                </a:lnTo>
                <a:lnTo>
                  <a:pt x="0" y="260"/>
                </a:lnTo>
                <a:lnTo>
                  <a:pt x="1" y="249"/>
                </a:lnTo>
                <a:lnTo>
                  <a:pt x="3" y="239"/>
                </a:lnTo>
                <a:lnTo>
                  <a:pt x="6" y="229"/>
                </a:lnTo>
                <a:lnTo>
                  <a:pt x="7" y="224"/>
                </a:lnTo>
                <a:lnTo>
                  <a:pt x="9" y="219"/>
                </a:lnTo>
                <a:lnTo>
                  <a:pt x="14" y="211"/>
                </a:lnTo>
                <a:lnTo>
                  <a:pt x="17" y="206"/>
                </a:lnTo>
                <a:lnTo>
                  <a:pt x="20" y="203"/>
                </a:lnTo>
                <a:lnTo>
                  <a:pt x="26" y="195"/>
                </a:lnTo>
                <a:lnTo>
                  <a:pt x="30" y="192"/>
                </a:lnTo>
                <a:lnTo>
                  <a:pt x="34" y="189"/>
                </a:lnTo>
                <a:lnTo>
                  <a:pt x="39" y="186"/>
                </a:lnTo>
                <a:lnTo>
                  <a:pt x="43" y="184"/>
                </a:lnTo>
                <a:lnTo>
                  <a:pt x="48" y="183"/>
                </a:lnTo>
                <a:lnTo>
                  <a:pt x="52" y="183"/>
                </a:lnTo>
                <a:lnTo>
                  <a:pt x="56" y="182"/>
                </a:lnTo>
                <a:lnTo>
                  <a:pt x="61" y="183"/>
                </a:lnTo>
                <a:lnTo>
                  <a:pt x="65" y="184"/>
                </a:lnTo>
                <a:lnTo>
                  <a:pt x="69" y="185"/>
                </a:lnTo>
                <a:lnTo>
                  <a:pt x="77" y="188"/>
                </a:lnTo>
                <a:lnTo>
                  <a:pt x="84" y="192"/>
                </a:lnTo>
                <a:lnTo>
                  <a:pt x="91" y="197"/>
                </a:lnTo>
                <a:lnTo>
                  <a:pt x="98" y="203"/>
                </a:lnTo>
                <a:lnTo>
                  <a:pt x="105" y="208"/>
                </a:lnTo>
                <a:lnTo>
                  <a:pt x="111" y="212"/>
                </a:lnTo>
                <a:lnTo>
                  <a:pt x="117" y="214"/>
                </a:lnTo>
                <a:lnTo>
                  <a:pt x="121" y="215"/>
                </a:lnTo>
                <a:lnTo>
                  <a:pt x="123" y="215"/>
                </a:lnTo>
                <a:lnTo>
                  <a:pt x="126" y="215"/>
                </a:lnTo>
                <a:lnTo>
                  <a:pt x="128" y="214"/>
                </a:lnTo>
                <a:lnTo>
                  <a:pt x="131" y="213"/>
                </a:lnTo>
                <a:lnTo>
                  <a:pt x="133" y="211"/>
                </a:lnTo>
                <a:lnTo>
                  <a:pt x="135" y="208"/>
                </a:lnTo>
                <a:lnTo>
                  <a:pt x="138" y="205"/>
                </a:lnTo>
                <a:lnTo>
                  <a:pt x="140" y="201"/>
                </a:lnTo>
                <a:lnTo>
                  <a:pt x="142" y="195"/>
                </a:lnTo>
                <a:lnTo>
                  <a:pt x="142" y="0"/>
                </a:lnTo>
                <a:lnTo>
                  <a:pt x="414" y="0"/>
                </a:lnTo>
                <a:lnTo>
                  <a:pt x="420" y="3"/>
                </a:lnTo>
                <a:lnTo>
                  <a:pt x="425" y="6"/>
                </a:lnTo>
                <a:lnTo>
                  <a:pt x="428" y="9"/>
                </a:lnTo>
                <a:lnTo>
                  <a:pt x="430" y="10"/>
                </a:lnTo>
                <a:lnTo>
                  <a:pt x="431" y="12"/>
                </a:lnTo>
                <a:lnTo>
                  <a:pt x="432" y="15"/>
                </a:lnTo>
                <a:lnTo>
                  <a:pt x="432" y="19"/>
                </a:lnTo>
                <a:lnTo>
                  <a:pt x="432" y="22"/>
                </a:lnTo>
                <a:lnTo>
                  <a:pt x="431" y="26"/>
                </a:lnTo>
                <a:lnTo>
                  <a:pt x="429" y="30"/>
                </a:lnTo>
                <a:lnTo>
                  <a:pt x="426" y="34"/>
                </a:lnTo>
                <a:lnTo>
                  <a:pt x="421" y="42"/>
                </a:lnTo>
                <a:lnTo>
                  <a:pt x="416" y="49"/>
                </a:lnTo>
                <a:lnTo>
                  <a:pt x="411" y="56"/>
                </a:lnTo>
                <a:lnTo>
                  <a:pt x="408" y="61"/>
                </a:lnTo>
                <a:lnTo>
                  <a:pt x="406" y="66"/>
                </a:lnTo>
                <a:lnTo>
                  <a:pt x="404" y="71"/>
                </a:lnTo>
                <a:lnTo>
                  <a:pt x="402" y="76"/>
                </a:lnTo>
                <a:lnTo>
                  <a:pt x="402" y="80"/>
                </a:lnTo>
                <a:lnTo>
                  <a:pt x="401" y="84"/>
                </a:lnTo>
                <a:lnTo>
                  <a:pt x="401" y="87"/>
                </a:lnTo>
                <a:lnTo>
                  <a:pt x="401" y="91"/>
                </a:lnTo>
                <a:lnTo>
                  <a:pt x="402" y="95"/>
                </a:lnTo>
                <a:lnTo>
                  <a:pt x="403" y="99"/>
                </a:lnTo>
                <a:lnTo>
                  <a:pt x="405" y="103"/>
                </a:lnTo>
                <a:lnTo>
                  <a:pt x="406" y="107"/>
                </a:lnTo>
                <a:lnTo>
                  <a:pt x="409" y="110"/>
                </a:lnTo>
                <a:lnTo>
                  <a:pt x="411" y="113"/>
                </a:lnTo>
                <a:lnTo>
                  <a:pt x="414" y="117"/>
                </a:lnTo>
                <a:lnTo>
                  <a:pt x="417" y="120"/>
                </a:lnTo>
                <a:lnTo>
                  <a:pt x="424" y="125"/>
                </a:lnTo>
                <a:lnTo>
                  <a:pt x="432" y="130"/>
                </a:lnTo>
                <a:lnTo>
                  <a:pt x="441" y="134"/>
                </a:lnTo>
                <a:lnTo>
                  <a:pt x="450" y="137"/>
                </a:lnTo>
                <a:lnTo>
                  <a:pt x="455" y="138"/>
                </a:lnTo>
                <a:lnTo>
                  <a:pt x="460" y="139"/>
                </a:lnTo>
                <a:lnTo>
                  <a:pt x="470" y="141"/>
                </a:lnTo>
                <a:lnTo>
                  <a:pt x="481" y="141"/>
                </a:lnTo>
                <a:lnTo>
                  <a:pt x="491" y="141"/>
                </a:lnTo>
                <a:lnTo>
                  <a:pt x="496" y="140"/>
                </a:lnTo>
                <a:lnTo>
                  <a:pt x="502" y="139"/>
                </a:lnTo>
                <a:lnTo>
                  <a:pt x="512" y="137"/>
                </a:lnTo>
                <a:lnTo>
                  <a:pt x="522" y="133"/>
                </a:lnTo>
                <a:lnTo>
                  <a:pt x="527" y="131"/>
                </a:lnTo>
                <a:lnTo>
                  <a:pt x="531" y="128"/>
                </a:lnTo>
                <a:lnTo>
                  <a:pt x="538" y="124"/>
                </a:lnTo>
                <a:lnTo>
                  <a:pt x="544" y="119"/>
                </a:lnTo>
                <a:lnTo>
                  <a:pt x="549" y="114"/>
                </a:lnTo>
                <a:lnTo>
                  <a:pt x="553" y="108"/>
                </a:lnTo>
                <a:lnTo>
                  <a:pt x="555" y="104"/>
                </a:lnTo>
                <a:lnTo>
                  <a:pt x="557" y="100"/>
                </a:lnTo>
                <a:lnTo>
                  <a:pt x="558" y="95"/>
                </a:lnTo>
                <a:lnTo>
                  <a:pt x="559" y="91"/>
                </a:lnTo>
                <a:lnTo>
                  <a:pt x="559" y="87"/>
                </a:lnTo>
                <a:lnTo>
                  <a:pt x="558" y="83"/>
                </a:lnTo>
                <a:lnTo>
                  <a:pt x="556" y="75"/>
                </a:lnTo>
                <a:lnTo>
                  <a:pt x="553" y="66"/>
                </a:lnTo>
                <a:lnTo>
                  <a:pt x="548" y="58"/>
                </a:lnTo>
                <a:lnTo>
                  <a:pt x="538" y="43"/>
                </a:lnTo>
                <a:lnTo>
                  <a:pt x="533" y="37"/>
                </a:lnTo>
                <a:lnTo>
                  <a:pt x="529" y="30"/>
                </a:lnTo>
                <a:lnTo>
                  <a:pt x="526" y="24"/>
                </a:lnTo>
                <a:lnTo>
                  <a:pt x="525" y="21"/>
                </a:lnTo>
                <a:lnTo>
                  <a:pt x="524" y="18"/>
                </a:lnTo>
                <a:lnTo>
                  <a:pt x="524" y="16"/>
                </a:lnTo>
                <a:lnTo>
                  <a:pt x="525" y="14"/>
                </a:lnTo>
                <a:lnTo>
                  <a:pt x="525" y="13"/>
                </a:lnTo>
                <a:lnTo>
                  <a:pt x="526" y="11"/>
                </a:lnTo>
                <a:lnTo>
                  <a:pt x="528" y="8"/>
                </a:lnTo>
                <a:lnTo>
                  <a:pt x="531" y="6"/>
                </a:lnTo>
                <a:lnTo>
                  <a:pt x="534" y="4"/>
                </a:lnTo>
                <a:lnTo>
                  <a:pt x="539" y="2"/>
                </a:lnTo>
                <a:lnTo>
                  <a:pt x="544" y="0"/>
                </a:lnTo>
                <a:lnTo>
                  <a:pt x="818" y="0"/>
                </a:lnTo>
                <a:lnTo>
                  <a:pt x="818" y="524"/>
                </a:lnTo>
                <a:lnTo>
                  <a:pt x="142" y="524"/>
                </a:lnTo>
                <a:lnTo>
                  <a:pt x="142" y="326"/>
                </a:lnTo>
                <a:close/>
              </a:path>
            </a:pathLst>
          </a:custGeom>
          <a:ln>
            <a:solidFill>
              <a:schemeClr val="accent6"/>
            </a:solidFill>
            <a:headEnd/>
            <a:tailEnd/>
          </a:ln>
        </p:spPr>
        <p:style>
          <a:lnRef idx="1">
            <a:schemeClr val="accent5"/>
          </a:lnRef>
          <a:fillRef idx="3">
            <a:schemeClr val="accent5"/>
          </a:fillRef>
          <a:effectRef idx="2">
            <a:schemeClr val="accent5"/>
          </a:effectRef>
          <a:fontRef idx="minor">
            <a:schemeClr val="lt1"/>
          </a:fontRef>
        </p:style>
        <p:txBody>
          <a:bodyPr lIns="72000" tIns="36000" rIns="72000" bIns="36000" anchor="t" anchorCtr="0"/>
          <a:lstStyle/>
          <a:p>
            <a:pPr>
              <a:lnSpc>
                <a:spcPct val="90000"/>
              </a:lnSpc>
              <a:spcBef>
                <a:spcPct val="0"/>
              </a:spcBef>
              <a:spcAft>
                <a:spcPct val="0"/>
              </a:spcAft>
            </a:pPr>
            <a:endParaRPr lang="ru-RU" sz="2000" dirty="0" smtClean="0"/>
          </a:p>
        </p:txBody>
      </p:sp>
      <p:sp useBgFill="1">
        <p:nvSpPr>
          <p:cNvPr id="6" name="Freeform 23"/>
          <p:cNvSpPr>
            <a:spLocks/>
          </p:cNvSpPr>
          <p:nvPr/>
        </p:nvSpPr>
        <p:spPr bwMode="auto">
          <a:xfrm>
            <a:off x="4430148" y="4029758"/>
            <a:ext cx="1970354" cy="1478004"/>
          </a:xfrm>
          <a:custGeom>
            <a:avLst/>
            <a:gdLst>
              <a:gd name="T0" fmla="*/ 283 w 676"/>
              <a:gd name="T1" fmla="*/ 6 h 664"/>
              <a:gd name="T2" fmla="*/ 290 w 676"/>
              <a:gd name="T3" fmla="*/ 15 h 664"/>
              <a:gd name="T4" fmla="*/ 287 w 676"/>
              <a:gd name="T5" fmla="*/ 30 h 664"/>
              <a:gd name="T6" fmla="*/ 269 w 676"/>
              <a:gd name="T7" fmla="*/ 55 h 664"/>
              <a:gd name="T8" fmla="*/ 260 w 676"/>
              <a:gd name="T9" fmla="*/ 79 h 664"/>
              <a:gd name="T10" fmla="*/ 260 w 676"/>
              <a:gd name="T11" fmla="*/ 93 h 664"/>
              <a:gd name="T12" fmla="*/ 276 w 676"/>
              <a:gd name="T13" fmla="*/ 120 h 664"/>
              <a:gd name="T14" fmla="*/ 291 w 676"/>
              <a:gd name="T15" fmla="*/ 130 h 664"/>
              <a:gd name="T16" fmla="*/ 319 w 676"/>
              <a:gd name="T17" fmla="*/ 139 h 664"/>
              <a:gd name="T18" fmla="*/ 361 w 676"/>
              <a:gd name="T19" fmla="*/ 139 h 664"/>
              <a:gd name="T20" fmla="*/ 390 w 676"/>
              <a:gd name="T21" fmla="*/ 128 h 664"/>
              <a:gd name="T22" fmla="*/ 411 w 676"/>
              <a:gd name="T23" fmla="*/ 108 h 664"/>
              <a:gd name="T24" fmla="*/ 417 w 676"/>
              <a:gd name="T25" fmla="*/ 91 h 664"/>
              <a:gd name="T26" fmla="*/ 411 w 676"/>
              <a:gd name="T27" fmla="*/ 65 h 664"/>
              <a:gd name="T28" fmla="*/ 387 w 676"/>
              <a:gd name="T29" fmla="*/ 30 h 664"/>
              <a:gd name="T30" fmla="*/ 383 w 676"/>
              <a:gd name="T31" fmla="*/ 16 h 664"/>
              <a:gd name="T32" fmla="*/ 389 w 676"/>
              <a:gd name="T33" fmla="*/ 6 h 664"/>
              <a:gd name="T34" fmla="*/ 676 w 676"/>
              <a:gd name="T35" fmla="*/ 0 h 664"/>
              <a:gd name="T36" fmla="*/ 389 w 676"/>
              <a:gd name="T37" fmla="*/ 529 h 664"/>
              <a:gd name="T38" fmla="*/ 383 w 676"/>
              <a:gd name="T39" fmla="*/ 539 h 664"/>
              <a:gd name="T40" fmla="*/ 387 w 676"/>
              <a:gd name="T41" fmla="*/ 554 h 664"/>
              <a:gd name="T42" fmla="*/ 406 w 676"/>
              <a:gd name="T43" fmla="*/ 581 h 664"/>
              <a:gd name="T44" fmla="*/ 417 w 676"/>
              <a:gd name="T45" fmla="*/ 609 h 664"/>
              <a:gd name="T46" fmla="*/ 412 w 676"/>
              <a:gd name="T47" fmla="*/ 631 h 664"/>
              <a:gd name="T48" fmla="*/ 396 w 676"/>
              <a:gd name="T49" fmla="*/ 647 h 664"/>
              <a:gd name="T50" fmla="*/ 372 w 676"/>
              <a:gd name="T51" fmla="*/ 659 h 664"/>
              <a:gd name="T52" fmla="*/ 341 w 676"/>
              <a:gd name="T53" fmla="*/ 664 h 664"/>
              <a:gd name="T54" fmla="*/ 307 w 676"/>
              <a:gd name="T55" fmla="*/ 659 h 664"/>
              <a:gd name="T56" fmla="*/ 291 w 676"/>
              <a:gd name="T57" fmla="*/ 653 h 664"/>
              <a:gd name="T58" fmla="*/ 277 w 676"/>
              <a:gd name="T59" fmla="*/ 643 h 664"/>
              <a:gd name="T60" fmla="*/ 267 w 676"/>
              <a:gd name="T61" fmla="*/ 630 h 664"/>
              <a:gd name="T62" fmla="*/ 260 w 676"/>
              <a:gd name="T63" fmla="*/ 614 h 664"/>
              <a:gd name="T64" fmla="*/ 263 w 676"/>
              <a:gd name="T65" fmla="*/ 594 h 664"/>
              <a:gd name="T66" fmla="*/ 274 w 676"/>
              <a:gd name="T67" fmla="*/ 572 h 664"/>
              <a:gd name="T68" fmla="*/ 288 w 676"/>
              <a:gd name="T69" fmla="*/ 553 h 664"/>
              <a:gd name="T70" fmla="*/ 292 w 676"/>
              <a:gd name="T71" fmla="*/ 538 h 664"/>
              <a:gd name="T72" fmla="*/ 281 w 676"/>
              <a:gd name="T73" fmla="*/ 526 h 664"/>
              <a:gd name="T74" fmla="*/ 2 w 676"/>
              <a:gd name="T75" fmla="*/ 320 h 664"/>
              <a:gd name="T76" fmla="*/ 12 w 676"/>
              <a:gd name="T77" fmla="*/ 308 h 664"/>
              <a:gd name="T78" fmla="*/ 27 w 676"/>
              <a:gd name="T79" fmla="*/ 308 h 664"/>
              <a:gd name="T80" fmla="*/ 66 w 676"/>
              <a:gd name="T81" fmla="*/ 335 h 664"/>
              <a:gd name="T82" fmla="*/ 85 w 676"/>
              <a:gd name="T83" fmla="*/ 341 h 664"/>
              <a:gd name="T84" fmla="*/ 108 w 676"/>
              <a:gd name="T85" fmla="*/ 336 h 664"/>
              <a:gd name="T86" fmla="*/ 122 w 676"/>
              <a:gd name="T87" fmla="*/ 323 h 664"/>
              <a:gd name="T88" fmla="*/ 133 w 676"/>
              <a:gd name="T89" fmla="*/ 305 h 664"/>
              <a:gd name="T90" fmla="*/ 140 w 676"/>
              <a:gd name="T91" fmla="*/ 278 h 664"/>
              <a:gd name="T92" fmla="*/ 139 w 676"/>
              <a:gd name="T93" fmla="*/ 237 h 664"/>
              <a:gd name="T94" fmla="*/ 128 w 676"/>
              <a:gd name="T95" fmla="*/ 210 h 664"/>
              <a:gd name="T96" fmla="*/ 113 w 676"/>
              <a:gd name="T97" fmla="*/ 192 h 664"/>
              <a:gd name="T98" fmla="*/ 93 w 676"/>
              <a:gd name="T99" fmla="*/ 183 h 664"/>
              <a:gd name="T100" fmla="*/ 76 w 676"/>
              <a:gd name="T101" fmla="*/ 183 h 664"/>
              <a:gd name="T102" fmla="*/ 49 w 676"/>
              <a:gd name="T103" fmla="*/ 197 h 664"/>
              <a:gd name="T104" fmla="*/ 24 w 676"/>
              <a:gd name="T105" fmla="*/ 214 h 664"/>
              <a:gd name="T106" fmla="*/ 13 w 676"/>
              <a:gd name="T107" fmla="*/ 214 h 664"/>
              <a:gd name="T108" fmla="*/ 4 w 676"/>
              <a:gd name="T109" fmla="*/ 204 h 6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76"/>
              <a:gd name="T166" fmla="*/ 0 h 664"/>
              <a:gd name="T167" fmla="*/ 676 w 676"/>
              <a:gd name="T168" fmla="*/ 664 h 6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76" h="664">
                <a:moveTo>
                  <a:pt x="0" y="0"/>
                </a:moveTo>
                <a:lnTo>
                  <a:pt x="273" y="0"/>
                </a:lnTo>
                <a:lnTo>
                  <a:pt x="279" y="3"/>
                </a:lnTo>
                <a:lnTo>
                  <a:pt x="283" y="6"/>
                </a:lnTo>
                <a:lnTo>
                  <a:pt x="287" y="9"/>
                </a:lnTo>
                <a:lnTo>
                  <a:pt x="288" y="10"/>
                </a:lnTo>
                <a:lnTo>
                  <a:pt x="289" y="12"/>
                </a:lnTo>
                <a:lnTo>
                  <a:pt x="290" y="15"/>
                </a:lnTo>
                <a:lnTo>
                  <a:pt x="290" y="19"/>
                </a:lnTo>
                <a:lnTo>
                  <a:pt x="290" y="22"/>
                </a:lnTo>
                <a:lnTo>
                  <a:pt x="289" y="26"/>
                </a:lnTo>
                <a:lnTo>
                  <a:pt x="287" y="30"/>
                </a:lnTo>
                <a:lnTo>
                  <a:pt x="285" y="33"/>
                </a:lnTo>
                <a:lnTo>
                  <a:pt x="279" y="41"/>
                </a:lnTo>
                <a:lnTo>
                  <a:pt x="274" y="49"/>
                </a:lnTo>
                <a:lnTo>
                  <a:pt x="269" y="55"/>
                </a:lnTo>
                <a:lnTo>
                  <a:pt x="264" y="65"/>
                </a:lnTo>
                <a:lnTo>
                  <a:pt x="262" y="71"/>
                </a:lnTo>
                <a:lnTo>
                  <a:pt x="261" y="75"/>
                </a:lnTo>
                <a:lnTo>
                  <a:pt x="260" y="79"/>
                </a:lnTo>
                <a:lnTo>
                  <a:pt x="259" y="83"/>
                </a:lnTo>
                <a:lnTo>
                  <a:pt x="259" y="87"/>
                </a:lnTo>
                <a:lnTo>
                  <a:pt x="259" y="91"/>
                </a:lnTo>
                <a:lnTo>
                  <a:pt x="260" y="93"/>
                </a:lnTo>
                <a:lnTo>
                  <a:pt x="262" y="101"/>
                </a:lnTo>
                <a:lnTo>
                  <a:pt x="265" y="108"/>
                </a:lnTo>
                <a:lnTo>
                  <a:pt x="270" y="114"/>
                </a:lnTo>
                <a:lnTo>
                  <a:pt x="276" y="120"/>
                </a:lnTo>
                <a:lnTo>
                  <a:pt x="280" y="123"/>
                </a:lnTo>
                <a:lnTo>
                  <a:pt x="283" y="126"/>
                </a:lnTo>
                <a:lnTo>
                  <a:pt x="287" y="128"/>
                </a:lnTo>
                <a:lnTo>
                  <a:pt x="291" y="130"/>
                </a:lnTo>
                <a:lnTo>
                  <a:pt x="296" y="132"/>
                </a:lnTo>
                <a:lnTo>
                  <a:pt x="300" y="134"/>
                </a:lnTo>
                <a:lnTo>
                  <a:pt x="309" y="137"/>
                </a:lnTo>
                <a:lnTo>
                  <a:pt x="319" y="139"/>
                </a:lnTo>
                <a:lnTo>
                  <a:pt x="329" y="141"/>
                </a:lnTo>
                <a:lnTo>
                  <a:pt x="340" y="141"/>
                </a:lnTo>
                <a:lnTo>
                  <a:pt x="350" y="141"/>
                </a:lnTo>
                <a:lnTo>
                  <a:pt x="361" y="139"/>
                </a:lnTo>
                <a:lnTo>
                  <a:pt x="371" y="137"/>
                </a:lnTo>
                <a:lnTo>
                  <a:pt x="381" y="133"/>
                </a:lnTo>
                <a:lnTo>
                  <a:pt x="385" y="131"/>
                </a:lnTo>
                <a:lnTo>
                  <a:pt x="390" y="128"/>
                </a:lnTo>
                <a:lnTo>
                  <a:pt x="396" y="124"/>
                </a:lnTo>
                <a:lnTo>
                  <a:pt x="402" y="119"/>
                </a:lnTo>
                <a:lnTo>
                  <a:pt x="407" y="114"/>
                </a:lnTo>
                <a:lnTo>
                  <a:pt x="411" y="108"/>
                </a:lnTo>
                <a:lnTo>
                  <a:pt x="414" y="104"/>
                </a:lnTo>
                <a:lnTo>
                  <a:pt x="416" y="99"/>
                </a:lnTo>
                <a:lnTo>
                  <a:pt x="417" y="95"/>
                </a:lnTo>
                <a:lnTo>
                  <a:pt x="417" y="91"/>
                </a:lnTo>
                <a:lnTo>
                  <a:pt x="417" y="87"/>
                </a:lnTo>
                <a:lnTo>
                  <a:pt x="417" y="83"/>
                </a:lnTo>
                <a:lnTo>
                  <a:pt x="415" y="74"/>
                </a:lnTo>
                <a:lnTo>
                  <a:pt x="411" y="65"/>
                </a:lnTo>
                <a:lnTo>
                  <a:pt x="406" y="58"/>
                </a:lnTo>
                <a:lnTo>
                  <a:pt x="396" y="43"/>
                </a:lnTo>
                <a:lnTo>
                  <a:pt x="391" y="36"/>
                </a:lnTo>
                <a:lnTo>
                  <a:pt x="387" y="30"/>
                </a:lnTo>
                <a:lnTo>
                  <a:pt x="384" y="24"/>
                </a:lnTo>
                <a:lnTo>
                  <a:pt x="383" y="21"/>
                </a:lnTo>
                <a:lnTo>
                  <a:pt x="383" y="18"/>
                </a:lnTo>
                <a:lnTo>
                  <a:pt x="383" y="16"/>
                </a:lnTo>
                <a:lnTo>
                  <a:pt x="384" y="13"/>
                </a:lnTo>
                <a:lnTo>
                  <a:pt x="385" y="11"/>
                </a:lnTo>
                <a:lnTo>
                  <a:pt x="387" y="8"/>
                </a:lnTo>
                <a:lnTo>
                  <a:pt x="389" y="6"/>
                </a:lnTo>
                <a:lnTo>
                  <a:pt x="393" y="4"/>
                </a:lnTo>
                <a:lnTo>
                  <a:pt x="397" y="2"/>
                </a:lnTo>
                <a:lnTo>
                  <a:pt x="402" y="0"/>
                </a:lnTo>
                <a:lnTo>
                  <a:pt x="676" y="0"/>
                </a:lnTo>
                <a:lnTo>
                  <a:pt x="676" y="524"/>
                </a:lnTo>
                <a:lnTo>
                  <a:pt x="400" y="524"/>
                </a:lnTo>
                <a:lnTo>
                  <a:pt x="394" y="526"/>
                </a:lnTo>
                <a:lnTo>
                  <a:pt x="389" y="529"/>
                </a:lnTo>
                <a:lnTo>
                  <a:pt x="386" y="532"/>
                </a:lnTo>
                <a:lnTo>
                  <a:pt x="385" y="534"/>
                </a:lnTo>
                <a:lnTo>
                  <a:pt x="384" y="535"/>
                </a:lnTo>
                <a:lnTo>
                  <a:pt x="383" y="539"/>
                </a:lnTo>
                <a:lnTo>
                  <a:pt x="383" y="542"/>
                </a:lnTo>
                <a:lnTo>
                  <a:pt x="384" y="546"/>
                </a:lnTo>
                <a:lnTo>
                  <a:pt x="385" y="550"/>
                </a:lnTo>
                <a:lnTo>
                  <a:pt x="387" y="554"/>
                </a:lnTo>
                <a:lnTo>
                  <a:pt x="389" y="558"/>
                </a:lnTo>
                <a:lnTo>
                  <a:pt x="395" y="565"/>
                </a:lnTo>
                <a:lnTo>
                  <a:pt x="401" y="573"/>
                </a:lnTo>
                <a:lnTo>
                  <a:pt x="406" y="581"/>
                </a:lnTo>
                <a:lnTo>
                  <a:pt x="410" y="588"/>
                </a:lnTo>
                <a:lnTo>
                  <a:pt x="414" y="596"/>
                </a:lnTo>
                <a:lnTo>
                  <a:pt x="416" y="602"/>
                </a:lnTo>
                <a:lnTo>
                  <a:pt x="417" y="609"/>
                </a:lnTo>
                <a:lnTo>
                  <a:pt x="417" y="615"/>
                </a:lnTo>
                <a:lnTo>
                  <a:pt x="416" y="621"/>
                </a:lnTo>
                <a:lnTo>
                  <a:pt x="414" y="626"/>
                </a:lnTo>
                <a:lnTo>
                  <a:pt x="412" y="631"/>
                </a:lnTo>
                <a:lnTo>
                  <a:pt x="409" y="634"/>
                </a:lnTo>
                <a:lnTo>
                  <a:pt x="407" y="637"/>
                </a:lnTo>
                <a:lnTo>
                  <a:pt x="402" y="643"/>
                </a:lnTo>
                <a:lnTo>
                  <a:pt x="396" y="647"/>
                </a:lnTo>
                <a:lnTo>
                  <a:pt x="390" y="651"/>
                </a:lnTo>
                <a:lnTo>
                  <a:pt x="383" y="655"/>
                </a:lnTo>
                <a:lnTo>
                  <a:pt x="376" y="658"/>
                </a:lnTo>
                <a:lnTo>
                  <a:pt x="372" y="659"/>
                </a:lnTo>
                <a:lnTo>
                  <a:pt x="368" y="660"/>
                </a:lnTo>
                <a:lnTo>
                  <a:pt x="359" y="662"/>
                </a:lnTo>
                <a:lnTo>
                  <a:pt x="350" y="663"/>
                </a:lnTo>
                <a:lnTo>
                  <a:pt x="341" y="664"/>
                </a:lnTo>
                <a:lnTo>
                  <a:pt x="332" y="663"/>
                </a:lnTo>
                <a:lnTo>
                  <a:pt x="323" y="663"/>
                </a:lnTo>
                <a:lnTo>
                  <a:pt x="315" y="661"/>
                </a:lnTo>
                <a:lnTo>
                  <a:pt x="307" y="659"/>
                </a:lnTo>
                <a:lnTo>
                  <a:pt x="302" y="658"/>
                </a:lnTo>
                <a:lnTo>
                  <a:pt x="298" y="656"/>
                </a:lnTo>
                <a:lnTo>
                  <a:pt x="295" y="654"/>
                </a:lnTo>
                <a:lnTo>
                  <a:pt x="291" y="653"/>
                </a:lnTo>
                <a:lnTo>
                  <a:pt x="287" y="650"/>
                </a:lnTo>
                <a:lnTo>
                  <a:pt x="284" y="648"/>
                </a:lnTo>
                <a:lnTo>
                  <a:pt x="280" y="646"/>
                </a:lnTo>
                <a:lnTo>
                  <a:pt x="277" y="643"/>
                </a:lnTo>
                <a:lnTo>
                  <a:pt x="274" y="640"/>
                </a:lnTo>
                <a:lnTo>
                  <a:pt x="272" y="637"/>
                </a:lnTo>
                <a:lnTo>
                  <a:pt x="269" y="634"/>
                </a:lnTo>
                <a:lnTo>
                  <a:pt x="267" y="630"/>
                </a:lnTo>
                <a:lnTo>
                  <a:pt x="264" y="626"/>
                </a:lnTo>
                <a:lnTo>
                  <a:pt x="262" y="622"/>
                </a:lnTo>
                <a:lnTo>
                  <a:pt x="261" y="618"/>
                </a:lnTo>
                <a:lnTo>
                  <a:pt x="260" y="614"/>
                </a:lnTo>
                <a:lnTo>
                  <a:pt x="260" y="607"/>
                </a:lnTo>
                <a:lnTo>
                  <a:pt x="261" y="603"/>
                </a:lnTo>
                <a:lnTo>
                  <a:pt x="261" y="599"/>
                </a:lnTo>
                <a:lnTo>
                  <a:pt x="263" y="594"/>
                </a:lnTo>
                <a:lnTo>
                  <a:pt x="265" y="589"/>
                </a:lnTo>
                <a:lnTo>
                  <a:pt x="267" y="585"/>
                </a:lnTo>
                <a:lnTo>
                  <a:pt x="269" y="580"/>
                </a:lnTo>
                <a:lnTo>
                  <a:pt x="274" y="572"/>
                </a:lnTo>
                <a:lnTo>
                  <a:pt x="280" y="565"/>
                </a:lnTo>
                <a:lnTo>
                  <a:pt x="283" y="561"/>
                </a:lnTo>
                <a:lnTo>
                  <a:pt x="285" y="557"/>
                </a:lnTo>
                <a:lnTo>
                  <a:pt x="288" y="553"/>
                </a:lnTo>
                <a:lnTo>
                  <a:pt x="290" y="549"/>
                </a:lnTo>
                <a:lnTo>
                  <a:pt x="291" y="545"/>
                </a:lnTo>
                <a:lnTo>
                  <a:pt x="292" y="542"/>
                </a:lnTo>
                <a:lnTo>
                  <a:pt x="292" y="538"/>
                </a:lnTo>
                <a:lnTo>
                  <a:pt x="291" y="535"/>
                </a:lnTo>
                <a:lnTo>
                  <a:pt x="289" y="532"/>
                </a:lnTo>
                <a:lnTo>
                  <a:pt x="286" y="529"/>
                </a:lnTo>
                <a:lnTo>
                  <a:pt x="281" y="526"/>
                </a:lnTo>
                <a:lnTo>
                  <a:pt x="275" y="524"/>
                </a:lnTo>
                <a:lnTo>
                  <a:pt x="0" y="524"/>
                </a:lnTo>
                <a:lnTo>
                  <a:pt x="0" y="328"/>
                </a:lnTo>
                <a:lnTo>
                  <a:pt x="2" y="320"/>
                </a:lnTo>
                <a:lnTo>
                  <a:pt x="5" y="315"/>
                </a:lnTo>
                <a:lnTo>
                  <a:pt x="8" y="311"/>
                </a:lnTo>
                <a:lnTo>
                  <a:pt x="10" y="309"/>
                </a:lnTo>
                <a:lnTo>
                  <a:pt x="12" y="308"/>
                </a:lnTo>
                <a:lnTo>
                  <a:pt x="15" y="306"/>
                </a:lnTo>
                <a:lnTo>
                  <a:pt x="19" y="306"/>
                </a:lnTo>
                <a:lnTo>
                  <a:pt x="23" y="306"/>
                </a:lnTo>
                <a:lnTo>
                  <a:pt x="27" y="308"/>
                </a:lnTo>
                <a:lnTo>
                  <a:pt x="35" y="313"/>
                </a:lnTo>
                <a:lnTo>
                  <a:pt x="44" y="319"/>
                </a:lnTo>
                <a:lnTo>
                  <a:pt x="58" y="329"/>
                </a:lnTo>
                <a:lnTo>
                  <a:pt x="66" y="335"/>
                </a:lnTo>
                <a:lnTo>
                  <a:pt x="73" y="338"/>
                </a:lnTo>
                <a:lnTo>
                  <a:pt x="79" y="340"/>
                </a:lnTo>
                <a:lnTo>
                  <a:pt x="82" y="341"/>
                </a:lnTo>
                <a:lnTo>
                  <a:pt x="85" y="341"/>
                </a:lnTo>
                <a:lnTo>
                  <a:pt x="92" y="341"/>
                </a:lnTo>
                <a:lnTo>
                  <a:pt x="98" y="340"/>
                </a:lnTo>
                <a:lnTo>
                  <a:pt x="103" y="338"/>
                </a:lnTo>
                <a:lnTo>
                  <a:pt x="108" y="336"/>
                </a:lnTo>
                <a:lnTo>
                  <a:pt x="112" y="334"/>
                </a:lnTo>
                <a:lnTo>
                  <a:pt x="115" y="331"/>
                </a:lnTo>
                <a:lnTo>
                  <a:pt x="119" y="327"/>
                </a:lnTo>
                <a:lnTo>
                  <a:pt x="122" y="323"/>
                </a:lnTo>
                <a:lnTo>
                  <a:pt x="125" y="319"/>
                </a:lnTo>
                <a:lnTo>
                  <a:pt x="128" y="315"/>
                </a:lnTo>
                <a:lnTo>
                  <a:pt x="131" y="310"/>
                </a:lnTo>
                <a:lnTo>
                  <a:pt x="133" y="305"/>
                </a:lnTo>
                <a:lnTo>
                  <a:pt x="135" y="300"/>
                </a:lnTo>
                <a:lnTo>
                  <a:pt x="137" y="295"/>
                </a:lnTo>
                <a:lnTo>
                  <a:pt x="139" y="284"/>
                </a:lnTo>
                <a:lnTo>
                  <a:pt x="140" y="278"/>
                </a:lnTo>
                <a:lnTo>
                  <a:pt x="141" y="272"/>
                </a:lnTo>
                <a:lnTo>
                  <a:pt x="141" y="260"/>
                </a:lnTo>
                <a:lnTo>
                  <a:pt x="141" y="248"/>
                </a:lnTo>
                <a:lnTo>
                  <a:pt x="139" y="237"/>
                </a:lnTo>
                <a:lnTo>
                  <a:pt x="135" y="225"/>
                </a:lnTo>
                <a:lnTo>
                  <a:pt x="133" y="220"/>
                </a:lnTo>
                <a:lnTo>
                  <a:pt x="131" y="215"/>
                </a:lnTo>
                <a:lnTo>
                  <a:pt x="128" y="210"/>
                </a:lnTo>
                <a:lnTo>
                  <a:pt x="125" y="205"/>
                </a:lnTo>
                <a:lnTo>
                  <a:pt x="121" y="201"/>
                </a:lnTo>
                <a:lnTo>
                  <a:pt x="117" y="196"/>
                </a:lnTo>
                <a:lnTo>
                  <a:pt x="113" y="192"/>
                </a:lnTo>
                <a:lnTo>
                  <a:pt x="108" y="189"/>
                </a:lnTo>
                <a:lnTo>
                  <a:pt x="102" y="186"/>
                </a:lnTo>
                <a:lnTo>
                  <a:pt x="98" y="184"/>
                </a:lnTo>
                <a:lnTo>
                  <a:pt x="93" y="183"/>
                </a:lnTo>
                <a:lnTo>
                  <a:pt x="89" y="182"/>
                </a:lnTo>
                <a:lnTo>
                  <a:pt x="84" y="182"/>
                </a:lnTo>
                <a:lnTo>
                  <a:pt x="80" y="183"/>
                </a:lnTo>
                <a:lnTo>
                  <a:pt x="76" y="183"/>
                </a:lnTo>
                <a:lnTo>
                  <a:pt x="72" y="185"/>
                </a:lnTo>
                <a:lnTo>
                  <a:pt x="64" y="188"/>
                </a:lnTo>
                <a:lnTo>
                  <a:pt x="56" y="192"/>
                </a:lnTo>
                <a:lnTo>
                  <a:pt x="49" y="197"/>
                </a:lnTo>
                <a:lnTo>
                  <a:pt x="42" y="203"/>
                </a:lnTo>
                <a:lnTo>
                  <a:pt x="36" y="208"/>
                </a:lnTo>
                <a:lnTo>
                  <a:pt x="29" y="211"/>
                </a:lnTo>
                <a:lnTo>
                  <a:pt x="24" y="214"/>
                </a:lnTo>
                <a:lnTo>
                  <a:pt x="21" y="215"/>
                </a:lnTo>
                <a:lnTo>
                  <a:pt x="18" y="215"/>
                </a:lnTo>
                <a:lnTo>
                  <a:pt x="15" y="215"/>
                </a:lnTo>
                <a:lnTo>
                  <a:pt x="13" y="214"/>
                </a:lnTo>
                <a:lnTo>
                  <a:pt x="11" y="213"/>
                </a:lnTo>
                <a:lnTo>
                  <a:pt x="8" y="210"/>
                </a:lnTo>
                <a:lnTo>
                  <a:pt x="6" y="208"/>
                </a:lnTo>
                <a:lnTo>
                  <a:pt x="4" y="204"/>
                </a:lnTo>
                <a:lnTo>
                  <a:pt x="2" y="199"/>
                </a:lnTo>
                <a:lnTo>
                  <a:pt x="0" y="193"/>
                </a:lnTo>
                <a:lnTo>
                  <a:pt x="0" y="0"/>
                </a:lnTo>
                <a:close/>
              </a:path>
            </a:pathLst>
          </a:custGeom>
          <a:ln>
            <a:solidFill>
              <a:schemeClr val="accent6"/>
            </a:solidFill>
            <a:headEnd/>
            <a:tailEnd/>
          </a:ln>
        </p:spPr>
        <p:style>
          <a:lnRef idx="1">
            <a:schemeClr val="accent5"/>
          </a:lnRef>
          <a:fillRef idx="3">
            <a:schemeClr val="accent5"/>
          </a:fillRef>
          <a:effectRef idx="2">
            <a:schemeClr val="accent5"/>
          </a:effectRef>
          <a:fontRef idx="minor">
            <a:schemeClr val="lt1"/>
          </a:fontRef>
        </p:style>
        <p:txBody>
          <a:bodyPr lIns="72000" tIns="36000" rIns="72000" bIns="36000" anchor="t" anchorCtr="0"/>
          <a:lstStyle/>
          <a:p>
            <a:pPr>
              <a:lnSpc>
                <a:spcPct val="90000"/>
              </a:lnSpc>
              <a:spcBef>
                <a:spcPct val="0"/>
              </a:spcBef>
              <a:spcAft>
                <a:spcPct val="0"/>
              </a:spcAft>
            </a:pPr>
            <a:endParaRPr lang="ru-RU" sz="2000" dirty="0" smtClean="0"/>
          </a:p>
        </p:txBody>
      </p:sp>
      <p:sp useBgFill="1">
        <p:nvSpPr>
          <p:cNvPr id="7" name="Freeform 24"/>
          <p:cNvSpPr>
            <a:spLocks/>
          </p:cNvSpPr>
          <p:nvPr/>
        </p:nvSpPr>
        <p:spPr bwMode="auto">
          <a:xfrm>
            <a:off x="503565" y="4032450"/>
            <a:ext cx="1970354" cy="1163019"/>
          </a:xfrm>
          <a:custGeom>
            <a:avLst/>
            <a:gdLst>
              <a:gd name="T0" fmla="*/ 395 w 676"/>
              <a:gd name="T1" fmla="*/ 517 h 523"/>
              <a:gd name="T2" fmla="*/ 388 w 676"/>
              <a:gd name="T3" fmla="*/ 508 h 523"/>
              <a:gd name="T4" fmla="*/ 395 w 676"/>
              <a:gd name="T5" fmla="*/ 488 h 523"/>
              <a:gd name="T6" fmla="*/ 419 w 676"/>
              <a:gd name="T7" fmla="*/ 450 h 523"/>
              <a:gd name="T8" fmla="*/ 422 w 676"/>
              <a:gd name="T9" fmla="*/ 431 h 523"/>
              <a:gd name="T10" fmla="*/ 417 w 676"/>
              <a:gd name="T11" fmla="*/ 416 h 523"/>
              <a:gd name="T12" fmla="*/ 405 w 676"/>
              <a:gd name="T13" fmla="*/ 401 h 523"/>
              <a:gd name="T14" fmla="*/ 382 w 676"/>
              <a:gd name="T15" fmla="*/ 389 h 523"/>
              <a:gd name="T16" fmla="*/ 354 w 676"/>
              <a:gd name="T17" fmla="*/ 382 h 523"/>
              <a:gd name="T18" fmla="*/ 306 w 676"/>
              <a:gd name="T19" fmla="*/ 388 h 523"/>
              <a:gd name="T20" fmla="*/ 286 w 676"/>
              <a:gd name="T21" fmla="*/ 399 h 523"/>
              <a:gd name="T22" fmla="*/ 271 w 676"/>
              <a:gd name="T23" fmla="*/ 416 h 523"/>
              <a:gd name="T24" fmla="*/ 264 w 676"/>
              <a:gd name="T25" fmla="*/ 434 h 523"/>
              <a:gd name="T26" fmla="*/ 267 w 676"/>
              <a:gd name="T27" fmla="*/ 450 h 523"/>
              <a:gd name="T28" fmla="*/ 284 w 676"/>
              <a:gd name="T29" fmla="*/ 481 h 523"/>
              <a:gd name="T30" fmla="*/ 296 w 676"/>
              <a:gd name="T31" fmla="*/ 502 h 523"/>
              <a:gd name="T32" fmla="*/ 294 w 676"/>
              <a:gd name="T33" fmla="*/ 512 h 523"/>
              <a:gd name="T34" fmla="*/ 283 w 676"/>
              <a:gd name="T35" fmla="*/ 521 h 523"/>
              <a:gd name="T36" fmla="*/ 273 w 676"/>
              <a:gd name="T37" fmla="*/ 0 h 523"/>
              <a:gd name="T38" fmla="*/ 287 w 676"/>
              <a:gd name="T39" fmla="*/ 8 h 523"/>
              <a:gd name="T40" fmla="*/ 291 w 676"/>
              <a:gd name="T41" fmla="*/ 18 h 523"/>
              <a:gd name="T42" fmla="*/ 283 w 676"/>
              <a:gd name="T43" fmla="*/ 35 h 523"/>
              <a:gd name="T44" fmla="*/ 264 w 676"/>
              <a:gd name="T45" fmla="*/ 63 h 523"/>
              <a:gd name="T46" fmla="*/ 259 w 676"/>
              <a:gd name="T47" fmla="*/ 84 h 523"/>
              <a:gd name="T48" fmla="*/ 261 w 676"/>
              <a:gd name="T49" fmla="*/ 97 h 523"/>
              <a:gd name="T50" fmla="*/ 271 w 676"/>
              <a:gd name="T51" fmla="*/ 114 h 523"/>
              <a:gd name="T52" fmla="*/ 295 w 676"/>
              <a:gd name="T53" fmla="*/ 131 h 523"/>
              <a:gd name="T54" fmla="*/ 326 w 676"/>
              <a:gd name="T55" fmla="*/ 139 h 523"/>
              <a:gd name="T56" fmla="*/ 368 w 676"/>
              <a:gd name="T57" fmla="*/ 136 h 523"/>
              <a:gd name="T58" fmla="*/ 392 w 676"/>
              <a:gd name="T59" fmla="*/ 125 h 523"/>
              <a:gd name="T60" fmla="*/ 407 w 676"/>
              <a:gd name="T61" fmla="*/ 112 h 523"/>
              <a:gd name="T62" fmla="*/ 416 w 676"/>
              <a:gd name="T63" fmla="*/ 95 h 523"/>
              <a:gd name="T64" fmla="*/ 416 w 676"/>
              <a:gd name="T65" fmla="*/ 78 h 523"/>
              <a:gd name="T66" fmla="*/ 396 w 676"/>
              <a:gd name="T67" fmla="*/ 43 h 523"/>
              <a:gd name="T68" fmla="*/ 382 w 676"/>
              <a:gd name="T69" fmla="*/ 18 h 523"/>
              <a:gd name="T70" fmla="*/ 386 w 676"/>
              <a:gd name="T71" fmla="*/ 8 h 523"/>
              <a:gd name="T72" fmla="*/ 401 w 676"/>
              <a:gd name="T73" fmla="*/ 0 h 523"/>
              <a:gd name="T74" fmla="*/ 670 w 676"/>
              <a:gd name="T75" fmla="*/ 207 h 523"/>
              <a:gd name="T76" fmla="*/ 658 w 676"/>
              <a:gd name="T77" fmla="*/ 214 h 523"/>
              <a:gd name="T78" fmla="*/ 640 w 676"/>
              <a:gd name="T79" fmla="*/ 206 h 523"/>
              <a:gd name="T80" fmla="*/ 612 w 676"/>
              <a:gd name="T81" fmla="*/ 186 h 523"/>
              <a:gd name="T82" fmla="*/ 592 w 676"/>
              <a:gd name="T83" fmla="*/ 181 h 523"/>
              <a:gd name="T84" fmla="*/ 574 w 676"/>
              <a:gd name="T85" fmla="*/ 185 h 523"/>
              <a:gd name="T86" fmla="*/ 558 w 676"/>
              <a:gd name="T87" fmla="*/ 196 h 523"/>
              <a:gd name="T88" fmla="*/ 542 w 676"/>
              <a:gd name="T89" fmla="*/ 222 h 523"/>
              <a:gd name="T90" fmla="*/ 536 w 676"/>
              <a:gd name="T91" fmla="*/ 253 h 523"/>
              <a:gd name="T92" fmla="*/ 539 w 676"/>
              <a:gd name="T93" fmla="*/ 290 h 523"/>
              <a:gd name="T94" fmla="*/ 550 w 676"/>
              <a:gd name="T95" fmla="*/ 314 h 523"/>
              <a:gd name="T96" fmla="*/ 564 w 676"/>
              <a:gd name="T97" fmla="*/ 330 h 523"/>
              <a:gd name="T98" fmla="*/ 582 w 676"/>
              <a:gd name="T99" fmla="*/ 339 h 523"/>
              <a:gd name="T100" fmla="*/ 602 w 676"/>
              <a:gd name="T101" fmla="*/ 337 h 523"/>
              <a:gd name="T102" fmla="*/ 639 w 676"/>
              <a:gd name="T103" fmla="*/ 313 h 523"/>
              <a:gd name="T104" fmla="*/ 660 w 676"/>
              <a:gd name="T105" fmla="*/ 304 h 523"/>
              <a:gd name="T106" fmla="*/ 670 w 676"/>
              <a:gd name="T107" fmla="*/ 310 h 523"/>
              <a:gd name="T108" fmla="*/ 676 w 676"/>
              <a:gd name="T109" fmla="*/ 522 h 52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76"/>
              <a:gd name="T166" fmla="*/ 0 h 523"/>
              <a:gd name="T167" fmla="*/ 676 w 676"/>
              <a:gd name="T168" fmla="*/ 523 h 52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76" h="523">
                <a:moveTo>
                  <a:pt x="676" y="522"/>
                </a:moveTo>
                <a:lnTo>
                  <a:pt x="407" y="523"/>
                </a:lnTo>
                <a:lnTo>
                  <a:pt x="400" y="520"/>
                </a:lnTo>
                <a:lnTo>
                  <a:pt x="395" y="517"/>
                </a:lnTo>
                <a:lnTo>
                  <a:pt x="392" y="514"/>
                </a:lnTo>
                <a:lnTo>
                  <a:pt x="391" y="513"/>
                </a:lnTo>
                <a:lnTo>
                  <a:pt x="390" y="511"/>
                </a:lnTo>
                <a:lnTo>
                  <a:pt x="388" y="508"/>
                </a:lnTo>
                <a:lnTo>
                  <a:pt x="388" y="504"/>
                </a:lnTo>
                <a:lnTo>
                  <a:pt x="389" y="501"/>
                </a:lnTo>
                <a:lnTo>
                  <a:pt x="390" y="497"/>
                </a:lnTo>
                <a:lnTo>
                  <a:pt x="395" y="488"/>
                </a:lnTo>
                <a:lnTo>
                  <a:pt x="401" y="479"/>
                </a:lnTo>
                <a:lnTo>
                  <a:pt x="411" y="466"/>
                </a:lnTo>
                <a:lnTo>
                  <a:pt x="416" y="457"/>
                </a:lnTo>
                <a:lnTo>
                  <a:pt x="419" y="450"/>
                </a:lnTo>
                <a:lnTo>
                  <a:pt x="421" y="443"/>
                </a:lnTo>
                <a:lnTo>
                  <a:pt x="422" y="440"/>
                </a:lnTo>
                <a:lnTo>
                  <a:pt x="422" y="437"/>
                </a:lnTo>
                <a:lnTo>
                  <a:pt x="422" y="431"/>
                </a:lnTo>
                <a:lnTo>
                  <a:pt x="421" y="424"/>
                </a:lnTo>
                <a:lnTo>
                  <a:pt x="420" y="422"/>
                </a:lnTo>
                <a:lnTo>
                  <a:pt x="419" y="420"/>
                </a:lnTo>
                <a:lnTo>
                  <a:pt x="417" y="416"/>
                </a:lnTo>
                <a:lnTo>
                  <a:pt x="415" y="412"/>
                </a:lnTo>
                <a:lnTo>
                  <a:pt x="412" y="408"/>
                </a:lnTo>
                <a:lnTo>
                  <a:pt x="409" y="405"/>
                </a:lnTo>
                <a:lnTo>
                  <a:pt x="405" y="401"/>
                </a:lnTo>
                <a:lnTo>
                  <a:pt x="397" y="395"/>
                </a:lnTo>
                <a:lnTo>
                  <a:pt x="392" y="393"/>
                </a:lnTo>
                <a:lnTo>
                  <a:pt x="387" y="391"/>
                </a:lnTo>
                <a:lnTo>
                  <a:pt x="382" y="389"/>
                </a:lnTo>
                <a:lnTo>
                  <a:pt x="377" y="387"/>
                </a:lnTo>
                <a:lnTo>
                  <a:pt x="366" y="384"/>
                </a:lnTo>
                <a:lnTo>
                  <a:pt x="360" y="383"/>
                </a:lnTo>
                <a:lnTo>
                  <a:pt x="354" y="382"/>
                </a:lnTo>
                <a:lnTo>
                  <a:pt x="342" y="382"/>
                </a:lnTo>
                <a:lnTo>
                  <a:pt x="330" y="383"/>
                </a:lnTo>
                <a:lnTo>
                  <a:pt x="319" y="385"/>
                </a:lnTo>
                <a:lnTo>
                  <a:pt x="306" y="388"/>
                </a:lnTo>
                <a:lnTo>
                  <a:pt x="301" y="390"/>
                </a:lnTo>
                <a:lnTo>
                  <a:pt x="296" y="393"/>
                </a:lnTo>
                <a:lnTo>
                  <a:pt x="291" y="396"/>
                </a:lnTo>
                <a:lnTo>
                  <a:pt x="286" y="399"/>
                </a:lnTo>
                <a:lnTo>
                  <a:pt x="282" y="403"/>
                </a:lnTo>
                <a:lnTo>
                  <a:pt x="278" y="406"/>
                </a:lnTo>
                <a:lnTo>
                  <a:pt x="274" y="411"/>
                </a:lnTo>
                <a:lnTo>
                  <a:pt x="271" y="416"/>
                </a:lnTo>
                <a:lnTo>
                  <a:pt x="268" y="420"/>
                </a:lnTo>
                <a:lnTo>
                  <a:pt x="266" y="425"/>
                </a:lnTo>
                <a:lnTo>
                  <a:pt x="265" y="429"/>
                </a:lnTo>
                <a:lnTo>
                  <a:pt x="264" y="434"/>
                </a:lnTo>
                <a:lnTo>
                  <a:pt x="264" y="438"/>
                </a:lnTo>
                <a:lnTo>
                  <a:pt x="265" y="442"/>
                </a:lnTo>
                <a:lnTo>
                  <a:pt x="265" y="446"/>
                </a:lnTo>
                <a:lnTo>
                  <a:pt x="267" y="450"/>
                </a:lnTo>
                <a:lnTo>
                  <a:pt x="270" y="458"/>
                </a:lnTo>
                <a:lnTo>
                  <a:pt x="274" y="467"/>
                </a:lnTo>
                <a:lnTo>
                  <a:pt x="279" y="474"/>
                </a:lnTo>
                <a:lnTo>
                  <a:pt x="284" y="481"/>
                </a:lnTo>
                <a:lnTo>
                  <a:pt x="288" y="487"/>
                </a:lnTo>
                <a:lnTo>
                  <a:pt x="292" y="493"/>
                </a:lnTo>
                <a:lnTo>
                  <a:pt x="295" y="499"/>
                </a:lnTo>
                <a:lnTo>
                  <a:pt x="296" y="502"/>
                </a:lnTo>
                <a:lnTo>
                  <a:pt x="296" y="505"/>
                </a:lnTo>
                <a:lnTo>
                  <a:pt x="296" y="507"/>
                </a:lnTo>
                <a:lnTo>
                  <a:pt x="295" y="510"/>
                </a:lnTo>
                <a:lnTo>
                  <a:pt x="294" y="512"/>
                </a:lnTo>
                <a:lnTo>
                  <a:pt x="292" y="514"/>
                </a:lnTo>
                <a:lnTo>
                  <a:pt x="290" y="517"/>
                </a:lnTo>
                <a:lnTo>
                  <a:pt x="287" y="519"/>
                </a:lnTo>
                <a:lnTo>
                  <a:pt x="283" y="521"/>
                </a:lnTo>
                <a:lnTo>
                  <a:pt x="278" y="523"/>
                </a:lnTo>
                <a:lnTo>
                  <a:pt x="0" y="523"/>
                </a:lnTo>
                <a:lnTo>
                  <a:pt x="0" y="0"/>
                </a:lnTo>
                <a:lnTo>
                  <a:pt x="273" y="0"/>
                </a:lnTo>
                <a:lnTo>
                  <a:pt x="278" y="2"/>
                </a:lnTo>
                <a:lnTo>
                  <a:pt x="282" y="4"/>
                </a:lnTo>
                <a:lnTo>
                  <a:pt x="285" y="6"/>
                </a:lnTo>
                <a:lnTo>
                  <a:pt x="287" y="8"/>
                </a:lnTo>
                <a:lnTo>
                  <a:pt x="289" y="10"/>
                </a:lnTo>
                <a:lnTo>
                  <a:pt x="290" y="13"/>
                </a:lnTo>
                <a:lnTo>
                  <a:pt x="291" y="15"/>
                </a:lnTo>
                <a:lnTo>
                  <a:pt x="291" y="18"/>
                </a:lnTo>
                <a:lnTo>
                  <a:pt x="290" y="21"/>
                </a:lnTo>
                <a:lnTo>
                  <a:pt x="289" y="23"/>
                </a:lnTo>
                <a:lnTo>
                  <a:pt x="287" y="29"/>
                </a:lnTo>
                <a:lnTo>
                  <a:pt x="283" y="35"/>
                </a:lnTo>
                <a:lnTo>
                  <a:pt x="278" y="42"/>
                </a:lnTo>
                <a:lnTo>
                  <a:pt x="273" y="49"/>
                </a:lnTo>
                <a:lnTo>
                  <a:pt x="269" y="56"/>
                </a:lnTo>
                <a:lnTo>
                  <a:pt x="264" y="63"/>
                </a:lnTo>
                <a:lnTo>
                  <a:pt x="261" y="72"/>
                </a:lnTo>
                <a:lnTo>
                  <a:pt x="260" y="76"/>
                </a:lnTo>
                <a:lnTo>
                  <a:pt x="259" y="80"/>
                </a:lnTo>
                <a:lnTo>
                  <a:pt x="259" y="84"/>
                </a:lnTo>
                <a:lnTo>
                  <a:pt x="259" y="89"/>
                </a:lnTo>
                <a:lnTo>
                  <a:pt x="259" y="91"/>
                </a:lnTo>
                <a:lnTo>
                  <a:pt x="260" y="93"/>
                </a:lnTo>
                <a:lnTo>
                  <a:pt x="261" y="97"/>
                </a:lnTo>
                <a:lnTo>
                  <a:pt x="263" y="102"/>
                </a:lnTo>
                <a:lnTo>
                  <a:pt x="265" y="107"/>
                </a:lnTo>
                <a:lnTo>
                  <a:pt x="268" y="110"/>
                </a:lnTo>
                <a:lnTo>
                  <a:pt x="271" y="114"/>
                </a:lnTo>
                <a:lnTo>
                  <a:pt x="275" y="117"/>
                </a:lnTo>
                <a:lnTo>
                  <a:pt x="278" y="121"/>
                </a:lnTo>
                <a:lnTo>
                  <a:pt x="286" y="126"/>
                </a:lnTo>
                <a:lnTo>
                  <a:pt x="295" y="131"/>
                </a:lnTo>
                <a:lnTo>
                  <a:pt x="300" y="133"/>
                </a:lnTo>
                <a:lnTo>
                  <a:pt x="304" y="135"/>
                </a:lnTo>
                <a:lnTo>
                  <a:pt x="315" y="138"/>
                </a:lnTo>
                <a:lnTo>
                  <a:pt x="326" y="139"/>
                </a:lnTo>
                <a:lnTo>
                  <a:pt x="337" y="140"/>
                </a:lnTo>
                <a:lnTo>
                  <a:pt x="347" y="140"/>
                </a:lnTo>
                <a:lnTo>
                  <a:pt x="358" y="139"/>
                </a:lnTo>
                <a:lnTo>
                  <a:pt x="368" y="136"/>
                </a:lnTo>
                <a:lnTo>
                  <a:pt x="378" y="133"/>
                </a:lnTo>
                <a:lnTo>
                  <a:pt x="383" y="131"/>
                </a:lnTo>
                <a:lnTo>
                  <a:pt x="388" y="128"/>
                </a:lnTo>
                <a:lnTo>
                  <a:pt x="392" y="125"/>
                </a:lnTo>
                <a:lnTo>
                  <a:pt x="396" y="122"/>
                </a:lnTo>
                <a:lnTo>
                  <a:pt x="400" y="119"/>
                </a:lnTo>
                <a:lnTo>
                  <a:pt x="404" y="116"/>
                </a:lnTo>
                <a:lnTo>
                  <a:pt x="407" y="112"/>
                </a:lnTo>
                <a:lnTo>
                  <a:pt x="410" y="108"/>
                </a:lnTo>
                <a:lnTo>
                  <a:pt x="413" y="103"/>
                </a:lnTo>
                <a:lnTo>
                  <a:pt x="415" y="99"/>
                </a:lnTo>
                <a:lnTo>
                  <a:pt x="416" y="95"/>
                </a:lnTo>
                <a:lnTo>
                  <a:pt x="417" y="91"/>
                </a:lnTo>
                <a:lnTo>
                  <a:pt x="417" y="86"/>
                </a:lnTo>
                <a:lnTo>
                  <a:pt x="416" y="82"/>
                </a:lnTo>
                <a:lnTo>
                  <a:pt x="416" y="78"/>
                </a:lnTo>
                <a:lnTo>
                  <a:pt x="414" y="74"/>
                </a:lnTo>
                <a:lnTo>
                  <a:pt x="411" y="65"/>
                </a:lnTo>
                <a:lnTo>
                  <a:pt x="406" y="58"/>
                </a:lnTo>
                <a:lnTo>
                  <a:pt x="396" y="43"/>
                </a:lnTo>
                <a:lnTo>
                  <a:pt x="391" y="36"/>
                </a:lnTo>
                <a:lnTo>
                  <a:pt x="387" y="30"/>
                </a:lnTo>
                <a:lnTo>
                  <a:pt x="384" y="24"/>
                </a:lnTo>
                <a:lnTo>
                  <a:pt x="382" y="18"/>
                </a:lnTo>
                <a:lnTo>
                  <a:pt x="382" y="15"/>
                </a:lnTo>
                <a:lnTo>
                  <a:pt x="383" y="13"/>
                </a:lnTo>
                <a:lnTo>
                  <a:pt x="384" y="10"/>
                </a:lnTo>
                <a:lnTo>
                  <a:pt x="386" y="8"/>
                </a:lnTo>
                <a:lnTo>
                  <a:pt x="388" y="6"/>
                </a:lnTo>
                <a:lnTo>
                  <a:pt x="391" y="4"/>
                </a:lnTo>
                <a:lnTo>
                  <a:pt x="396" y="1"/>
                </a:lnTo>
                <a:lnTo>
                  <a:pt x="401" y="0"/>
                </a:lnTo>
                <a:lnTo>
                  <a:pt x="676" y="0"/>
                </a:lnTo>
                <a:lnTo>
                  <a:pt x="676" y="194"/>
                </a:lnTo>
                <a:lnTo>
                  <a:pt x="672" y="204"/>
                </a:lnTo>
                <a:lnTo>
                  <a:pt x="670" y="207"/>
                </a:lnTo>
                <a:lnTo>
                  <a:pt x="668" y="210"/>
                </a:lnTo>
                <a:lnTo>
                  <a:pt x="665" y="212"/>
                </a:lnTo>
                <a:lnTo>
                  <a:pt x="663" y="213"/>
                </a:lnTo>
                <a:lnTo>
                  <a:pt x="658" y="214"/>
                </a:lnTo>
                <a:lnTo>
                  <a:pt x="655" y="213"/>
                </a:lnTo>
                <a:lnTo>
                  <a:pt x="652" y="212"/>
                </a:lnTo>
                <a:lnTo>
                  <a:pt x="647" y="210"/>
                </a:lnTo>
                <a:lnTo>
                  <a:pt x="640" y="206"/>
                </a:lnTo>
                <a:lnTo>
                  <a:pt x="634" y="201"/>
                </a:lnTo>
                <a:lnTo>
                  <a:pt x="627" y="195"/>
                </a:lnTo>
                <a:lnTo>
                  <a:pt x="620" y="191"/>
                </a:lnTo>
                <a:lnTo>
                  <a:pt x="612" y="186"/>
                </a:lnTo>
                <a:lnTo>
                  <a:pt x="605" y="183"/>
                </a:lnTo>
                <a:lnTo>
                  <a:pt x="600" y="182"/>
                </a:lnTo>
                <a:lnTo>
                  <a:pt x="596" y="181"/>
                </a:lnTo>
                <a:lnTo>
                  <a:pt x="592" y="181"/>
                </a:lnTo>
                <a:lnTo>
                  <a:pt x="588" y="181"/>
                </a:lnTo>
                <a:lnTo>
                  <a:pt x="583" y="182"/>
                </a:lnTo>
                <a:lnTo>
                  <a:pt x="579" y="183"/>
                </a:lnTo>
                <a:lnTo>
                  <a:pt x="574" y="185"/>
                </a:lnTo>
                <a:lnTo>
                  <a:pt x="570" y="187"/>
                </a:lnTo>
                <a:lnTo>
                  <a:pt x="565" y="190"/>
                </a:lnTo>
                <a:lnTo>
                  <a:pt x="561" y="193"/>
                </a:lnTo>
                <a:lnTo>
                  <a:pt x="558" y="196"/>
                </a:lnTo>
                <a:lnTo>
                  <a:pt x="555" y="201"/>
                </a:lnTo>
                <a:lnTo>
                  <a:pt x="549" y="209"/>
                </a:lnTo>
                <a:lnTo>
                  <a:pt x="544" y="218"/>
                </a:lnTo>
                <a:lnTo>
                  <a:pt x="542" y="222"/>
                </a:lnTo>
                <a:lnTo>
                  <a:pt x="541" y="227"/>
                </a:lnTo>
                <a:lnTo>
                  <a:pt x="538" y="237"/>
                </a:lnTo>
                <a:lnTo>
                  <a:pt x="536" y="248"/>
                </a:lnTo>
                <a:lnTo>
                  <a:pt x="536" y="253"/>
                </a:lnTo>
                <a:lnTo>
                  <a:pt x="535" y="258"/>
                </a:lnTo>
                <a:lnTo>
                  <a:pt x="536" y="269"/>
                </a:lnTo>
                <a:lnTo>
                  <a:pt x="537" y="280"/>
                </a:lnTo>
                <a:lnTo>
                  <a:pt x="539" y="290"/>
                </a:lnTo>
                <a:lnTo>
                  <a:pt x="543" y="300"/>
                </a:lnTo>
                <a:lnTo>
                  <a:pt x="545" y="305"/>
                </a:lnTo>
                <a:lnTo>
                  <a:pt x="547" y="310"/>
                </a:lnTo>
                <a:lnTo>
                  <a:pt x="550" y="314"/>
                </a:lnTo>
                <a:lnTo>
                  <a:pt x="553" y="318"/>
                </a:lnTo>
                <a:lnTo>
                  <a:pt x="556" y="322"/>
                </a:lnTo>
                <a:lnTo>
                  <a:pt x="560" y="326"/>
                </a:lnTo>
                <a:lnTo>
                  <a:pt x="564" y="330"/>
                </a:lnTo>
                <a:lnTo>
                  <a:pt x="569" y="333"/>
                </a:lnTo>
                <a:lnTo>
                  <a:pt x="573" y="336"/>
                </a:lnTo>
                <a:lnTo>
                  <a:pt x="577" y="338"/>
                </a:lnTo>
                <a:lnTo>
                  <a:pt x="582" y="339"/>
                </a:lnTo>
                <a:lnTo>
                  <a:pt x="586" y="340"/>
                </a:lnTo>
                <a:lnTo>
                  <a:pt x="590" y="340"/>
                </a:lnTo>
                <a:lnTo>
                  <a:pt x="594" y="339"/>
                </a:lnTo>
                <a:lnTo>
                  <a:pt x="602" y="337"/>
                </a:lnTo>
                <a:lnTo>
                  <a:pt x="610" y="333"/>
                </a:lnTo>
                <a:lnTo>
                  <a:pt x="618" y="328"/>
                </a:lnTo>
                <a:lnTo>
                  <a:pt x="633" y="317"/>
                </a:lnTo>
                <a:lnTo>
                  <a:pt x="639" y="313"/>
                </a:lnTo>
                <a:lnTo>
                  <a:pt x="646" y="308"/>
                </a:lnTo>
                <a:lnTo>
                  <a:pt x="652" y="305"/>
                </a:lnTo>
                <a:lnTo>
                  <a:pt x="658" y="304"/>
                </a:lnTo>
                <a:lnTo>
                  <a:pt x="660" y="304"/>
                </a:lnTo>
                <a:lnTo>
                  <a:pt x="663" y="305"/>
                </a:lnTo>
                <a:lnTo>
                  <a:pt x="665" y="306"/>
                </a:lnTo>
                <a:lnTo>
                  <a:pt x="668" y="308"/>
                </a:lnTo>
                <a:lnTo>
                  <a:pt x="670" y="310"/>
                </a:lnTo>
                <a:lnTo>
                  <a:pt x="672" y="314"/>
                </a:lnTo>
                <a:lnTo>
                  <a:pt x="674" y="318"/>
                </a:lnTo>
                <a:lnTo>
                  <a:pt x="676" y="323"/>
                </a:lnTo>
                <a:lnTo>
                  <a:pt x="676" y="522"/>
                </a:lnTo>
                <a:close/>
              </a:path>
            </a:pathLst>
          </a:custGeom>
          <a:ln>
            <a:solidFill>
              <a:schemeClr val="accent6"/>
            </a:solidFill>
            <a:headEnd/>
            <a:tailEnd/>
          </a:ln>
        </p:spPr>
        <p:style>
          <a:lnRef idx="1">
            <a:schemeClr val="accent5"/>
          </a:lnRef>
          <a:fillRef idx="3">
            <a:schemeClr val="accent5"/>
          </a:fillRef>
          <a:effectRef idx="2">
            <a:schemeClr val="accent5"/>
          </a:effectRef>
          <a:fontRef idx="minor">
            <a:schemeClr val="lt1"/>
          </a:fontRef>
        </p:style>
        <p:txBody>
          <a:bodyPr lIns="72000" tIns="36000" rIns="72000" bIns="36000" anchor="t" anchorCtr="0"/>
          <a:lstStyle/>
          <a:p>
            <a:pPr>
              <a:lnSpc>
                <a:spcPct val="90000"/>
              </a:lnSpc>
              <a:spcBef>
                <a:spcPct val="0"/>
              </a:spcBef>
              <a:spcAft>
                <a:spcPct val="0"/>
              </a:spcAft>
            </a:pPr>
            <a:endParaRPr lang="ru-RU" sz="2000" dirty="0" smtClean="0"/>
          </a:p>
        </p:txBody>
      </p:sp>
      <p:sp useBgFill="1">
        <p:nvSpPr>
          <p:cNvPr id="8" name="Freeform 25"/>
          <p:cNvSpPr>
            <a:spLocks/>
          </p:cNvSpPr>
          <p:nvPr/>
        </p:nvSpPr>
        <p:spPr bwMode="auto">
          <a:xfrm>
            <a:off x="2060781" y="3717465"/>
            <a:ext cx="2782508" cy="1478004"/>
          </a:xfrm>
          <a:custGeom>
            <a:avLst/>
            <a:gdLst>
              <a:gd name="T0" fmla="*/ 529 w 955"/>
              <a:gd name="T1" fmla="*/ 659 h 665"/>
              <a:gd name="T2" fmla="*/ 523 w 955"/>
              <a:gd name="T3" fmla="*/ 643 h 665"/>
              <a:gd name="T4" fmla="*/ 551 w 955"/>
              <a:gd name="T5" fmla="*/ 600 h 665"/>
              <a:gd name="T6" fmla="*/ 558 w 955"/>
              <a:gd name="T7" fmla="*/ 573 h 665"/>
              <a:gd name="T8" fmla="*/ 551 w 955"/>
              <a:gd name="T9" fmla="*/ 554 h 665"/>
              <a:gd name="T10" fmla="*/ 527 w 955"/>
              <a:gd name="T11" fmla="*/ 536 h 665"/>
              <a:gd name="T12" fmla="*/ 495 w 955"/>
              <a:gd name="T13" fmla="*/ 526 h 665"/>
              <a:gd name="T14" fmla="*/ 442 w 955"/>
              <a:gd name="T15" fmla="*/ 531 h 665"/>
              <a:gd name="T16" fmla="*/ 417 w 955"/>
              <a:gd name="T17" fmla="*/ 545 h 665"/>
              <a:gd name="T18" fmla="*/ 401 w 955"/>
              <a:gd name="T19" fmla="*/ 567 h 665"/>
              <a:gd name="T20" fmla="*/ 400 w 955"/>
              <a:gd name="T21" fmla="*/ 589 h 665"/>
              <a:gd name="T22" fmla="*/ 419 w 955"/>
              <a:gd name="T23" fmla="*/ 623 h 665"/>
              <a:gd name="T24" fmla="*/ 432 w 955"/>
              <a:gd name="T25" fmla="*/ 649 h 665"/>
              <a:gd name="T26" fmla="*/ 423 w 955"/>
              <a:gd name="T27" fmla="*/ 661 h 665"/>
              <a:gd name="T28" fmla="*/ 138 w 955"/>
              <a:gd name="T29" fmla="*/ 458 h 665"/>
              <a:gd name="T30" fmla="*/ 126 w 955"/>
              <a:gd name="T31" fmla="*/ 447 h 665"/>
              <a:gd name="T32" fmla="*/ 105 w 955"/>
              <a:gd name="T33" fmla="*/ 455 h 665"/>
              <a:gd name="T34" fmla="*/ 68 w 955"/>
              <a:gd name="T35" fmla="*/ 480 h 665"/>
              <a:gd name="T36" fmla="*/ 42 w 955"/>
              <a:gd name="T37" fmla="*/ 481 h 665"/>
              <a:gd name="T38" fmla="*/ 18 w 955"/>
              <a:gd name="T39" fmla="*/ 461 h 665"/>
              <a:gd name="T40" fmla="*/ 3 w 955"/>
              <a:gd name="T41" fmla="*/ 428 h 665"/>
              <a:gd name="T42" fmla="*/ 3 w 955"/>
              <a:gd name="T43" fmla="*/ 380 h 665"/>
              <a:gd name="T44" fmla="*/ 17 w 955"/>
              <a:gd name="T45" fmla="*/ 347 h 665"/>
              <a:gd name="T46" fmla="*/ 39 w 955"/>
              <a:gd name="T47" fmla="*/ 327 h 665"/>
              <a:gd name="T48" fmla="*/ 61 w 955"/>
              <a:gd name="T49" fmla="*/ 324 h 665"/>
              <a:gd name="T50" fmla="*/ 99 w 955"/>
              <a:gd name="T51" fmla="*/ 344 h 665"/>
              <a:gd name="T52" fmla="*/ 123 w 955"/>
              <a:gd name="T53" fmla="*/ 356 h 665"/>
              <a:gd name="T54" fmla="*/ 136 w 955"/>
              <a:gd name="T55" fmla="*/ 349 h 665"/>
              <a:gd name="T56" fmla="*/ 412 w 955"/>
              <a:gd name="T57" fmla="*/ 141 h 665"/>
              <a:gd name="T58" fmla="*/ 429 w 955"/>
              <a:gd name="T59" fmla="*/ 130 h 665"/>
              <a:gd name="T60" fmla="*/ 427 w 955"/>
              <a:gd name="T61" fmla="*/ 112 h 665"/>
              <a:gd name="T62" fmla="*/ 404 w 955"/>
              <a:gd name="T63" fmla="*/ 76 h 665"/>
              <a:gd name="T64" fmla="*/ 398 w 955"/>
              <a:gd name="T65" fmla="*/ 52 h 665"/>
              <a:gd name="T66" fmla="*/ 405 w 955"/>
              <a:gd name="T67" fmla="*/ 34 h 665"/>
              <a:gd name="T68" fmla="*/ 426 w 955"/>
              <a:gd name="T69" fmla="*/ 14 h 665"/>
              <a:gd name="T70" fmla="*/ 465 w 955"/>
              <a:gd name="T71" fmla="*/ 1 h 665"/>
              <a:gd name="T72" fmla="*/ 518 w 955"/>
              <a:gd name="T73" fmla="*/ 8 h 665"/>
              <a:gd name="T74" fmla="*/ 541 w 955"/>
              <a:gd name="T75" fmla="*/ 21 h 665"/>
              <a:gd name="T76" fmla="*/ 555 w 955"/>
              <a:gd name="T77" fmla="*/ 42 h 665"/>
              <a:gd name="T78" fmla="*/ 555 w 955"/>
              <a:gd name="T79" fmla="*/ 66 h 665"/>
              <a:gd name="T80" fmla="*/ 526 w 955"/>
              <a:gd name="T81" fmla="*/ 111 h 665"/>
              <a:gd name="T82" fmla="*/ 523 w 955"/>
              <a:gd name="T83" fmla="*/ 130 h 665"/>
              <a:gd name="T84" fmla="*/ 541 w 955"/>
              <a:gd name="T85" fmla="*/ 141 h 665"/>
              <a:gd name="T86" fmla="*/ 820 w 955"/>
              <a:gd name="T87" fmla="*/ 349 h 665"/>
              <a:gd name="T88" fmla="*/ 832 w 955"/>
              <a:gd name="T89" fmla="*/ 356 h 665"/>
              <a:gd name="T90" fmla="*/ 856 w 955"/>
              <a:gd name="T91" fmla="*/ 344 h 665"/>
              <a:gd name="T92" fmla="*/ 890 w 955"/>
              <a:gd name="T93" fmla="*/ 325 h 665"/>
              <a:gd name="T94" fmla="*/ 911 w 955"/>
              <a:gd name="T95" fmla="*/ 325 h 665"/>
              <a:gd name="T96" fmla="*/ 932 w 955"/>
              <a:gd name="T97" fmla="*/ 339 h 665"/>
              <a:gd name="T98" fmla="*/ 950 w 955"/>
              <a:gd name="T99" fmla="*/ 370 h 665"/>
              <a:gd name="T100" fmla="*/ 955 w 955"/>
              <a:gd name="T101" fmla="*/ 412 h 665"/>
              <a:gd name="T102" fmla="*/ 943 w 955"/>
              <a:gd name="T103" fmla="*/ 452 h 665"/>
              <a:gd name="T104" fmla="*/ 927 w 955"/>
              <a:gd name="T105" fmla="*/ 473 h 665"/>
              <a:gd name="T106" fmla="*/ 904 w 955"/>
              <a:gd name="T107" fmla="*/ 482 h 665"/>
              <a:gd name="T108" fmla="*/ 872 w 955"/>
              <a:gd name="T109" fmla="*/ 470 h 665"/>
              <a:gd name="T110" fmla="*/ 835 w 955"/>
              <a:gd name="T111" fmla="*/ 447 h 665"/>
              <a:gd name="T112" fmla="*/ 822 w 955"/>
              <a:gd name="T113" fmla="*/ 451 h 665"/>
              <a:gd name="T114" fmla="*/ 814 w 955"/>
              <a:gd name="T115" fmla="*/ 665 h 66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55"/>
              <a:gd name="T175" fmla="*/ 0 h 665"/>
              <a:gd name="T176" fmla="*/ 955 w 955"/>
              <a:gd name="T177" fmla="*/ 665 h 66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55" h="665">
                <a:moveTo>
                  <a:pt x="814" y="665"/>
                </a:moveTo>
                <a:lnTo>
                  <a:pt x="541" y="665"/>
                </a:lnTo>
                <a:lnTo>
                  <a:pt x="537" y="664"/>
                </a:lnTo>
                <a:lnTo>
                  <a:pt x="534" y="662"/>
                </a:lnTo>
                <a:lnTo>
                  <a:pt x="529" y="659"/>
                </a:lnTo>
                <a:lnTo>
                  <a:pt x="526" y="657"/>
                </a:lnTo>
                <a:lnTo>
                  <a:pt x="524" y="653"/>
                </a:lnTo>
                <a:lnTo>
                  <a:pt x="523" y="650"/>
                </a:lnTo>
                <a:lnTo>
                  <a:pt x="523" y="647"/>
                </a:lnTo>
                <a:lnTo>
                  <a:pt x="523" y="643"/>
                </a:lnTo>
                <a:lnTo>
                  <a:pt x="524" y="639"/>
                </a:lnTo>
                <a:lnTo>
                  <a:pt x="529" y="631"/>
                </a:lnTo>
                <a:lnTo>
                  <a:pt x="536" y="622"/>
                </a:lnTo>
                <a:lnTo>
                  <a:pt x="547" y="608"/>
                </a:lnTo>
                <a:lnTo>
                  <a:pt x="551" y="600"/>
                </a:lnTo>
                <a:lnTo>
                  <a:pt x="554" y="592"/>
                </a:lnTo>
                <a:lnTo>
                  <a:pt x="557" y="586"/>
                </a:lnTo>
                <a:lnTo>
                  <a:pt x="557" y="583"/>
                </a:lnTo>
                <a:lnTo>
                  <a:pt x="558" y="580"/>
                </a:lnTo>
                <a:lnTo>
                  <a:pt x="558" y="573"/>
                </a:lnTo>
                <a:lnTo>
                  <a:pt x="556" y="567"/>
                </a:lnTo>
                <a:lnTo>
                  <a:pt x="556" y="565"/>
                </a:lnTo>
                <a:lnTo>
                  <a:pt x="555" y="563"/>
                </a:lnTo>
                <a:lnTo>
                  <a:pt x="553" y="558"/>
                </a:lnTo>
                <a:lnTo>
                  <a:pt x="551" y="554"/>
                </a:lnTo>
                <a:lnTo>
                  <a:pt x="548" y="551"/>
                </a:lnTo>
                <a:lnTo>
                  <a:pt x="544" y="547"/>
                </a:lnTo>
                <a:lnTo>
                  <a:pt x="541" y="544"/>
                </a:lnTo>
                <a:lnTo>
                  <a:pt x="531" y="538"/>
                </a:lnTo>
                <a:lnTo>
                  <a:pt x="527" y="536"/>
                </a:lnTo>
                <a:lnTo>
                  <a:pt x="522" y="533"/>
                </a:lnTo>
                <a:lnTo>
                  <a:pt x="517" y="531"/>
                </a:lnTo>
                <a:lnTo>
                  <a:pt x="512" y="529"/>
                </a:lnTo>
                <a:lnTo>
                  <a:pt x="500" y="527"/>
                </a:lnTo>
                <a:lnTo>
                  <a:pt x="495" y="526"/>
                </a:lnTo>
                <a:lnTo>
                  <a:pt x="489" y="525"/>
                </a:lnTo>
                <a:lnTo>
                  <a:pt x="477" y="525"/>
                </a:lnTo>
                <a:lnTo>
                  <a:pt x="465" y="525"/>
                </a:lnTo>
                <a:lnTo>
                  <a:pt x="453" y="527"/>
                </a:lnTo>
                <a:lnTo>
                  <a:pt x="442" y="531"/>
                </a:lnTo>
                <a:lnTo>
                  <a:pt x="437" y="533"/>
                </a:lnTo>
                <a:lnTo>
                  <a:pt x="431" y="536"/>
                </a:lnTo>
                <a:lnTo>
                  <a:pt x="426" y="538"/>
                </a:lnTo>
                <a:lnTo>
                  <a:pt x="422" y="542"/>
                </a:lnTo>
                <a:lnTo>
                  <a:pt x="417" y="545"/>
                </a:lnTo>
                <a:lnTo>
                  <a:pt x="412" y="549"/>
                </a:lnTo>
                <a:lnTo>
                  <a:pt x="409" y="553"/>
                </a:lnTo>
                <a:lnTo>
                  <a:pt x="405" y="558"/>
                </a:lnTo>
                <a:lnTo>
                  <a:pt x="403" y="563"/>
                </a:lnTo>
                <a:lnTo>
                  <a:pt x="401" y="567"/>
                </a:lnTo>
                <a:lnTo>
                  <a:pt x="400" y="572"/>
                </a:lnTo>
                <a:lnTo>
                  <a:pt x="399" y="576"/>
                </a:lnTo>
                <a:lnTo>
                  <a:pt x="399" y="580"/>
                </a:lnTo>
                <a:lnTo>
                  <a:pt x="399" y="584"/>
                </a:lnTo>
                <a:lnTo>
                  <a:pt x="400" y="589"/>
                </a:lnTo>
                <a:lnTo>
                  <a:pt x="401" y="593"/>
                </a:lnTo>
                <a:lnTo>
                  <a:pt x="402" y="596"/>
                </a:lnTo>
                <a:lnTo>
                  <a:pt x="404" y="600"/>
                </a:lnTo>
                <a:lnTo>
                  <a:pt x="408" y="609"/>
                </a:lnTo>
                <a:lnTo>
                  <a:pt x="419" y="623"/>
                </a:lnTo>
                <a:lnTo>
                  <a:pt x="423" y="629"/>
                </a:lnTo>
                <a:lnTo>
                  <a:pt x="427" y="635"/>
                </a:lnTo>
                <a:lnTo>
                  <a:pt x="430" y="641"/>
                </a:lnTo>
                <a:lnTo>
                  <a:pt x="432" y="647"/>
                </a:lnTo>
                <a:lnTo>
                  <a:pt x="432" y="649"/>
                </a:lnTo>
                <a:lnTo>
                  <a:pt x="431" y="652"/>
                </a:lnTo>
                <a:lnTo>
                  <a:pt x="430" y="654"/>
                </a:lnTo>
                <a:lnTo>
                  <a:pt x="429" y="656"/>
                </a:lnTo>
                <a:lnTo>
                  <a:pt x="426" y="659"/>
                </a:lnTo>
                <a:lnTo>
                  <a:pt x="423" y="661"/>
                </a:lnTo>
                <a:lnTo>
                  <a:pt x="420" y="663"/>
                </a:lnTo>
                <a:lnTo>
                  <a:pt x="415" y="665"/>
                </a:lnTo>
                <a:lnTo>
                  <a:pt x="142" y="665"/>
                </a:lnTo>
                <a:lnTo>
                  <a:pt x="142" y="469"/>
                </a:lnTo>
                <a:lnTo>
                  <a:pt x="138" y="458"/>
                </a:lnTo>
                <a:lnTo>
                  <a:pt x="136" y="455"/>
                </a:lnTo>
                <a:lnTo>
                  <a:pt x="134" y="452"/>
                </a:lnTo>
                <a:lnTo>
                  <a:pt x="131" y="449"/>
                </a:lnTo>
                <a:lnTo>
                  <a:pt x="129" y="448"/>
                </a:lnTo>
                <a:lnTo>
                  <a:pt x="126" y="447"/>
                </a:lnTo>
                <a:lnTo>
                  <a:pt x="123" y="447"/>
                </a:lnTo>
                <a:lnTo>
                  <a:pt x="121" y="447"/>
                </a:lnTo>
                <a:lnTo>
                  <a:pt x="118" y="448"/>
                </a:lnTo>
                <a:lnTo>
                  <a:pt x="112" y="450"/>
                </a:lnTo>
                <a:lnTo>
                  <a:pt x="105" y="455"/>
                </a:lnTo>
                <a:lnTo>
                  <a:pt x="98" y="459"/>
                </a:lnTo>
                <a:lnTo>
                  <a:pt x="91" y="465"/>
                </a:lnTo>
                <a:lnTo>
                  <a:pt x="83" y="470"/>
                </a:lnTo>
                <a:lnTo>
                  <a:pt x="76" y="476"/>
                </a:lnTo>
                <a:lnTo>
                  <a:pt x="68" y="480"/>
                </a:lnTo>
                <a:lnTo>
                  <a:pt x="59" y="482"/>
                </a:lnTo>
                <a:lnTo>
                  <a:pt x="55" y="482"/>
                </a:lnTo>
                <a:lnTo>
                  <a:pt x="51" y="482"/>
                </a:lnTo>
                <a:lnTo>
                  <a:pt x="47" y="482"/>
                </a:lnTo>
                <a:lnTo>
                  <a:pt x="42" y="481"/>
                </a:lnTo>
                <a:lnTo>
                  <a:pt x="38" y="479"/>
                </a:lnTo>
                <a:lnTo>
                  <a:pt x="34" y="476"/>
                </a:lnTo>
                <a:lnTo>
                  <a:pt x="25" y="468"/>
                </a:lnTo>
                <a:lnTo>
                  <a:pt x="21" y="465"/>
                </a:lnTo>
                <a:lnTo>
                  <a:pt x="18" y="461"/>
                </a:lnTo>
                <a:lnTo>
                  <a:pt x="12" y="452"/>
                </a:lnTo>
                <a:lnTo>
                  <a:pt x="10" y="448"/>
                </a:lnTo>
                <a:lnTo>
                  <a:pt x="7" y="443"/>
                </a:lnTo>
                <a:lnTo>
                  <a:pt x="4" y="433"/>
                </a:lnTo>
                <a:lnTo>
                  <a:pt x="3" y="428"/>
                </a:lnTo>
                <a:lnTo>
                  <a:pt x="2" y="423"/>
                </a:lnTo>
                <a:lnTo>
                  <a:pt x="0" y="412"/>
                </a:lnTo>
                <a:lnTo>
                  <a:pt x="0" y="401"/>
                </a:lnTo>
                <a:lnTo>
                  <a:pt x="1" y="390"/>
                </a:lnTo>
                <a:lnTo>
                  <a:pt x="3" y="380"/>
                </a:lnTo>
                <a:lnTo>
                  <a:pt x="5" y="370"/>
                </a:lnTo>
                <a:lnTo>
                  <a:pt x="7" y="365"/>
                </a:lnTo>
                <a:lnTo>
                  <a:pt x="9" y="360"/>
                </a:lnTo>
                <a:lnTo>
                  <a:pt x="14" y="352"/>
                </a:lnTo>
                <a:lnTo>
                  <a:pt x="17" y="347"/>
                </a:lnTo>
                <a:lnTo>
                  <a:pt x="19" y="344"/>
                </a:lnTo>
                <a:lnTo>
                  <a:pt x="26" y="336"/>
                </a:lnTo>
                <a:lnTo>
                  <a:pt x="30" y="333"/>
                </a:lnTo>
                <a:lnTo>
                  <a:pt x="35" y="330"/>
                </a:lnTo>
                <a:lnTo>
                  <a:pt x="39" y="327"/>
                </a:lnTo>
                <a:lnTo>
                  <a:pt x="44" y="325"/>
                </a:lnTo>
                <a:lnTo>
                  <a:pt x="48" y="324"/>
                </a:lnTo>
                <a:lnTo>
                  <a:pt x="53" y="324"/>
                </a:lnTo>
                <a:lnTo>
                  <a:pt x="57" y="323"/>
                </a:lnTo>
                <a:lnTo>
                  <a:pt x="61" y="324"/>
                </a:lnTo>
                <a:lnTo>
                  <a:pt x="70" y="326"/>
                </a:lnTo>
                <a:lnTo>
                  <a:pt x="78" y="329"/>
                </a:lnTo>
                <a:lnTo>
                  <a:pt x="85" y="334"/>
                </a:lnTo>
                <a:lnTo>
                  <a:pt x="92" y="338"/>
                </a:lnTo>
                <a:lnTo>
                  <a:pt x="99" y="344"/>
                </a:lnTo>
                <a:lnTo>
                  <a:pt x="106" y="349"/>
                </a:lnTo>
                <a:lnTo>
                  <a:pt x="112" y="353"/>
                </a:lnTo>
                <a:lnTo>
                  <a:pt x="118" y="355"/>
                </a:lnTo>
                <a:lnTo>
                  <a:pt x="121" y="356"/>
                </a:lnTo>
                <a:lnTo>
                  <a:pt x="123" y="356"/>
                </a:lnTo>
                <a:lnTo>
                  <a:pt x="126" y="356"/>
                </a:lnTo>
                <a:lnTo>
                  <a:pt x="129" y="355"/>
                </a:lnTo>
                <a:lnTo>
                  <a:pt x="131" y="354"/>
                </a:lnTo>
                <a:lnTo>
                  <a:pt x="133" y="352"/>
                </a:lnTo>
                <a:lnTo>
                  <a:pt x="136" y="349"/>
                </a:lnTo>
                <a:lnTo>
                  <a:pt x="138" y="345"/>
                </a:lnTo>
                <a:lnTo>
                  <a:pt x="140" y="340"/>
                </a:lnTo>
                <a:lnTo>
                  <a:pt x="142" y="334"/>
                </a:lnTo>
                <a:lnTo>
                  <a:pt x="142" y="141"/>
                </a:lnTo>
                <a:lnTo>
                  <a:pt x="412" y="141"/>
                </a:lnTo>
                <a:lnTo>
                  <a:pt x="418" y="139"/>
                </a:lnTo>
                <a:lnTo>
                  <a:pt x="422" y="137"/>
                </a:lnTo>
                <a:lnTo>
                  <a:pt x="425" y="135"/>
                </a:lnTo>
                <a:lnTo>
                  <a:pt x="428" y="133"/>
                </a:lnTo>
                <a:lnTo>
                  <a:pt x="429" y="130"/>
                </a:lnTo>
                <a:lnTo>
                  <a:pt x="430" y="128"/>
                </a:lnTo>
                <a:lnTo>
                  <a:pt x="431" y="123"/>
                </a:lnTo>
                <a:lnTo>
                  <a:pt x="431" y="120"/>
                </a:lnTo>
                <a:lnTo>
                  <a:pt x="430" y="117"/>
                </a:lnTo>
                <a:lnTo>
                  <a:pt x="427" y="112"/>
                </a:lnTo>
                <a:lnTo>
                  <a:pt x="423" y="105"/>
                </a:lnTo>
                <a:lnTo>
                  <a:pt x="419" y="99"/>
                </a:lnTo>
                <a:lnTo>
                  <a:pt x="414" y="92"/>
                </a:lnTo>
                <a:lnTo>
                  <a:pt x="408" y="85"/>
                </a:lnTo>
                <a:lnTo>
                  <a:pt x="404" y="76"/>
                </a:lnTo>
                <a:lnTo>
                  <a:pt x="401" y="69"/>
                </a:lnTo>
                <a:lnTo>
                  <a:pt x="399" y="65"/>
                </a:lnTo>
                <a:lnTo>
                  <a:pt x="399" y="60"/>
                </a:lnTo>
                <a:lnTo>
                  <a:pt x="398" y="56"/>
                </a:lnTo>
                <a:lnTo>
                  <a:pt x="398" y="52"/>
                </a:lnTo>
                <a:lnTo>
                  <a:pt x="399" y="50"/>
                </a:lnTo>
                <a:lnTo>
                  <a:pt x="399" y="48"/>
                </a:lnTo>
                <a:lnTo>
                  <a:pt x="400" y="43"/>
                </a:lnTo>
                <a:lnTo>
                  <a:pt x="402" y="39"/>
                </a:lnTo>
                <a:lnTo>
                  <a:pt x="405" y="34"/>
                </a:lnTo>
                <a:lnTo>
                  <a:pt x="408" y="30"/>
                </a:lnTo>
                <a:lnTo>
                  <a:pt x="411" y="26"/>
                </a:lnTo>
                <a:lnTo>
                  <a:pt x="415" y="23"/>
                </a:lnTo>
                <a:lnTo>
                  <a:pt x="418" y="20"/>
                </a:lnTo>
                <a:lnTo>
                  <a:pt x="426" y="14"/>
                </a:lnTo>
                <a:lnTo>
                  <a:pt x="435" y="10"/>
                </a:lnTo>
                <a:lnTo>
                  <a:pt x="440" y="8"/>
                </a:lnTo>
                <a:lnTo>
                  <a:pt x="445" y="6"/>
                </a:lnTo>
                <a:lnTo>
                  <a:pt x="455" y="3"/>
                </a:lnTo>
                <a:lnTo>
                  <a:pt x="465" y="1"/>
                </a:lnTo>
                <a:lnTo>
                  <a:pt x="476" y="0"/>
                </a:lnTo>
                <a:lnTo>
                  <a:pt x="487" y="1"/>
                </a:lnTo>
                <a:lnTo>
                  <a:pt x="497" y="2"/>
                </a:lnTo>
                <a:lnTo>
                  <a:pt x="508" y="4"/>
                </a:lnTo>
                <a:lnTo>
                  <a:pt x="518" y="8"/>
                </a:lnTo>
                <a:lnTo>
                  <a:pt x="522" y="10"/>
                </a:lnTo>
                <a:lnTo>
                  <a:pt x="527" y="12"/>
                </a:lnTo>
                <a:lnTo>
                  <a:pt x="531" y="15"/>
                </a:lnTo>
                <a:lnTo>
                  <a:pt x="536" y="18"/>
                </a:lnTo>
                <a:lnTo>
                  <a:pt x="541" y="21"/>
                </a:lnTo>
                <a:lnTo>
                  <a:pt x="544" y="25"/>
                </a:lnTo>
                <a:lnTo>
                  <a:pt x="548" y="29"/>
                </a:lnTo>
                <a:lnTo>
                  <a:pt x="551" y="33"/>
                </a:lnTo>
                <a:lnTo>
                  <a:pt x="553" y="37"/>
                </a:lnTo>
                <a:lnTo>
                  <a:pt x="555" y="42"/>
                </a:lnTo>
                <a:lnTo>
                  <a:pt x="557" y="46"/>
                </a:lnTo>
                <a:lnTo>
                  <a:pt x="557" y="50"/>
                </a:lnTo>
                <a:lnTo>
                  <a:pt x="557" y="54"/>
                </a:lnTo>
                <a:lnTo>
                  <a:pt x="557" y="58"/>
                </a:lnTo>
                <a:lnTo>
                  <a:pt x="555" y="66"/>
                </a:lnTo>
                <a:lnTo>
                  <a:pt x="551" y="74"/>
                </a:lnTo>
                <a:lnTo>
                  <a:pt x="546" y="83"/>
                </a:lnTo>
                <a:lnTo>
                  <a:pt x="535" y="98"/>
                </a:lnTo>
                <a:lnTo>
                  <a:pt x="530" y="104"/>
                </a:lnTo>
                <a:lnTo>
                  <a:pt x="526" y="111"/>
                </a:lnTo>
                <a:lnTo>
                  <a:pt x="523" y="117"/>
                </a:lnTo>
                <a:lnTo>
                  <a:pt x="522" y="123"/>
                </a:lnTo>
                <a:lnTo>
                  <a:pt x="522" y="125"/>
                </a:lnTo>
                <a:lnTo>
                  <a:pt x="522" y="128"/>
                </a:lnTo>
                <a:lnTo>
                  <a:pt x="523" y="130"/>
                </a:lnTo>
                <a:lnTo>
                  <a:pt x="525" y="133"/>
                </a:lnTo>
                <a:lnTo>
                  <a:pt x="528" y="135"/>
                </a:lnTo>
                <a:lnTo>
                  <a:pt x="531" y="137"/>
                </a:lnTo>
                <a:lnTo>
                  <a:pt x="535" y="139"/>
                </a:lnTo>
                <a:lnTo>
                  <a:pt x="541" y="141"/>
                </a:lnTo>
                <a:lnTo>
                  <a:pt x="814" y="141"/>
                </a:lnTo>
                <a:lnTo>
                  <a:pt x="814" y="336"/>
                </a:lnTo>
                <a:lnTo>
                  <a:pt x="816" y="342"/>
                </a:lnTo>
                <a:lnTo>
                  <a:pt x="818" y="346"/>
                </a:lnTo>
                <a:lnTo>
                  <a:pt x="820" y="349"/>
                </a:lnTo>
                <a:lnTo>
                  <a:pt x="822" y="352"/>
                </a:lnTo>
                <a:lnTo>
                  <a:pt x="825" y="354"/>
                </a:lnTo>
                <a:lnTo>
                  <a:pt x="827" y="355"/>
                </a:lnTo>
                <a:lnTo>
                  <a:pt x="830" y="356"/>
                </a:lnTo>
                <a:lnTo>
                  <a:pt x="832" y="356"/>
                </a:lnTo>
                <a:lnTo>
                  <a:pt x="835" y="356"/>
                </a:lnTo>
                <a:lnTo>
                  <a:pt x="838" y="355"/>
                </a:lnTo>
                <a:lnTo>
                  <a:pt x="843" y="353"/>
                </a:lnTo>
                <a:lnTo>
                  <a:pt x="850" y="349"/>
                </a:lnTo>
                <a:lnTo>
                  <a:pt x="856" y="344"/>
                </a:lnTo>
                <a:lnTo>
                  <a:pt x="870" y="333"/>
                </a:lnTo>
                <a:lnTo>
                  <a:pt x="878" y="329"/>
                </a:lnTo>
                <a:lnTo>
                  <a:pt x="882" y="327"/>
                </a:lnTo>
                <a:lnTo>
                  <a:pt x="886" y="326"/>
                </a:lnTo>
                <a:lnTo>
                  <a:pt x="890" y="325"/>
                </a:lnTo>
                <a:lnTo>
                  <a:pt x="894" y="324"/>
                </a:lnTo>
                <a:lnTo>
                  <a:pt x="898" y="323"/>
                </a:lnTo>
                <a:lnTo>
                  <a:pt x="903" y="324"/>
                </a:lnTo>
                <a:lnTo>
                  <a:pt x="907" y="324"/>
                </a:lnTo>
                <a:lnTo>
                  <a:pt x="911" y="325"/>
                </a:lnTo>
                <a:lnTo>
                  <a:pt x="916" y="327"/>
                </a:lnTo>
                <a:lnTo>
                  <a:pt x="922" y="330"/>
                </a:lnTo>
                <a:lnTo>
                  <a:pt x="925" y="333"/>
                </a:lnTo>
                <a:lnTo>
                  <a:pt x="929" y="336"/>
                </a:lnTo>
                <a:lnTo>
                  <a:pt x="932" y="339"/>
                </a:lnTo>
                <a:lnTo>
                  <a:pt x="936" y="344"/>
                </a:lnTo>
                <a:lnTo>
                  <a:pt x="941" y="352"/>
                </a:lnTo>
                <a:lnTo>
                  <a:pt x="946" y="360"/>
                </a:lnTo>
                <a:lnTo>
                  <a:pt x="948" y="365"/>
                </a:lnTo>
                <a:lnTo>
                  <a:pt x="950" y="370"/>
                </a:lnTo>
                <a:lnTo>
                  <a:pt x="953" y="380"/>
                </a:lnTo>
                <a:lnTo>
                  <a:pt x="954" y="390"/>
                </a:lnTo>
                <a:lnTo>
                  <a:pt x="955" y="396"/>
                </a:lnTo>
                <a:lnTo>
                  <a:pt x="955" y="401"/>
                </a:lnTo>
                <a:lnTo>
                  <a:pt x="955" y="412"/>
                </a:lnTo>
                <a:lnTo>
                  <a:pt x="954" y="423"/>
                </a:lnTo>
                <a:lnTo>
                  <a:pt x="951" y="433"/>
                </a:lnTo>
                <a:lnTo>
                  <a:pt x="948" y="443"/>
                </a:lnTo>
                <a:lnTo>
                  <a:pt x="946" y="448"/>
                </a:lnTo>
                <a:lnTo>
                  <a:pt x="943" y="452"/>
                </a:lnTo>
                <a:lnTo>
                  <a:pt x="940" y="457"/>
                </a:lnTo>
                <a:lnTo>
                  <a:pt x="937" y="461"/>
                </a:lnTo>
                <a:lnTo>
                  <a:pt x="934" y="465"/>
                </a:lnTo>
                <a:lnTo>
                  <a:pt x="931" y="468"/>
                </a:lnTo>
                <a:lnTo>
                  <a:pt x="927" y="473"/>
                </a:lnTo>
                <a:lnTo>
                  <a:pt x="923" y="476"/>
                </a:lnTo>
                <a:lnTo>
                  <a:pt x="917" y="479"/>
                </a:lnTo>
                <a:lnTo>
                  <a:pt x="913" y="481"/>
                </a:lnTo>
                <a:lnTo>
                  <a:pt x="909" y="482"/>
                </a:lnTo>
                <a:lnTo>
                  <a:pt x="904" y="482"/>
                </a:lnTo>
                <a:lnTo>
                  <a:pt x="900" y="482"/>
                </a:lnTo>
                <a:lnTo>
                  <a:pt x="896" y="482"/>
                </a:lnTo>
                <a:lnTo>
                  <a:pt x="888" y="480"/>
                </a:lnTo>
                <a:lnTo>
                  <a:pt x="880" y="476"/>
                </a:lnTo>
                <a:lnTo>
                  <a:pt x="872" y="470"/>
                </a:lnTo>
                <a:lnTo>
                  <a:pt x="857" y="460"/>
                </a:lnTo>
                <a:lnTo>
                  <a:pt x="851" y="455"/>
                </a:lnTo>
                <a:lnTo>
                  <a:pt x="844" y="451"/>
                </a:lnTo>
                <a:lnTo>
                  <a:pt x="838" y="448"/>
                </a:lnTo>
                <a:lnTo>
                  <a:pt x="835" y="447"/>
                </a:lnTo>
                <a:lnTo>
                  <a:pt x="832" y="447"/>
                </a:lnTo>
                <a:lnTo>
                  <a:pt x="830" y="447"/>
                </a:lnTo>
                <a:lnTo>
                  <a:pt x="827" y="448"/>
                </a:lnTo>
                <a:lnTo>
                  <a:pt x="824" y="449"/>
                </a:lnTo>
                <a:lnTo>
                  <a:pt x="822" y="451"/>
                </a:lnTo>
                <a:lnTo>
                  <a:pt x="820" y="454"/>
                </a:lnTo>
                <a:lnTo>
                  <a:pt x="818" y="457"/>
                </a:lnTo>
                <a:lnTo>
                  <a:pt x="816" y="462"/>
                </a:lnTo>
                <a:lnTo>
                  <a:pt x="814" y="467"/>
                </a:lnTo>
                <a:lnTo>
                  <a:pt x="814" y="665"/>
                </a:lnTo>
                <a:close/>
              </a:path>
            </a:pathLst>
          </a:custGeom>
          <a:ln>
            <a:solidFill>
              <a:schemeClr val="accent6"/>
            </a:solidFill>
            <a:headEnd/>
            <a:tailEnd/>
          </a:ln>
        </p:spPr>
        <p:style>
          <a:lnRef idx="1">
            <a:schemeClr val="accent5"/>
          </a:lnRef>
          <a:fillRef idx="3">
            <a:schemeClr val="accent5"/>
          </a:fillRef>
          <a:effectRef idx="2">
            <a:schemeClr val="accent5"/>
          </a:effectRef>
          <a:fontRef idx="minor">
            <a:schemeClr val="lt1"/>
          </a:fontRef>
        </p:style>
        <p:txBody>
          <a:bodyPr lIns="72000" tIns="36000" rIns="72000" bIns="36000" anchor="t" anchorCtr="0"/>
          <a:lstStyle/>
          <a:p>
            <a:pPr>
              <a:lnSpc>
                <a:spcPct val="90000"/>
              </a:lnSpc>
              <a:spcBef>
                <a:spcPct val="0"/>
              </a:spcBef>
              <a:spcAft>
                <a:spcPct val="0"/>
              </a:spcAft>
            </a:pPr>
            <a:endParaRPr lang="ru-RU" sz="2000" dirty="0" smtClean="0"/>
          </a:p>
        </p:txBody>
      </p:sp>
      <p:sp useBgFill="1">
        <p:nvSpPr>
          <p:cNvPr id="9" name="Freeform 19"/>
          <p:cNvSpPr>
            <a:spLocks/>
          </p:cNvSpPr>
          <p:nvPr/>
        </p:nvSpPr>
        <p:spPr bwMode="auto">
          <a:xfrm>
            <a:off x="4020540" y="2559830"/>
            <a:ext cx="2379962" cy="1787603"/>
          </a:xfrm>
          <a:custGeom>
            <a:avLst/>
            <a:gdLst>
              <a:gd name="T0" fmla="*/ 47 w 817"/>
              <a:gd name="T1" fmla="*/ 323 h 804"/>
              <a:gd name="T2" fmla="*/ 64 w 817"/>
              <a:gd name="T3" fmla="*/ 323 h 804"/>
              <a:gd name="T4" fmla="*/ 91 w 817"/>
              <a:gd name="T5" fmla="*/ 337 h 804"/>
              <a:gd name="T6" fmla="*/ 116 w 817"/>
              <a:gd name="T7" fmla="*/ 354 h 804"/>
              <a:gd name="T8" fmla="*/ 130 w 817"/>
              <a:gd name="T9" fmla="*/ 353 h 804"/>
              <a:gd name="T10" fmla="*/ 139 w 817"/>
              <a:gd name="T11" fmla="*/ 341 h 804"/>
              <a:gd name="T12" fmla="*/ 418 w 817"/>
              <a:gd name="T13" fmla="*/ 138 h 804"/>
              <a:gd name="T14" fmla="*/ 432 w 817"/>
              <a:gd name="T15" fmla="*/ 126 h 804"/>
              <a:gd name="T16" fmla="*/ 427 w 817"/>
              <a:gd name="T17" fmla="*/ 108 h 804"/>
              <a:gd name="T18" fmla="*/ 407 w 817"/>
              <a:gd name="T19" fmla="*/ 76 h 804"/>
              <a:gd name="T20" fmla="*/ 401 w 817"/>
              <a:gd name="T21" fmla="*/ 57 h 804"/>
              <a:gd name="T22" fmla="*/ 406 w 817"/>
              <a:gd name="T23" fmla="*/ 34 h 804"/>
              <a:gd name="T24" fmla="*/ 422 w 817"/>
              <a:gd name="T25" fmla="*/ 17 h 804"/>
              <a:gd name="T26" fmla="*/ 446 w 817"/>
              <a:gd name="T27" fmla="*/ 5 h 804"/>
              <a:gd name="T28" fmla="*/ 474 w 817"/>
              <a:gd name="T29" fmla="*/ 0 h 804"/>
              <a:gd name="T30" fmla="*/ 504 w 817"/>
              <a:gd name="T31" fmla="*/ 2 h 804"/>
              <a:gd name="T32" fmla="*/ 524 w 817"/>
              <a:gd name="T33" fmla="*/ 9 h 804"/>
              <a:gd name="T34" fmla="*/ 545 w 817"/>
              <a:gd name="T35" fmla="*/ 24 h 804"/>
              <a:gd name="T36" fmla="*/ 556 w 817"/>
              <a:gd name="T37" fmla="*/ 42 h 804"/>
              <a:gd name="T38" fmla="*/ 556 w 817"/>
              <a:gd name="T39" fmla="*/ 63 h 804"/>
              <a:gd name="T40" fmla="*/ 547 w 817"/>
              <a:gd name="T41" fmla="*/ 83 h 804"/>
              <a:gd name="T42" fmla="*/ 525 w 817"/>
              <a:gd name="T43" fmla="*/ 114 h 804"/>
              <a:gd name="T44" fmla="*/ 524 w 817"/>
              <a:gd name="T45" fmla="*/ 128 h 804"/>
              <a:gd name="T46" fmla="*/ 532 w 817"/>
              <a:gd name="T47" fmla="*/ 136 h 804"/>
              <a:gd name="T48" fmla="*/ 817 w 817"/>
              <a:gd name="T49" fmla="*/ 141 h 804"/>
              <a:gd name="T50" fmla="*/ 531 w 817"/>
              <a:gd name="T51" fmla="*/ 668 h 804"/>
              <a:gd name="T52" fmla="*/ 524 w 817"/>
              <a:gd name="T53" fmla="*/ 678 h 804"/>
              <a:gd name="T54" fmla="*/ 527 w 817"/>
              <a:gd name="T55" fmla="*/ 692 h 804"/>
              <a:gd name="T56" fmla="*/ 547 w 817"/>
              <a:gd name="T57" fmla="*/ 720 h 804"/>
              <a:gd name="T58" fmla="*/ 558 w 817"/>
              <a:gd name="T59" fmla="*/ 750 h 804"/>
              <a:gd name="T60" fmla="*/ 554 w 817"/>
              <a:gd name="T61" fmla="*/ 767 h 804"/>
              <a:gd name="T62" fmla="*/ 537 w 817"/>
              <a:gd name="T63" fmla="*/ 786 h 804"/>
              <a:gd name="T64" fmla="*/ 510 w 817"/>
              <a:gd name="T65" fmla="*/ 800 h 804"/>
              <a:gd name="T66" fmla="*/ 477 w 817"/>
              <a:gd name="T67" fmla="*/ 804 h 804"/>
              <a:gd name="T68" fmla="*/ 441 w 817"/>
              <a:gd name="T69" fmla="*/ 796 h 804"/>
              <a:gd name="T70" fmla="*/ 419 w 817"/>
              <a:gd name="T71" fmla="*/ 784 h 804"/>
              <a:gd name="T72" fmla="*/ 404 w 817"/>
              <a:gd name="T73" fmla="*/ 765 h 804"/>
              <a:gd name="T74" fmla="*/ 400 w 817"/>
              <a:gd name="T75" fmla="*/ 748 h 804"/>
              <a:gd name="T76" fmla="*/ 406 w 817"/>
              <a:gd name="T77" fmla="*/ 726 h 804"/>
              <a:gd name="T78" fmla="*/ 424 w 817"/>
              <a:gd name="T79" fmla="*/ 698 h 804"/>
              <a:gd name="T80" fmla="*/ 432 w 817"/>
              <a:gd name="T81" fmla="*/ 680 h 804"/>
              <a:gd name="T82" fmla="*/ 428 w 817"/>
              <a:gd name="T83" fmla="*/ 671 h 804"/>
              <a:gd name="T84" fmla="*/ 412 w 817"/>
              <a:gd name="T85" fmla="*/ 662 h 804"/>
              <a:gd name="T86" fmla="*/ 135 w 817"/>
              <a:gd name="T87" fmla="*/ 452 h 804"/>
              <a:gd name="T88" fmla="*/ 125 w 817"/>
              <a:gd name="T89" fmla="*/ 445 h 804"/>
              <a:gd name="T90" fmla="*/ 110 w 817"/>
              <a:gd name="T91" fmla="*/ 450 h 804"/>
              <a:gd name="T92" fmla="*/ 74 w 817"/>
              <a:gd name="T93" fmla="*/ 475 h 804"/>
              <a:gd name="T94" fmla="*/ 54 w 817"/>
              <a:gd name="T95" fmla="*/ 481 h 804"/>
              <a:gd name="T96" fmla="*/ 37 w 817"/>
              <a:gd name="T97" fmla="*/ 477 h 804"/>
              <a:gd name="T98" fmla="*/ 17 w 817"/>
              <a:gd name="T99" fmla="*/ 459 h 804"/>
              <a:gd name="T100" fmla="*/ 4 w 817"/>
              <a:gd name="T101" fmla="*/ 432 h 804"/>
              <a:gd name="T102" fmla="*/ 0 w 817"/>
              <a:gd name="T103" fmla="*/ 400 h 804"/>
              <a:gd name="T104" fmla="*/ 7 w 817"/>
              <a:gd name="T105" fmla="*/ 364 h 804"/>
              <a:gd name="T106" fmla="*/ 19 w 817"/>
              <a:gd name="T107" fmla="*/ 342 h 80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7"/>
              <a:gd name="T163" fmla="*/ 0 h 804"/>
              <a:gd name="T164" fmla="*/ 817 w 817"/>
              <a:gd name="T165" fmla="*/ 804 h 80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7" h="804">
                <a:moveTo>
                  <a:pt x="33" y="329"/>
                </a:moveTo>
                <a:lnTo>
                  <a:pt x="38" y="326"/>
                </a:lnTo>
                <a:lnTo>
                  <a:pt x="43" y="324"/>
                </a:lnTo>
                <a:lnTo>
                  <a:pt x="47" y="323"/>
                </a:lnTo>
                <a:lnTo>
                  <a:pt x="51" y="322"/>
                </a:lnTo>
                <a:lnTo>
                  <a:pt x="56" y="322"/>
                </a:lnTo>
                <a:lnTo>
                  <a:pt x="60" y="322"/>
                </a:lnTo>
                <a:lnTo>
                  <a:pt x="64" y="323"/>
                </a:lnTo>
                <a:lnTo>
                  <a:pt x="68" y="324"/>
                </a:lnTo>
                <a:lnTo>
                  <a:pt x="76" y="328"/>
                </a:lnTo>
                <a:lnTo>
                  <a:pt x="84" y="332"/>
                </a:lnTo>
                <a:lnTo>
                  <a:pt x="91" y="337"/>
                </a:lnTo>
                <a:lnTo>
                  <a:pt x="98" y="343"/>
                </a:lnTo>
                <a:lnTo>
                  <a:pt x="104" y="347"/>
                </a:lnTo>
                <a:lnTo>
                  <a:pt x="110" y="351"/>
                </a:lnTo>
                <a:lnTo>
                  <a:pt x="116" y="354"/>
                </a:lnTo>
                <a:lnTo>
                  <a:pt x="120" y="355"/>
                </a:lnTo>
                <a:lnTo>
                  <a:pt x="123" y="355"/>
                </a:lnTo>
                <a:lnTo>
                  <a:pt x="128" y="354"/>
                </a:lnTo>
                <a:lnTo>
                  <a:pt x="130" y="353"/>
                </a:lnTo>
                <a:lnTo>
                  <a:pt x="132" y="351"/>
                </a:lnTo>
                <a:lnTo>
                  <a:pt x="135" y="348"/>
                </a:lnTo>
                <a:lnTo>
                  <a:pt x="137" y="345"/>
                </a:lnTo>
                <a:lnTo>
                  <a:pt x="139" y="341"/>
                </a:lnTo>
                <a:lnTo>
                  <a:pt x="141" y="335"/>
                </a:lnTo>
                <a:lnTo>
                  <a:pt x="141" y="141"/>
                </a:lnTo>
                <a:lnTo>
                  <a:pt x="412" y="141"/>
                </a:lnTo>
                <a:lnTo>
                  <a:pt x="418" y="138"/>
                </a:lnTo>
                <a:lnTo>
                  <a:pt x="423" y="136"/>
                </a:lnTo>
                <a:lnTo>
                  <a:pt x="427" y="133"/>
                </a:lnTo>
                <a:lnTo>
                  <a:pt x="430" y="129"/>
                </a:lnTo>
                <a:lnTo>
                  <a:pt x="432" y="126"/>
                </a:lnTo>
                <a:lnTo>
                  <a:pt x="432" y="122"/>
                </a:lnTo>
                <a:lnTo>
                  <a:pt x="432" y="119"/>
                </a:lnTo>
                <a:lnTo>
                  <a:pt x="431" y="115"/>
                </a:lnTo>
                <a:lnTo>
                  <a:pt x="427" y="108"/>
                </a:lnTo>
                <a:lnTo>
                  <a:pt x="422" y="100"/>
                </a:lnTo>
                <a:lnTo>
                  <a:pt x="416" y="92"/>
                </a:lnTo>
                <a:lnTo>
                  <a:pt x="410" y="84"/>
                </a:lnTo>
                <a:lnTo>
                  <a:pt x="407" y="76"/>
                </a:lnTo>
                <a:lnTo>
                  <a:pt x="404" y="70"/>
                </a:lnTo>
                <a:lnTo>
                  <a:pt x="403" y="66"/>
                </a:lnTo>
                <a:lnTo>
                  <a:pt x="402" y="63"/>
                </a:lnTo>
                <a:lnTo>
                  <a:pt x="401" y="57"/>
                </a:lnTo>
                <a:lnTo>
                  <a:pt x="401" y="51"/>
                </a:lnTo>
                <a:lnTo>
                  <a:pt x="402" y="45"/>
                </a:lnTo>
                <a:lnTo>
                  <a:pt x="403" y="39"/>
                </a:lnTo>
                <a:lnTo>
                  <a:pt x="406" y="34"/>
                </a:lnTo>
                <a:lnTo>
                  <a:pt x="409" y="29"/>
                </a:lnTo>
                <a:lnTo>
                  <a:pt x="413" y="25"/>
                </a:lnTo>
                <a:lnTo>
                  <a:pt x="417" y="20"/>
                </a:lnTo>
                <a:lnTo>
                  <a:pt x="422" y="17"/>
                </a:lnTo>
                <a:lnTo>
                  <a:pt x="427" y="13"/>
                </a:lnTo>
                <a:lnTo>
                  <a:pt x="433" y="10"/>
                </a:lnTo>
                <a:lnTo>
                  <a:pt x="439" y="7"/>
                </a:lnTo>
                <a:lnTo>
                  <a:pt x="446" y="5"/>
                </a:lnTo>
                <a:lnTo>
                  <a:pt x="452" y="3"/>
                </a:lnTo>
                <a:lnTo>
                  <a:pt x="459" y="1"/>
                </a:lnTo>
                <a:lnTo>
                  <a:pt x="467" y="0"/>
                </a:lnTo>
                <a:lnTo>
                  <a:pt x="474" y="0"/>
                </a:lnTo>
                <a:lnTo>
                  <a:pt x="481" y="0"/>
                </a:lnTo>
                <a:lnTo>
                  <a:pt x="489" y="0"/>
                </a:lnTo>
                <a:lnTo>
                  <a:pt x="496" y="1"/>
                </a:lnTo>
                <a:lnTo>
                  <a:pt x="504" y="2"/>
                </a:lnTo>
                <a:lnTo>
                  <a:pt x="511" y="4"/>
                </a:lnTo>
                <a:lnTo>
                  <a:pt x="518" y="6"/>
                </a:lnTo>
                <a:lnTo>
                  <a:pt x="521" y="8"/>
                </a:lnTo>
                <a:lnTo>
                  <a:pt x="524" y="9"/>
                </a:lnTo>
                <a:lnTo>
                  <a:pt x="531" y="12"/>
                </a:lnTo>
                <a:lnTo>
                  <a:pt x="537" y="16"/>
                </a:lnTo>
                <a:lnTo>
                  <a:pt x="542" y="21"/>
                </a:lnTo>
                <a:lnTo>
                  <a:pt x="545" y="24"/>
                </a:lnTo>
                <a:lnTo>
                  <a:pt x="547" y="26"/>
                </a:lnTo>
                <a:lnTo>
                  <a:pt x="551" y="32"/>
                </a:lnTo>
                <a:lnTo>
                  <a:pt x="554" y="37"/>
                </a:lnTo>
                <a:lnTo>
                  <a:pt x="556" y="42"/>
                </a:lnTo>
                <a:lnTo>
                  <a:pt x="557" y="47"/>
                </a:lnTo>
                <a:lnTo>
                  <a:pt x="557" y="54"/>
                </a:lnTo>
                <a:lnTo>
                  <a:pt x="557" y="60"/>
                </a:lnTo>
                <a:lnTo>
                  <a:pt x="556" y="63"/>
                </a:lnTo>
                <a:lnTo>
                  <a:pt x="555" y="67"/>
                </a:lnTo>
                <a:lnTo>
                  <a:pt x="551" y="74"/>
                </a:lnTo>
                <a:lnTo>
                  <a:pt x="549" y="78"/>
                </a:lnTo>
                <a:lnTo>
                  <a:pt x="547" y="83"/>
                </a:lnTo>
                <a:lnTo>
                  <a:pt x="537" y="96"/>
                </a:lnTo>
                <a:lnTo>
                  <a:pt x="530" y="106"/>
                </a:lnTo>
                <a:lnTo>
                  <a:pt x="528" y="110"/>
                </a:lnTo>
                <a:lnTo>
                  <a:pt x="525" y="114"/>
                </a:lnTo>
                <a:lnTo>
                  <a:pt x="524" y="118"/>
                </a:lnTo>
                <a:lnTo>
                  <a:pt x="523" y="122"/>
                </a:lnTo>
                <a:lnTo>
                  <a:pt x="523" y="126"/>
                </a:lnTo>
                <a:lnTo>
                  <a:pt x="524" y="128"/>
                </a:lnTo>
                <a:lnTo>
                  <a:pt x="525" y="129"/>
                </a:lnTo>
                <a:lnTo>
                  <a:pt x="526" y="131"/>
                </a:lnTo>
                <a:lnTo>
                  <a:pt x="528" y="133"/>
                </a:lnTo>
                <a:lnTo>
                  <a:pt x="532" y="136"/>
                </a:lnTo>
                <a:lnTo>
                  <a:pt x="534" y="137"/>
                </a:lnTo>
                <a:lnTo>
                  <a:pt x="537" y="138"/>
                </a:lnTo>
                <a:lnTo>
                  <a:pt x="545" y="141"/>
                </a:lnTo>
                <a:lnTo>
                  <a:pt x="817" y="141"/>
                </a:lnTo>
                <a:lnTo>
                  <a:pt x="817" y="662"/>
                </a:lnTo>
                <a:lnTo>
                  <a:pt x="545" y="662"/>
                </a:lnTo>
                <a:lnTo>
                  <a:pt x="535" y="666"/>
                </a:lnTo>
                <a:lnTo>
                  <a:pt x="531" y="668"/>
                </a:lnTo>
                <a:lnTo>
                  <a:pt x="528" y="670"/>
                </a:lnTo>
                <a:lnTo>
                  <a:pt x="526" y="673"/>
                </a:lnTo>
                <a:lnTo>
                  <a:pt x="524" y="675"/>
                </a:lnTo>
                <a:lnTo>
                  <a:pt x="524" y="678"/>
                </a:lnTo>
                <a:lnTo>
                  <a:pt x="523" y="680"/>
                </a:lnTo>
                <a:lnTo>
                  <a:pt x="524" y="683"/>
                </a:lnTo>
                <a:lnTo>
                  <a:pt x="524" y="686"/>
                </a:lnTo>
                <a:lnTo>
                  <a:pt x="527" y="692"/>
                </a:lnTo>
                <a:lnTo>
                  <a:pt x="531" y="699"/>
                </a:lnTo>
                <a:lnTo>
                  <a:pt x="536" y="706"/>
                </a:lnTo>
                <a:lnTo>
                  <a:pt x="542" y="713"/>
                </a:lnTo>
                <a:lnTo>
                  <a:pt x="547" y="720"/>
                </a:lnTo>
                <a:lnTo>
                  <a:pt x="551" y="728"/>
                </a:lnTo>
                <a:lnTo>
                  <a:pt x="555" y="737"/>
                </a:lnTo>
                <a:lnTo>
                  <a:pt x="558" y="745"/>
                </a:lnTo>
                <a:lnTo>
                  <a:pt x="558" y="750"/>
                </a:lnTo>
                <a:lnTo>
                  <a:pt x="558" y="754"/>
                </a:lnTo>
                <a:lnTo>
                  <a:pt x="557" y="758"/>
                </a:lnTo>
                <a:lnTo>
                  <a:pt x="556" y="762"/>
                </a:lnTo>
                <a:lnTo>
                  <a:pt x="554" y="767"/>
                </a:lnTo>
                <a:lnTo>
                  <a:pt x="552" y="771"/>
                </a:lnTo>
                <a:lnTo>
                  <a:pt x="545" y="779"/>
                </a:lnTo>
                <a:lnTo>
                  <a:pt x="541" y="783"/>
                </a:lnTo>
                <a:lnTo>
                  <a:pt x="537" y="786"/>
                </a:lnTo>
                <a:lnTo>
                  <a:pt x="529" y="792"/>
                </a:lnTo>
                <a:lnTo>
                  <a:pt x="524" y="794"/>
                </a:lnTo>
                <a:lnTo>
                  <a:pt x="520" y="796"/>
                </a:lnTo>
                <a:lnTo>
                  <a:pt x="510" y="800"/>
                </a:lnTo>
                <a:lnTo>
                  <a:pt x="504" y="801"/>
                </a:lnTo>
                <a:lnTo>
                  <a:pt x="498" y="802"/>
                </a:lnTo>
                <a:lnTo>
                  <a:pt x="488" y="803"/>
                </a:lnTo>
                <a:lnTo>
                  <a:pt x="477" y="804"/>
                </a:lnTo>
                <a:lnTo>
                  <a:pt x="466" y="803"/>
                </a:lnTo>
                <a:lnTo>
                  <a:pt x="456" y="801"/>
                </a:lnTo>
                <a:lnTo>
                  <a:pt x="446" y="798"/>
                </a:lnTo>
                <a:lnTo>
                  <a:pt x="441" y="796"/>
                </a:lnTo>
                <a:lnTo>
                  <a:pt x="436" y="794"/>
                </a:lnTo>
                <a:lnTo>
                  <a:pt x="427" y="790"/>
                </a:lnTo>
                <a:lnTo>
                  <a:pt x="423" y="787"/>
                </a:lnTo>
                <a:lnTo>
                  <a:pt x="419" y="784"/>
                </a:lnTo>
                <a:lnTo>
                  <a:pt x="412" y="778"/>
                </a:lnTo>
                <a:lnTo>
                  <a:pt x="409" y="774"/>
                </a:lnTo>
                <a:lnTo>
                  <a:pt x="407" y="770"/>
                </a:lnTo>
                <a:lnTo>
                  <a:pt x="404" y="765"/>
                </a:lnTo>
                <a:lnTo>
                  <a:pt x="402" y="761"/>
                </a:lnTo>
                <a:lnTo>
                  <a:pt x="401" y="756"/>
                </a:lnTo>
                <a:lnTo>
                  <a:pt x="400" y="752"/>
                </a:lnTo>
                <a:lnTo>
                  <a:pt x="400" y="748"/>
                </a:lnTo>
                <a:lnTo>
                  <a:pt x="400" y="743"/>
                </a:lnTo>
                <a:lnTo>
                  <a:pt x="401" y="739"/>
                </a:lnTo>
                <a:lnTo>
                  <a:pt x="402" y="735"/>
                </a:lnTo>
                <a:lnTo>
                  <a:pt x="406" y="726"/>
                </a:lnTo>
                <a:lnTo>
                  <a:pt x="410" y="719"/>
                </a:lnTo>
                <a:lnTo>
                  <a:pt x="415" y="711"/>
                </a:lnTo>
                <a:lnTo>
                  <a:pt x="420" y="704"/>
                </a:lnTo>
                <a:lnTo>
                  <a:pt x="424" y="698"/>
                </a:lnTo>
                <a:lnTo>
                  <a:pt x="428" y="692"/>
                </a:lnTo>
                <a:lnTo>
                  <a:pt x="431" y="686"/>
                </a:lnTo>
                <a:lnTo>
                  <a:pt x="432" y="683"/>
                </a:lnTo>
                <a:lnTo>
                  <a:pt x="432" y="680"/>
                </a:lnTo>
                <a:lnTo>
                  <a:pt x="432" y="678"/>
                </a:lnTo>
                <a:lnTo>
                  <a:pt x="431" y="675"/>
                </a:lnTo>
                <a:lnTo>
                  <a:pt x="430" y="673"/>
                </a:lnTo>
                <a:lnTo>
                  <a:pt x="428" y="671"/>
                </a:lnTo>
                <a:lnTo>
                  <a:pt x="425" y="668"/>
                </a:lnTo>
                <a:lnTo>
                  <a:pt x="421" y="666"/>
                </a:lnTo>
                <a:lnTo>
                  <a:pt x="417" y="664"/>
                </a:lnTo>
                <a:lnTo>
                  <a:pt x="412" y="662"/>
                </a:lnTo>
                <a:lnTo>
                  <a:pt x="141" y="662"/>
                </a:lnTo>
                <a:lnTo>
                  <a:pt x="141" y="466"/>
                </a:lnTo>
                <a:lnTo>
                  <a:pt x="137" y="456"/>
                </a:lnTo>
                <a:lnTo>
                  <a:pt x="135" y="452"/>
                </a:lnTo>
                <a:lnTo>
                  <a:pt x="133" y="449"/>
                </a:lnTo>
                <a:lnTo>
                  <a:pt x="130" y="447"/>
                </a:lnTo>
                <a:lnTo>
                  <a:pt x="128" y="446"/>
                </a:lnTo>
                <a:lnTo>
                  <a:pt x="125" y="445"/>
                </a:lnTo>
                <a:lnTo>
                  <a:pt x="123" y="445"/>
                </a:lnTo>
                <a:lnTo>
                  <a:pt x="120" y="446"/>
                </a:lnTo>
                <a:lnTo>
                  <a:pt x="116" y="447"/>
                </a:lnTo>
                <a:lnTo>
                  <a:pt x="110" y="450"/>
                </a:lnTo>
                <a:lnTo>
                  <a:pt x="103" y="454"/>
                </a:lnTo>
                <a:lnTo>
                  <a:pt x="96" y="459"/>
                </a:lnTo>
                <a:lnTo>
                  <a:pt x="82" y="469"/>
                </a:lnTo>
                <a:lnTo>
                  <a:pt x="74" y="475"/>
                </a:lnTo>
                <a:lnTo>
                  <a:pt x="70" y="477"/>
                </a:lnTo>
                <a:lnTo>
                  <a:pt x="66" y="478"/>
                </a:lnTo>
                <a:lnTo>
                  <a:pt x="58" y="481"/>
                </a:lnTo>
                <a:lnTo>
                  <a:pt x="54" y="481"/>
                </a:lnTo>
                <a:lnTo>
                  <a:pt x="50" y="481"/>
                </a:lnTo>
                <a:lnTo>
                  <a:pt x="45" y="480"/>
                </a:lnTo>
                <a:lnTo>
                  <a:pt x="41" y="479"/>
                </a:lnTo>
                <a:lnTo>
                  <a:pt x="37" y="477"/>
                </a:lnTo>
                <a:lnTo>
                  <a:pt x="32" y="475"/>
                </a:lnTo>
                <a:lnTo>
                  <a:pt x="24" y="467"/>
                </a:lnTo>
                <a:lnTo>
                  <a:pt x="21" y="463"/>
                </a:lnTo>
                <a:lnTo>
                  <a:pt x="17" y="459"/>
                </a:lnTo>
                <a:lnTo>
                  <a:pt x="12" y="451"/>
                </a:lnTo>
                <a:lnTo>
                  <a:pt x="9" y="446"/>
                </a:lnTo>
                <a:lnTo>
                  <a:pt x="7" y="442"/>
                </a:lnTo>
                <a:lnTo>
                  <a:pt x="4" y="432"/>
                </a:lnTo>
                <a:lnTo>
                  <a:pt x="2" y="426"/>
                </a:lnTo>
                <a:lnTo>
                  <a:pt x="1" y="421"/>
                </a:lnTo>
                <a:lnTo>
                  <a:pt x="0" y="411"/>
                </a:lnTo>
                <a:lnTo>
                  <a:pt x="0" y="400"/>
                </a:lnTo>
                <a:lnTo>
                  <a:pt x="1" y="389"/>
                </a:lnTo>
                <a:lnTo>
                  <a:pt x="2" y="379"/>
                </a:lnTo>
                <a:lnTo>
                  <a:pt x="5" y="369"/>
                </a:lnTo>
                <a:lnTo>
                  <a:pt x="7" y="364"/>
                </a:lnTo>
                <a:lnTo>
                  <a:pt x="9" y="359"/>
                </a:lnTo>
                <a:lnTo>
                  <a:pt x="14" y="350"/>
                </a:lnTo>
                <a:lnTo>
                  <a:pt x="16" y="346"/>
                </a:lnTo>
                <a:lnTo>
                  <a:pt x="19" y="342"/>
                </a:lnTo>
                <a:lnTo>
                  <a:pt x="26" y="334"/>
                </a:lnTo>
                <a:lnTo>
                  <a:pt x="29" y="331"/>
                </a:lnTo>
                <a:lnTo>
                  <a:pt x="33" y="329"/>
                </a:lnTo>
                <a:close/>
              </a:path>
            </a:pathLst>
          </a:custGeom>
          <a:ln>
            <a:solidFill>
              <a:schemeClr val="accent6"/>
            </a:solidFill>
            <a:headEnd/>
            <a:tailEnd/>
          </a:ln>
        </p:spPr>
        <p:style>
          <a:lnRef idx="1">
            <a:schemeClr val="accent5"/>
          </a:lnRef>
          <a:fillRef idx="3">
            <a:schemeClr val="accent5"/>
          </a:fillRef>
          <a:effectRef idx="2">
            <a:schemeClr val="accent5"/>
          </a:effectRef>
          <a:fontRef idx="minor">
            <a:schemeClr val="lt1"/>
          </a:fontRef>
        </p:style>
        <p:txBody>
          <a:bodyPr lIns="72000" tIns="36000" rIns="72000" bIns="36000" anchor="t" anchorCtr="0"/>
          <a:lstStyle/>
          <a:p>
            <a:pPr>
              <a:lnSpc>
                <a:spcPct val="90000"/>
              </a:lnSpc>
              <a:spcBef>
                <a:spcPct val="0"/>
              </a:spcBef>
              <a:spcAft>
                <a:spcPct val="0"/>
              </a:spcAft>
            </a:pPr>
            <a:endParaRPr lang="ru-RU" sz="2000" dirty="0" smtClean="0"/>
          </a:p>
        </p:txBody>
      </p:sp>
      <p:sp useBgFill="1">
        <p:nvSpPr>
          <p:cNvPr id="10" name="Freeform 20"/>
          <p:cNvSpPr>
            <a:spLocks/>
          </p:cNvSpPr>
          <p:nvPr/>
        </p:nvSpPr>
        <p:spPr bwMode="auto">
          <a:xfrm>
            <a:off x="2470388" y="2559830"/>
            <a:ext cx="1959760" cy="1469927"/>
          </a:xfrm>
          <a:custGeom>
            <a:avLst/>
            <a:gdLst>
              <a:gd name="T0" fmla="*/ 11 w 673"/>
              <a:gd name="T1" fmla="*/ 448 h 662"/>
              <a:gd name="T2" fmla="*/ 27 w 673"/>
              <a:gd name="T3" fmla="*/ 447 h 662"/>
              <a:gd name="T4" fmla="*/ 60 w 673"/>
              <a:gd name="T5" fmla="*/ 469 h 662"/>
              <a:gd name="T6" fmla="*/ 85 w 673"/>
              <a:gd name="T7" fmla="*/ 481 h 662"/>
              <a:gd name="T8" fmla="*/ 109 w 673"/>
              <a:gd name="T9" fmla="*/ 475 h 662"/>
              <a:gd name="T10" fmla="*/ 132 w 673"/>
              <a:gd name="T11" fmla="*/ 446 h 662"/>
              <a:gd name="T12" fmla="*/ 142 w 673"/>
              <a:gd name="T13" fmla="*/ 411 h 662"/>
              <a:gd name="T14" fmla="*/ 135 w 673"/>
              <a:gd name="T15" fmla="*/ 364 h 662"/>
              <a:gd name="T16" fmla="*/ 116 w 673"/>
              <a:gd name="T17" fmla="*/ 334 h 662"/>
              <a:gd name="T18" fmla="*/ 92 w 673"/>
              <a:gd name="T19" fmla="*/ 322 h 662"/>
              <a:gd name="T20" fmla="*/ 67 w 673"/>
              <a:gd name="T21" fmla="*/ 327 h 662"/>
              <a:gd name="T22" fmla="*/ 26 w 673"/>
              <a:gd name="T23" fmla="*/ 354 h 662"/>
              <a:gd name="T24" fmla="*/ 11 w 673"/>
              <a:gd name="T25" fmla="*/ 352 h 662"/>
              <a:gd name="T26" fmla="*/ 0 w 673"/>
              <a:gd name="T27" fmla="*/ 333 h 662"/>
              <a:gd name="T28" fmla="*/ 283 w 673"/>
              <a:gd name="T29" fmla="*/ 135 h 662"/>
              <a:gd name="T30" fmla="*/ 290 w 673"/>
              <a:gd name="T31" fmla="*/ 123 h 662"/>
              <a:gd name="T32" fmla="*/ 278 w 673"/>
              <a:gd name="T33" fmla="*/ 99 h 662"/>
              <a:gd name="T34" fmla="*/ 258 w 673"/>
              <a:gd name="T35" fmla="*/ 64 h 662"/>
              <a:gd name="T36" fmla="*/ 259 w 673"/>
              <a:gd name="T37" fmla="*/ 43 h 662"/>
              <a:gd name="T38" fmla="*/ 274 w 673"/>
              <a:gd name="T39" fmla="*/ 22 h 662"/>
              <a:gd name="T40" fmla="*/ 304 w 673"/>
              <a:gd name="T41" fmla="*/ 5 h 662"/>
              <a:gd name="T42" fmla="*/ 356 w 673"/>
              <a:gd name="T43" fmla="*/ 1 h 662"/>
              <a:gd name="T44" fmla="*/ 390 w 673"/>
              <a:gd name="T45" fmla="*/ 14 h 662"/>
              <a:gd name="T46" fmla="*/ 410 w 673"/>
              <a:gd name="T47" fmla="*/ 32 h 662"/>
              <a:gd name="T48" fmla="*/ 416 w 673"/>
              <a:gd name="T49" fmla="*/ 54 h 662"/>
              <a:gd name="T50" fmla="*/ 394 w 673"/>
              <a:gd name="T51" fmla="*/ 98 h 662"/>
              <a:gd name="T52" fmla="*/ 381 w 673"/>
              <a:gd name="T53" fmla="*/ 123 h 662"/>
              <a:gd name="T54" fmla="*/ 388 w 673"/>
              <a:gd name="T55" fmla="*/ 135 h 662"/>
              <a:gd name="T56" fmla="*/ 673 w 673"/>
              <a:gd name="T57" fmla="*/ 333 h 662"/>
              <a:gd name="T58" fmla="*/ 662 w 673"/>
              <a:gd name="T59" fmla="*/ 353 h 662"/>
              <a:gd name="T60" fmla="*/ 648 w 673"/>
              <a:gd name="T61" fmla="*/ 354 h 662"/>
              <a:gd name="T62" fmla="*/ 615 w 673"/>
              <a:gd name="T63" fmla="*/ 332 h 662"/>
              <a:gd name="T64" fmla="*/ 587 w 673"/>
              <a:gd name="T65" fmla="*/ 322 h 662"/>
              <a:gd name="T66" fmla="*/ 565 w 673"/>
              <a:gd name="T67" fmla="*/ 329 h 662"/>
              <a:gd name="T68" fmla="*/ 545 w 673"/>
              <a:gd name="T69" fmla="*/ 350 h 662"/>
              <a:gd name="T70" fmla="*/ 532 w 673"/>
              <a:gd name="T71" fmla="*/ 389 h 662"/>
              <a:gd name="T72" fmla="*/ 535 w 673"/>
              <a:gd name="T73" fmla="*/ 432 h 662"/>
              <a:gd name="T74" fmla="*/ 549 w 673"/>
              <a:gd name="T75" fmla="*/ 459 h 662"/>
              <a:gd name="T76" fmla="*/ 568 w 673"/>
              <a:gd name="T77" fmla="*/ 477 h 662"/>
              <a:gd name="T78" fmla="*/ 590 w 673"/>
              <a:gd name="T79" fmla="*/ 481 h 662"/>
              <a:gd name="T80" fmla="*/ 628 w 673"/>
              <a:gd name="T81" fmla="*/ 458 h 662"/>
              <a:gd name="T82" fmla="*/ 652 w 673"/>
              <a:gd name="T83" fmla="*/ 446 h 662"/>
              <a:gd name="T84" fmla="*/ 665 w 673"/>
              <a:gd name="T85" fmla="*/ 450 h 662"/>
              <a:gd name="T86" fmla="*/ 673 w 673"/>
              <a:gd name="T87" fmla="*/ 662 h 662"/>
              <a:gd name="T88" fmla="*/ 383 w 673"/>
              <a:gd name="T89" fmla="*/ 652 h 662"/>
              <a:gd name="T90" fmla="*/ 382 w 673"/>
              <a:gd name="T91" fmla="*/ 638 h 662"/>
              <a:gd name="T92" fmla="*/ 405 w 673"/>
              <a:gd name="T93" fmla="*/ 604 h 662"/>
              <a:gd name="T94" fmla="*/ 416 w 673"/>
              <a:gd name="T95" fmla="*/ 570 h 662"/>
              <a:gd name="T96" fmla="*/ 403 w 673"/>
              <a:gd name="T97" fmla="*/ 545 h 662"/>
              <a:gd name="T98" fmla="*/ 377 w 673"/>
              <a:gd name="T99" fmla="*/ 528 h 662"/>
              <a:gd name="T100" fmla="*/ 335 w 673"/>
              <a:gd name="T101" fmla="*/ 521 h 662"/>
              <a:gd name="T102" fmla="*/ 294 w 673"/>
              <a:gd name="T103" fmla="*/ 530 h 662"/>
              <a:gd name="T104" fmla="*/ 267 w 673"/>
              <a:gd name="T105" fmla="*/ 550 h 662"/>
              <a:gd name="T106" fmla="*/ 257 w 673"/>
              <a:gd name="T107" fmla="*/ 572 h 662"/>
              <a:gd name="T108" fmla="*/ 263 w 673"/>
              <a:gd name="T109" fmla="*/ 597 h 662"/>
              <a:gd name="T110" fmla="*/ 287 w 673"/>
              <a:gd name="T111" fmla="*/ 633 h 662"/>
              <a:gd name="T112" fmla="*/ 289 w 673"/>
              <a:gd name="T113" fmla="*/ 649 h 662"/>
              <a:gd name="T114" fmla="*/ 275 w 673"/>
              <a:gd name="T115" fmla="*/ 660 h 6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73"/>
              <a:gd name="T175" fmla="*/ 0 h 662"/>
              <a:gd name="T176" fmla="*/ 673 w 673"/>
              <a:gd name="T177" fmla="*/ 662 h 6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73" h="662">
                <a:moveTo>
                  <a:pt x="1" y="466"/>
                </a:moveTo>
                <a:lnTo>
                  <a:pt x="4" y="456"/>
                </a:lnTo>
                <a:lnTo>
                  <a:pt x="7" y="453"/>
                </a:lnTo>
                <a:lnTo>
                  <a:pt x="9" y="450"/>
                </a:lnTo>
                <a:lnTo>
                  <a:pt x="11" y="448"/>
                </a:lnTo>
                <a:lnTo>
                  <a:pt x="13" y="446"/>
                </a:lnTo>
                <a:lnTo>
                  <a:pt x="16" y="446"/>
                </a:lnTo>
                <a:lnTo>
                  <a:pt x="20" y="445"/>
                </a:lnTo>
                <a:lnTo>
                  <a:pt x="23" y="446"/>
                </a:lnTo>
                <a:lnTo>
                  <a:pt x="27" y="447"/>
                </a:lnTo>
                <a:lnTo>
                  <a:pt x="30" y="449"/>
                </a:lnTo>
                <a:lnTo>
                  <a:pt x="34" y="451"/>
                </a:lnTo>
                <a:lnTo>
                  <a:pt x="42" y="456"/>
                </a:lnTo>
                <a:lnTo>
                  <a:pt x="51" y="463"/>
                </a:lnTo>
                <a:lnTo>
                  <a:pt x="60" y="469"/>
                </a:lnTo>
                <a:lnTo>
                  <a:pt x="65" y="473"/>
                </a:lnTo>
                <a:lnTo>
                  <a:pt x="70" y="476"/>
                </a:lnTo>
                <a:lnTo>
                  <a:pt x="75" y="478"/>
                </a:lnTo>
                <a:lnTo>
                  <a:pt x="80" y="480"/>
                </a:lnTo>
                <a:lnTo>
                  <a:pt x="85" y="481"/>
                </a:lnTo>
                <a:lnTo>
                  <a:pt x="90" y="481"/>
                </a:lnTo>
                <a:lnTo>
                  <a:pt x="95" y="481"/>
                </a:lnTo>
                <a:lnTo>
                  <a:pt x="100" y="480"/>
                </a:lnTo>
                <a:lnTo>
                  <a:pt x="104" y="478"/>
                </a:lnTo>
                <a:lnTo>
                  <a:pt x="109" y="475"/>
                </a:lnTo>
                <a:lnTo>
                  <a:pt x="117" y="467"/>
                </a:lnTo>
                <a:lnTo>
                  <a:pt x="121" y="463"/>
                </a:lnTo>
                <a:lnTo>
                  <a:pt x="124" y="459"/>
                </a:lnTo>
                <a:lnTo>
                  <a:pt x="130" y="451"/>
                </a:lnTo>
                <a:lnTo>
                  <a:pt x="132" y="446"/>
                </a:lnTo>
                <a:lnTo>
                  <a:pt x="134" y="442"/>
                </a:lnTo>
                <a:lnTo>
                  <a:pt x="138" y="432"/>
                </a:lnTo>
                <a:lnTo>
                  <a:pt x="139" y="426"/>
                </a:lnTo>
                <a:lnTo>
                  <a:pt x="140" y="421"/>
                </a:lnTo>
                <a:lnTo>
                  <a:pt x="142" y="411"/>
                </a:lnTo>
                <a:lnTo>
                  <a:pt x="142" y="400"/>
                </a:lnTo>
                <a:lnTo>
                  <a:pt x="141" y="389"/>
                </a:lnTo>
                <a:lnTo>
                  <a:pt x="139" y="379"/>
                </a:lnTo>
                <a:lnTo>
                  <a:pt x="136" y="369"/>
                </a:lnTo>
                <a:lnTo>
                  <a:pt x="135" y="364"/>
                </a:lnTo>
                <a:lnTo>
                  <a:pt x="133" y="359"/>
                </a:lnTo>
                <a:lnTo>
                  <a:pt x="128" y="350"/>
                </a:lnTo>
                <a:lnTo>
                  <a:pt x="125" y="346"/>
                </a:lnTo>
                <a:lnTo>
                  <a:pt x="122" y="342"/>
                </a:lnTo>
                <a:lnTo>
                  <a:pt x="116" y="334"/>
                </a:lnTo>
                <a:lnTo>
                  <a:pt x="112" y="331"/>
                </a:lnTo>
                <a:lnTo>
                  <a:pt x="108" y="329"/>
                </a:lnTo>
                <a:lnTo>
                  <a:pt x="103" y="326"/>
                </a:lnTo>
                <a:lnTo>
                  <a:pt x="98" y="324"/>
                </a:lnTo>
                <a:lnTo>
                  <a:pt x="92" y="322"/>
                </a:lnTo>
                <a:lnTo>
                  <a:pt x="87" y="322"/>
                </a:lnTo>
                <a:lnTo>
                  <a:pt x="82" y="322"/>
                </a:lnTo>
                <a:lnTo>
                  <a:pt x="77" y="323"/>
                </a:lnTo>
                <a:lnTo>
                  <a:pt x="72" y="325"/>
                </a:lnTo>
                <a:lnTo>
                  <a:pt x="67" y="327"/>
                </a:lnTo>
                <a:lnTo>
                  <a:pt x="58" y="332"/>
                </a:lnTo>
                <a:lnTo>
                  <a:pt x="49" y="338"/>
                </a:lnTo>
                <a:lnTo>
                  <a:pt x="41" y="345"/>
                </a:lnTo>
                <a:lnTo>
                  <a:pt x="33" y="350"/>
                </a:lnTo>
                <a:lnTo>
                  <a:pt x="26" y="354"/>
                </a:lnTo>
                <a:lnTo>
                  <a:pt x="23" y="355"/>
                </a:lnTo>
                <a:lnTo>
                  <a:pt x="20" y="355"/>
                </a:lnTo>
                <a:lnTo>
                  <a:pt x="16" y="355"/>
                </a:lnTo>
                <a:lnTo>
                  <a:pt x="14" y="354"/>
                </a:lnTo>
                <a:lnTo>
                  <a:pt x="11" y="352"/>
                </a:lnTo>
                <a:lnTo>
                  <a:pt x="9" y="350"/>
                </a:lnTo>
                <a:lnTo>
                  <a:pt x="7" y="347"/>
                </a:lnTo>
                <a:lnTo>
                  <a:pt x="4" y="344"/>
                </a:lnTo>
                <a:lnTo>
                  <a:pt x="2" y="338"/>
                </a:lnTo>
                <a:lnTo>
                  <a:pt x="0" y="333"/>
                </a:lnTo>
                <a:lnTo>
                  <a:pt x="1" y="141"/>
                </a:lnTo>
                <a:lnTo>
                  <a:pt x="269" y="141"/>
                </a:lnTo>
                <a:lnTo>
                  <a:pt x="276" y="139"/>
                </a:lnTo>
                <a:lnTo>
                  <a:pt x="280" y="137"/>
                </a:lnTo>
                <a:lnTo>
                  <a:pt x="283" y="135"/>
                </a:lnTo>
                <a:lnTo>
                  <a:pt x="286" y="133"/>
                </a:lnTo>
                <a:lnTo>
                  <a:pt x="288" y="130"/>
                </a:lnTo>
                <a:lnTo>
                  <a:pt x="289" y="128"/>
                </a:lnTo>
                <a:lnTo>
                  <a:pt x="290" y="125"/>
                </a:lnTo>
                <a:lnTo>
                  <a:pt x="290" y="123"/>
                </a:lnTo>
                <a:lnTo>
                  <a:pt x="290" y="120"/>
                </a:lnTo>
                <a:lnTo>
                  <a:pt x="289" y="117"/>
                </a:lnTo>
                <a:lnTo>
                  <a:pt x="286" y="112"/>
                </a:lnTo>
                <a:lnTo>
                  <a:pt x="283" y="105"/>
                </a:lnTo>
                <a:lnTo>
                  <a:pt x="278" y="99"/>
                </a:lnTo>
                <a:lnTo>
                  <a:pt x="267" y="85"/>
                </a:lnTo>
                <a:lnTo>
                  <a:pt x="263" y="76"/>
                </a:lnTo>
                <a:lnTo>
                  <a:pt x="261" y="72"/>
                </a:lnTo>
                <a:lnTo>
                  <a:pt x="260" y="68"/>
                </a:lnTo>
                <a:lnTo>
                  <a:pt x="258" y="64"/>
                </a:lnTo>
                <a:lnTo>
                  <a:pt x="258" y="60"/>
                </a:lnTo>
                <a:lnTo>
                  <a:pt x="257" y="56"/>
                </a:lnTo>
                <a:lnTo>
                  <a:pt x="257" y="51"/>
                </a:lnTo>
                <a:lnTo>
                  <a:pt x="258" y="47"/>
                </a:lnTo>
                <a:lnTo>
                  <a:pt x="259" y="43"/>
                </a:lnTo>
                <a:lnTo>
                  <a:pt x="261" y="38"/>
                </a:lnTo>
                <a:lnTo>
                  <a:pt x="264" y="33"/>
                </a:lnTo>
                <a:lnTo>
                  <a:pt x="267" y="29"/>
                </a:lnTo>
                <a:lnTo>
                  <a:pt x="270" y="26"/>
                </a:lnTo>
                <a:lnTo>
                  <a:pt x="274" y="22"/>
                </a:lnTo>
                <a:lnTo>
                  <a:pt x="277" y="19"/>
                </a:lnTo>
                <a:lnTo>
                  <a:pt x="285" y="14"/>
                </a:lnTo>
                <a:lnTo>
                  <a:pt x="294" y="9"/>
                </a:lnTo>
                <a:lnTo>
                  <a:pt x="299" y="7"/>
                </a:lnTo>
                <a:lnTo>
                  <a:pt x="304" y="5"/>
                </a:lnTo>
                <a:lnTo>
                  <a:pt x="314" y="2"/>
                </a:lnTo>
                <a:lnTo>
                  <a:pt x="324" y="1"/>
                </a:lnTo>
                <a:lnTo>
                  <a:pt x="335" y="0"/>
                </a:lnTo>
                <a:lnTo>
                  <a:pt x="346" y="0"/>
                </a:lnTo>
                <a:lnTo>
                  <a:pt x="356" y="1"/>
                </a:lnTo>
                <a:lnTo>
                  <a:pt x="367" y="4"/>
                </a:lnTo>
                <a:lnTo>
                  <a:pt x="377" y="7"/>
                </a:lnTo>
                <a:lnTo>
                  <a:pt x="381" y="9"/>
                </a:lnTo>
                <a:lnTo>
                  <a:pt x="386" y="12"/>
                </a:lnTo>
                <a:lnTo>
                  <a:pt x="390" y="14"/>
                </a:lnTo>
                <a:lnTo>
                  <a:pt x="395" y="17"/>
                </a:lnTo>
                <a:lnTo>
                  <a:pt x="400" y="21"/>
                </a:lnTo>
                <a:lnTo>
                  <a:pt x="403" y="24"/>
                </a:lnTo>
                <a:lnTo>
                  <a:pt x="407" y="28"/>
                </a:lnTo>
                <a:lnTo>
                  <a:pt x="410" y="32"/>
                </a:lnTo>
                <a:lnTo>
                  <a:pt x="412" y="37"/>
                </a:lnTo>
                <a:lnTo>
                  <a:pt x="414" y="41"/>
                </a:lnTo>
                <a:lnTo>
                  <a:pt x="416" y="45"/>
                </a:lnTo>
                <a:lnTo>
                  <a:pt x="416" y="50"/>
                </a:lnTo>
                <a:lnTo>
                  <a:pt x="416" y="54"/>
                </a:lnTo>
                <a:lnTo>
                  <a:pt x="416" y="58"/>
                </a:lnTo>
                <a:lnTo>
                  <a:pt x="413" y="66"/>
                </a:lnTo>
                <a:lnTo>
                  <a:pt x="410" y="74"/>
                </a:lnTo>
                <a:lnTo>
                  <a:pt x="405" y="83"/>
                </a:lnTo>
                <a:lnTo>
                  <a:pt x="394" y="98"/>
                </a:lnTo>
                <a:lnTo>
                  <a:pt x="389" y="104"/>
                </a:lnTo>
                <a:lnTo>
                  <a:pt x="385" y="111"/>
                </a:lnTo>
                <a:lnTo>
                  <a:pt x="382" y="117"/>
                </a:lnTo>
                <a:lnTo>
                  <a:pt x="381" y="120"/>
                </a:lnTo>
                <a:lnTo>
                  <a:pt x="381" y="123"/>
                </a:lnTo>
                <a:lnTo>
                  <a:pt x="381" y="125"/>
                </a:lnTo>
                <a:lnTo>
                  <a:pt x="381" y="128"/>
                </a:lnTo>
                <a:lnTo>
                  <a:pt x="383" y="130"/>
                </a:lnTo>
                <a:lnTo>
                  <a:pt x="385" y="133"/>
                </a:lnTo>
                <a:lnTo>
                  <a:pt x="388" y="135"/>
                </a:lnTo>
                <a:lnTo>
                  <a:pt x="391" y="137"/>
                </a:lnTo>
                <a:lnTo>
                  <a:pt x="396" y="139"/>
                </a:lnTo>
                <a:lnTo>
                  <a:pt x="402" y="141"/>
                </a:lnTo>
                <a:lnTo>
                  <a:pt x="673" y="141"/>
                </a:lnTo>
                <a:lnTo>
                  <a:pt x="673" y="333"/>
                </a:lnTo>
                <a:lnTo>
                  <a:pt x="671" y="339"/>
                </a:lnTo>
                <a:lnTo>
                  <a:pt x="669" y="344"/>
                </a:lnTo>
                <a:lnTo>
                  <a:pt x="667" y="348"/>
                </a:lnTo>
                <a:lnTo>
                  <a:pt x="665" y="350"/>
                </a:lnTo>
                <a:lnTo>
                  <a:pt x="662" y="353"/>
                </a:lnTo>
                <a:lnTo>
                  <a:pt x="660" y="354"/>
                </a:lnTo>
                <a:lnTo>
                  <a:pt x="657" y="355"/>
                </a:lnTo>
                <a:lnTo>
                  <a:pt x="655" y="355"/>
                </a:lnTo>
                <a:lnTo>
                  <a:pt x="652" y="355"/>
                </a:lnTo>
                <a:lnTo>
                  <a:pt x="648" y="354"/>
                </a:lnTo>
                <a:lnTo>
                  <a:pt x="642" y="351"/>
                </a:lnTo>
                <a:lnTo>
                  <a:pt x="636" y="348"/>
                </a:lnTo>
                <a:lnTo>
                  <a:pt x="630" y="343"/>
                </a:lnTo>
                <a:lnTo>
                  <a:pt x="623" y="337"/>
                </a:lnTo>
                <a:lnTo>
                  <a:pt x="615" y="332"/>
                </a:lnTo>
                <a:lnTo>
                  <a:pt x="608" y="328"/>
                </a:lnTo>
                <a:lnTo>
                  <a:pt x="600" y="325"/>
                </a:lnTo>
                <a:lnTo>
                  <a:pt x="596" y="323"/>
                </a:lnTo>
                <a:lnTo>
                  <a:pt x="592" y="322"/>
                </a:lnTo>
                <a:lnTo>
                  <a:pt x="587" y="322"/>
                </a:lnTo>
                <a:lnTo>
                  <a:pt x="583" y="322"/>
                </a:lnTo>
                <a:lnTo>
                  <a:pt x="579" y="323"/>
                </a:lnTo>
                <a:lnTo>
                  <a:pt x="574" y="324"/>
                </a:lnTo>
                <a:lnTo>
                  <a:pt x="570" y="326"/>
                </a:lnTo>
                <a:lnTo>
                  <a:pt x="565" y="329"/>
                </a:lnTo>
                <a:lnTo>
                  <a:pt x="561" y="331"/>
                </a:lnTo>
                <a:lnTo>
                  <a:pt x="557" y="334"/>
                </a:lnTo>
                <a:lnTo>
                  <a:pt x="554" y="338"/>
                </a:lnTo>
                <a:lnTo>
                  <a:pt x="551" y="342"/>
                </a:lnTo>
                <a:lnTo>
                  <a:pt x="545" y="350"/>
                </a:lnTo>
                <a:lnTo>
                  <a:pt x="540" y="359"/>
                </a:lnTo>
                <a:lnTo>
                  <a:pt x="538" y="364"/>
                </a:lnTo>
                <a:lnTo>
                  <a:pt x="537" y="369"/>
                </a:lnTo>
                <a:lnTo>
                  <a:pt x="534" y="379"/>
                </a:lnTo>
                <a:lnTo>
                  <a:pt x="532" y="389"/>
                </a:lnTo>
                <a:lnTo>
                  <a:pt x="532" y="394"/>
                </a:lnTo>
                <a:lnTo>
                  <a:pt x="531" y="400"/>
                </a:lnTo>
                <a:lnTo>
                  <a:pt x="532" y="411"/>
                </a:lnTo>
                <a:lnTo>
                  <a:pt x="533" y="421"/>
                </a:lnTo>
                <a:lnTo>
                  <a:pt x="535" y="432"/>
                </a:lnTo>
                <a:lnTo>
                  <a:pt x="539" y="442"/>
                </a:lnTo>
                <a:lnTo>
                  <a:pt x="541" y="446"/>
                </a:lnTo>
                <a:lnTo>
                  <a:pt x="543" y="451"/>
                </a:lnTo>
                <a:lnTo>
                  <a:pt x="546" y="455"/>
                </a:lnTo>
                <a:lnTo>
                  <a:pt x="549" y="459"/>
                </a:lnTo>
                <a:lnTo>
                  <a:pt x="552" y="463"/>
                </a:lnTo>
                <a:lnTo>
                  <a:pt x="556" y="467"/>
                </a:lnTo>
                <a:lnTo>
                  <a:pt x="560" y="472"/>
                </a:lnTo>
                <a:lnTo>
                  <a:pt x="564" y="475"/>
                </a:lnTo>
                <a:lnTo>
                  <a:pt x="568" y="477"/>
                </a:lnTo>
                <a:lnTo>
                  <a:pt x="573" y="479"/>
                </a:lnTo>
                <a:lnTo>
                  <a:pt x="577" y="480"/>
                </a:lnTo>
                <a:lnTo>
                  <a:pt x="581" y="481"/>
                </a:lnTo>
                <a:lnTo>
                  <a:pt x="585" y="481"/>
                </a:lnTo>
                <a:lnTo>
                  <a:pt x="590" y="481"/>
                </a:lnTo>
                <a:lnTo>
                  <a:pt x="598" y="478"/>
                </a:lnTo>
                <a:lnTo>
                  <a:pt x="602" y="476"/>
                </a:lnTo>
                <a:lnTo>
                  <a:pt x="606" y="474"/>
                </a:lnTo>
                <a:lnTo>
                  <a:pt x="614" y="469"/>
                </a:lnTo>
                <a:lnTo>
                  <a:pt x="628" y="458"/>
                </a:lnTo>
                <a:lnTo>
                  <a:pt x="635" y="453"/>
                </a:lnTo>
                <a:lnTo>
                  <a:pt x="642" y="449"/>
                </a:lnTo>
                <a:lnTo>
                  <a:pt x="645" y="448"/>
                </a:lnTo>
                <a:lnTo>
                  <a:pt x="648" y="446"/>
                </a:lnTo>
                <a:lnTo>
                  <a:pt x="652" y="446"/>
                </a:lnTo>
                <a:lnTo>
                  <a:pt x="655" y="445"/>
                </a:lnTo>
                <a:lnTo>
                  <a:pt x="657" y="446"/>
                </a:lnTo>
                <a:lnTo>
                  <a:pt x="660" y="446"/>
                </a:lnTo>
                <a:lnTo>
                  <a:pt x="662" y="448"/>
                </a:lnTo>
                <a:lnTo>
                  <a:pt x="665" y="450"/>
                </a:lnTo>
                <a:lnTo>
                  <a:pt x="667" y="453"/>
                </a:lnTo>
                <a:lnTo>
                  <a:pt x="669" y="457"/>
                </a:lnTo>
                <a:lnTo>
                  <a:pt x="671" y="461"/>
                </a:lnTo>
                <a:lnTo>
                  <a:pt x="673" y="467"/>
                </a:lnTo>
                <a:lnTo>
                  <a:pt x="673" y="662"/>
                </a:lnTo>
                <a:lnTo>
                  <a:pt x="403" y="662"/>
                </a:lnTo>
                <a:lnTo>
                  <a:pt x="392" y="658"/>
                </a:lnTo>
                <a:lnTo>
                  <a:pt x="388" y="656"/>
                </a:lnTo>
                <a:lnTo>
                  <a:pt x="385" y="654"/>
                </a:lnTo>
                <a:lnTo>
                  <a:pt x="383" y="652"/>
                </a:lnTo>
                <a:lnTo>
                  <a:pt x="382" y="649"/>
                </a:lnTo>
                <a:lnTo>
                  <a:pt x="381" y="647"/>
                </a:lnTo>
                <a:lnTo>
                  <a:pt x="380" y="644"/>
                </a:lnTo>
                <a:lnTo>
                  <a:pt x="381" y="641"/>
                </a:lnTo>
                <a:lnTo>
                  <a:pt x="382" y="638"/>
                </a:lnTo>
                <a:lnTo>
                  <a:pt x="384" y="632"/>
                </a:lnTo>
                <a:lnTo>
                  <a:pt x="388" y="625"/>
                </a:lnTo>
                <a:lnTo>
                  <a:pt x="393" y="619"/>
                </a:lnTo>
                <a:lnTo>
                  <a:pt x="400" y="611"/>
                </a:lnTo>
                <a:lnTo>
                  <a:pt x="405" y="604"/>
                </a:lnTo>
                <a:lnTo>
                  <a:pt x="410" y="595"/>
                </a:lnTo>
                <a:lnTo>
                  <a:pt x="413" y="587"/>
                </a:lnTo>
                <a:lnTo>
                  <a:pt x="416" y="579"/>
                </a:lnTo>
                <a:lnTo>
                  <a:pt x="416" y="575"/>
                </a:lnTo>
                <a:lnTo>
                  <a:pt x="416" y="570"/>
                </a:lnTo>
                <a:lnTo>
                  <a:pt x="416" y="566"/>
                </a:lnTo>
                <a:lnTo>
                  <a:pt x="414" y="562"/>
                </a:lnTo>
                <a:lnTo>
                  <a:pt x="413" y="557"/>
                </a:lnTo>
                <a:lnTo>
                  <a:pt x="410" y="553"/>
                </a:lnTo>
                <a:lnTo>
                  <a:pt x="403" y="545"/>
                </a:lnTo>
                <a:lnTo>
                  <a:pt x="400" y="541"/>
                </a:lnTo>
                <a:lnTo>
                  <a:pt x="395" y="538"/>
                </a:lnTo>
                <a:lnTo>
                  <a:pt x="386" y="532"/>
                </a:lnTo>
                <a:lnTo>
                  <a:pt x="381" y="530"/>
                </a:lnTo>
                <a:lnTo>
                  <a:pt x="377" y="528"/>
                </a:lnTo>
                <a:lnTo>
                  <a:pt x="367" y="524"/>
                </a:lnTo>
                <a:lnTo>
                  <a:pt x="362" y="523"/>
                </a:lnTo>
                <a:lnTo>
                  <a:pt x="356" y="522"/>
                </a:lnTo>
                <a:lnTo>
                  <a:pt x="346" y="521"/>
                </a:lnTo>
                <a:lnTo>
                  <a:pt x="335" y="521"/>
                </a:lnTo>
                <a:lnTo>
                  <a:pt x="324" y="521"/>
                </a:lnTo>
                <a:lnTo>
                  <a:pt x="314" y="523"/>
                </a:lnTo>
                <a:lnTo>
                  <a:pt x="304" y="526"/>
                </a:lnTo>
                <a:lnTo>
                  <a:pt x="299" y="528"/>
                </a:lnTo>
                <a:lnTo>
                  <a:pt x="294" y="530"/>
                </a:lnTo>
                <a:lnTo>
                  <a:pt x="285" y="534"/>
                </a:lnTo>
                <a:lnTo>
                  <a:pt x="281" y="537"/>
                </a:lnTo>
                <a:lnTo>
                  <a:pt x="277" y="540"/>
                </a:lnTo>
                <a:lnTo>
                  <a:pt x="270" y="547"/>
                </a:lnTo>
                <a:lnTo>
                  <a:pt x="267" y="550"/>
                </a:lnTo>
                <a:lnTo>
                  <a:pt x="264" y="554"/>
                </a:lnTo>
                <a:lnTo>
                  <a:pt x="261" y="559"/>
                </a:lnTo>
                <a:lnTo>
                  <a:pt x="259" y="563"/>
                </a:lnTo>
                <a:lnTo>
                  <a:pt x="258" y="568"/>
                </a:lnTo>
                <a:lnTo>
                  <a:pt x="257" y="572"/>
                </a:lnTo>
                <a:lnTo>
                  <a:pt x="257" y="577"/>
                </a:lnTo>
                <a:lnTo>
                  <a:pt x="258" y="581"/>
                </a:lnTo>
                <a:lnTo>
                  <a:pt x="258" y="585"/>
                </a:lnTo>
                <a:lnTo>
                  <a:pt x="260" y="589"/>
                </a:lnTo>
                <a:lnTo>
                  <a:pt x="263" y="597"/>
                </a:lnTo>
                <a:lnTo>
                  <a:pt x="267" y="606"/>
                </a:lnTo>
                <a:lnTo>
                  <a:pt x="273" y="613"/>
                </a:lnTo>
                <a:lnTo>
                  <a:pt x="278" y="620"/>
                </a:lnTo>
                <a:lnTo>
                  <a:pt x="283" y="626"/>
                </a:lnTo>
                <a:lnTo>
                  <a:pt x="287" y="633"/>
                </a:lnTo>
                <a:lnTo>
                  <a:pt x="289" y="638"/>
                </a:lnTo>
                <a:lnTo>
                  <a:pt x="290" y="641"/>
                </a:lnTo>
                <a:lnTo>
                  <a:pt x="290" y="644"/>
                </a:lnTo>
                <a:lnTo>
                  <a:pt x="290" y="646"/>
                </a:lnTo>
                <a:lnTo>
                  <a:pt x="289" y="649"/>
                </a:lnTo>
                <a:lnTo>
                  <a:pt x="288" y="651"/>
                </a:lnTo>
                <a:lnTo>
                  <a:pt x="286" y="654"/>
                </a:lnTo>
                <a:lnTo>
                  <a:pt x="283" y="656"/>
                </a:lnTo>
                <a:lnTo>
                  <a:pt x="279" y="658"/>
                </a:lnTo>
                <a:lnTo>
                  <a:pt x="275" y="660"/>
                </a:lnTo>
                <a:lnTo>
                  <a:pt x="268" y="662"/>
                </a:lnTo>
                <a:lnTo>
                  <a:pt x="1" y="662"/>
                </a:lnTo>
                <a:lnTo>
                  <a:pt x="1" y="466"/>
                </a:lnTo>
                <a:close/>
              </a:path>
            </a:pathLst>
          </a:custGeom>
          <a:ln>
            <a:solidFill>
              <a:schemeClr val="accent6"/>
            </a:solidFill>
            <a:headEnd/>
            <a:tailEnd/>
          </a:ln>
        </p:spPr>
        <p:style>
          <a:lnRef idx="1">
            <a:schemeClr val="accent5"/>
          </a:lnRef>
          <a:fillRef idx="3">
            <a:schemeClr val="accent5"/>
          </a:fillRef>
          <a:effectRef idx="2">
            <a:schemeClr val="accent5"/>
          </a:effectRef>
          <a:fontRef idx="minor">
            <a:schemeClr val="lt1"/>
          </a:fontRef>
        </p:style>
        <p:txBody>
          <a:bodyPr lIns="72000" tIns="36000" rIns="72000" bIns="36000" anchor="t" anchorCtr="0"/>
          <a:lstStyle/>
          <a:p>
            <a:pPr>
              <a:lnSpc>
                <a:spcPct val="90000"/>
              </a:lnSpc>
              <a:spcBef>
                <a:spcPct val="0"/>
              </a:spcBef>
              <a:spcAft>
                <a:spcPct val="0"/>
              </a:spcAft>
            </a:pPr>
            <a:endParaRPr lang="ru-RU" sz="2000" dirty="0" smtClean="0"/>
          </a:p>
        </p:txBody>
      </p:sp>
      <p:sp useBgFill="1">
        <p:nvSpPr>
          <p:cNvPr id="11" name="Freeform 21"/>
          <p:cNvSpPr>
            <a:spLocks/>
          </p:cNvSpPr>
          <p:nvPr/>
        </p:nvSpPr>
        <p:spPr bwMode="auto">
          <a:xfrm>
            <a:off x="500034" y="2557139"/>
            <a:ext cx="2383492" cy="1790294"/>
          </a:xfrm>
          <a:custGeom>
            <a:avLst/>
            <a:gdLst>
              <a:gd name="T0" fmla="*/ 388 w 818"/>
              <a:gd name="T1" fmla="*/ 671 h 805"/>
              <a:gd name="T2" fmla="*/ 383 w 818"/>
              <a:gd name="T3" fmla="*/ 681 h 805"/>
              <a:gd name="T4" fmla="*/ 391 w 818"/>
              <a:gd name="T5" fmla="*/ 700 h 805"/>
              <a:gd name="T6" fmla="*/ 411 w 818"/>
              <a:gd name="T7" fmla="*/ 729 h 805"/>
              <a:gd name="T8" fmla="*/ 417 w 818"/>
              <a:gd name="T9" fmla="*/ 755 h 805"/>
              <a:gd name="T10" fmla="*/ 411 w 818"/>
              <a:gd name="T11" fmla="*/ 772 h 805"/>
              <a:gd name="T12" fmla="*/ 388 w 818"/>
              <a:gd name="T13" fmla="*/ 793 h 805"/>
              <a:gd name="T14" fmla="*/ 364 w 818"/>
              <a:gd name="T15" fmla="*/ 802 h 805"/>
              <a:gd name="T16" fmla="*/ 327 w 818"/>
              <a:gd name="T17" fmla="*/ 804 h 805"/>
              <a:gd name="T18" fmla="*/ 295 w 818"/>
              <a:gd name="T19" fmla="*/ 796 h 805"/>
              <a:gd name="T20" fmla="*/ 272 w 818"/>
              <a:gd name="T21" fmla="*/ 779 h 805"/>
              <a:gd name="T22" fmla="*/ 261 w 818"/>
              <a:gd name="T23" fmla="*/ 762 h 805"/>
              <a:gd name="T24" fmla="*/ 260 w 818"/>
              <a:gd name="T25" fmla="*/ 744 h 805"/>
              <a:gd name="T26" fmla="*/ 275 w 818"/>
              <a:gd name="T27" fmla="*/ 712 h 805"/>
              <a:gd name="T28" fmla="*/ 290 w 818"/>
              <a:gd name="T29" fmla="*/ 687 h 805"/>
              <a:gd name="T30" fmla="*/ 290 w 818"/>
              <a:gd name="T31" fmla="*/ 676 h 805"/>
              <a:gd name="T32" fmla="*/ 280 w 818"/>
              <a:gd name="T33" fmla="*/ 667 h 805"/>
              <a:gd name="T34" fmla="*/ 0 w 818"/>
              <a:gd name="T35" fmla="*/ 142 h 805"/>
              <a:gd name="T36" fmla="*/ 284 w 818"/>
              <a:gd name="T37" fmla="*/ 136 h 805"/>
              <a:gd name="T38" fmla="*/ 291 w 818"/>
              <a:gd name="T39" fmla="*/ 126 h 805"/>
              <a:gd name="T40" fmla="*/ 289 w 818"/>
              <a:gd name="T41" fmla="*/ 115 h 805"/>
              <a:gd name="T42" fmla="*/ 275 w 818"/>
              <a:gd name="T43" fmla="*/ 93 h 805"/>
              <a:gd name="T44" fmla="*/ 261 w 818"/>
              <a:gd name="T45" fmla="*/ 65 h 805"/>
              <a:gd name="T46" fmla="*/ 260 w 818"/>
              <a:gd name="T47" fmla="*/ 48 h 805"/>
              <a:gd name="T48" fmla="*/ 269 w 818"/>
              <a:gd name="T49" fmla="*/ 30 h 805"/>
              <a:gd name="T50" fmla="*/ 287 w 818"/>
              <a:gd name="T51" fmla="*/ 14 h 805"/>
              <a:gd name="T52" fmla="*/ 316 w 818"/>
              <a:gd name="T53" fmla="*/ 3 h 805"/>
              <a:gd name="T54" fmla="*/ 359 w 818"/>
              <a:gd name="T55" fmla="*/ 2 h 805"/>
              <a:gd name="T56" fmla="*/ 388 w 818"/>
              <a:gd name="T57" fmla="*/ 12 h 805"/>
              <a:gd name="T58" fmla="*/ 404 w 818"/>
              <a:gd name="T59" fmla="*/ 25 h 805"/>
              <a:gd name="T60" fmla="*/ 416 w 818"/>
              <a:gd name="T61" fmla="*/ 42 h 805"/>
              <a:gd name="T62" fmla="*/ 417 w 818"/>
              <a:gd name="T63" fmla="*/ 59 h 805"/>
              <a:gd name="T64" fmla="*/ 406 w 818"/>
              <a:gd name="T65" fmla="*/ 84 h 805"/>
              <a:gd name="T66" fmla="*/ 385 w 818"/>
              <a:gd name="T67" fmla="*/ 115 h 805"/>
              <a:gd name="T68" fmla="*/ 383 w 818"/>
              <a:gd name="T69" fmla="*/ 127 h 805"/>
              <a:gd name="T70" fmla="*/ 391 w 818"/>
              <a:gd name="T71" fmla="*/ 136 h 805"/>
              <a:gd name="T72" fmla="*/ 677 w 818"/>
              <a:gd name="T73" fmla="*/ 142 h 805"/>
              <a:gd name="T74" fmla="*/ 683 w 818"/>
              <a:gd name="T75" fmla="*/ 349 h 805"/>
              <a:gd name="T76" fmla="*/ 692 w 818"/>
              <a:gd name="T77" fmla="*/ 356 h 805"/>
              <a:gd name="T78" fmla="*/ 707 w 818"/>
              <a:gd name="T79" fmla="*/ 352 h 805"/>
              <a:gd name="T80" fmla="*/ 742 w 818"/>
              <a:gd name="T81" fmla="*/ 329 h 805"/>
              <a:gd name="T82" fmla="*/ 762 w 818"/>
              <a:gd name="T83" fmla="*/ 323 h 805"/>
              <a:gd name="T84" fmla="*/ 780 w 818"/>
              <a:gd name="T85" fmla="*/ 327 h 805"/>
              <a:gd name="T86" fmla="*/ 795 w 818"/>
              <a:gd name="T87" fmla="*/ 339 h 805"/>
              <a:gd name="T88" fmla="*/ 811 w 818"/>
              <a:gd name="T89" fmla="*/ 365 h 805"/>
              <a:gd name="T90" fmla="*/ 818 w 818"/>
              <a:gd name="T91" fmla="*/ 395 h 805"/>
              <a:gd name="T92" fmla="*/ 814 w 818"/>
              <a:gd name="T93" fmla="*/ 433 h 805"/>
              <a:gd name="T94" fmla="*/ 803 w 818"/>
              <a:gd name="T95" fmla="*/ 456 h 805"/>
              <a:gd name="T96" fmla="*/ 790 w 818"/>
              <a:gd name="T97" fmla="*/ 473 h 805"/>
              <a:gd name="T98" fmla="*/ 773 w 818"/>
              <a:gd name="T99" fmla="*/ 481 h 805"/>
              <a:gd name="T100" fmla="*/ 752 w 818"/>
              <a:gd name="T101" fmla="*/ 479 h 805"/>
              <a:gd name="T102" fmla="*/ 714 w 818"/>
              <a:gd name="T103" fmla="*/ 454 h 805"/>
              <a:gd name="T104" fmla="*/ 699 w 818"/>
              <a:gd name="T105" fmla="*/ 447 h 805"/>
              <a:gd name="T106" fmla="*/ 687 w 818"/>
              <a:gd name="T107" fmla="*/ 449 h 805"/>
              <a:gd name="T108" fmla="*/ 679 w 818"/>
              <a:gd name="T109" fmla="*/ 462 h 80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18"/>
              <a:gd name="T166" fmla="*/ 0 h 805"/>
              <a:gd name="T167" fmla="*/ 818 w 818"/>
              <a:gd name="T168" fmla="*/ 805 h 80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18" h="805">
                <a:moveTo>
                  <a:pt x="405" y="663"/>
                </a:moveTo>
                <a:lnTo>
                  <a:pt x="395" y="667"/>
                </a:lnTo>
                <a:lnTo>
                  <a:pt x="391" y="669"/>
                </a:lnTo>
                <a:lnTo>
                  <a:pt x="388" y="671"/>
                </a:lnTo>
                <a:lnTo>
                  <a:pt x="385" y="674"/>
                </a:lnTo>
                <a:lnTo>
                  <a:pt x="384" y="676"/>
                </a:lnTo>
                <a:lnTo>
                  <a:pt x="383" y="679"/>
                </a:lnTo>
                <a:lnTo>
                  <a:pt x="383" y="681"/>
                </a:lnTo>
                <a:lnTo>
                  <a:pt x="383" y="684"/>
                </a:lnTo>
                <a:lnTo>
                  <a:pt x="384" y="687"/>
                </a:lnTo>
                <a:lnTo>
                  <a:pt x="387" y="693"/>
                </a:lnTo>
                <a:lnTo>
                  <a:pt x="391" y="700"/>
                </a:lnTo>
                <a:lnTo>
                  <a:pt x="395" y="707"/>
                </a:lnTo>
                <a:lnTo>
                  <a:pt x="401" y="714"/>
                </a:lnTo>
                <a:lnTo>
                  <a:pt x="406" y="721"/>
                </a:lnTo>
                <a:lnTo>
                  <a:pt x="411" y="729"/>
                </a:lnTo>
                <a:lnTo>
                  <a:pt x="415" y="738"/>
                </a:lnTo>
                <a:lnTo>
                  <a:pt x="417" y="746"/>
                </a:lnTo>
                <a:lnTo>
                  <a:pt x="417" y="751"/>
                </a:lnTo>
                <a:lnTo>
                  <a:pt x="417" y="755"/>
                </a:lnTo>
                <a:lnTo>
                  <a:pt x="417" y="759"/>
                </a:lnTo>
                <a:lnTo>
                  <a:pt x="416" y="764"/>
                </a:lnTo>
                <a:lnTo>
                  <a:pt x="414" y="768"/>
                </a:lnTo>
                <a:lnTo>
                  <a:pt x="411" y="772"/>
                </a:lnTo>
                <a:lnTo>
                  <a:pt x="404" y="780"/>
                </a:lnTo>
                <a:lnTo>
                  <a:pt x="401" y="784"/>
                </a:lnTo>
                <a:lnTo>
                  <a:pt x="397" y="787"/>
                </a:lnTo>
                <a:lnTo>
                  <a:pt x="388" y="793"/>
                </a:lnTo>
                <a:lnTo>
                  <a:pt x="384" y="795"/>
                </a:lnTo>
                <a:lnTo>
                  <a:pt x="379" y="797"/>
                </a:lnTo>
                <a:lnTo>
                  <a:pt x="369" y="801"/>
                </a:lnTo>
                <a:lnTo>
                  <a:pt x="364" y="802"/>
                </a:lnTo>
                <a:lnTo>
                  <a:pt x="359" y="803"/>
                </a:lnTo>
                <a:lnTo>
                  <a:pt x="348" y="805"/>
                </a:lnTo>
                <a:lnTo>
                  <a:pt x="337" y="805"/>
                </a:lnTo>
                <a:lnTo>
                  <a:pt x="327" y="804"/>
                </a:lnTo>
                <a:lnTo>
                  <a:pt x="316" y="802"/>
                </a:lnTo>
                <a:lnTo>
                  <a:pt x="305" y="799"/>
                </a:lnTo>
                <a:lnTo>
                  <a:pt x="300" y="798"/>
                </a:lnTo>
                <a:lnTo>
                  <a:pt x="295" y="796"/>
                </a:lnTo>
                <a:lnTo>
                  <a:pt x="287" y="791"/>
                </a:lnTo>
                <a:lnTo>
                  <a:pt x="282" y="788"/>
                </a:lnTo>
                <a:lnTo>
                  <a:pt x="279" y="785"/>
                </a:lnTo>
                <a:lnTo>
                  <a:pt x="272" y="779"/>
                </a:lnTo>
                <a:lnTo>
                  <a:pt x="269" y="775"/>
                </a:lnTo>
                <a:lnTo>
                  <a:pt x="266" y="771"/>
                </a:lnTo>
                <a:lnTo>
                  <a:pt x="263" y="767"/>
                </a:lnTo>
                <a:lnTo>
                  <a:pt x="261" y="762"/>
                </a:lnTo>
                <a:lnTo>
                  <a:pt x="260" y="757"/>
                </a:lnTo>
                <a:lnTo>
                  <a:pt x="260" y="753"/>
                </a:lnTo>
                <a:lnTo>
                  <a:pt x="259" y="749"/>
                </a:lnTo>
                <a:lnTo>
                  <a:pt x="260" y="744"/>
                </a:lnTo>
                <a:lnTo>
                  <a:pt x="262" y="736"/>
                </a:lnTo>
                <a:lnTo>
                  <a:pt x="265" y="727"/>
                </a:lnTo>
                <a:lnTo>
                  <a:pt x="270" y="720"/>
                </a:lnTo>
                <a:lnTo>
                  <a:pt x="275" y="712"/>
                </a:lnTo>
                <a:lnTo>
                  <a:pt x="279" y="705"/>
                </a:lnTo>
                <a:lnTo>
                  <a:pt x="284" y="699"/>
                </a:lnTo>
                <a:lnTo>
                  <a:pt x="288" y="693"/>
                </a:lnTo>
                <a:lnTo>
                  <a:pt x="290" y="687"/>
                </a:lnTo>
                <a:lnTo>
                  <a:pt x="291" y="684"/>
                </a:lnTo>
                <a:lnTo>
                  <a:pt x="291" y="681"/>
                </a:lnTo>
                <a:lnTo>
                  <a:pt x="291" y="679"/>
                </a:lnTo>
                <a:lnTo>
                  <a:pt x="290" y="676"/>
                </a:lnTo>
                <a:lnTo>
                  <a:pt x="289" y="674"/>
                </a:lnTo>
                <a:lnTo>
                  <a:pt x="287" y="671"/>
                </a:lnTo>
                <a:lnTo>
                  <a:pt x="284" y="669"/>
                </a:lnTo>
                <a:lnTo>
                  <a:pt x="280" y="667"/>
                </a:lnTo>
                <a:lnTo>
                  <a:pt x="276" y="665"/>
                </a:lnTo>
                <a:lnTo>
                  <a:pt x="270" y="663"/>
                </a:lnTo>
                <a:lnTo>
                  <a:pt x="0" y="663"/>
                </a:lnTo>
                <a:lnTo>
                  <a:pt x="0" y="142"/>
                </a:lnTo>
                <a:lnTo>
                  <a:pt x="270" y="142"/>
                </a:lnTo>
                <a:lnTo>
                  <a:pt x="276" y="140"/>
                </a:lnTo>
                <a:lnTo>
                  <a:pt x="280" y="138"/>
                </a:lnTo>
                <a:lnTo>
                  <a:pt x="284" y="136"/>
                </a:lnTo>
                <a:lnTo>
                  <a:pt x="287" y="134"/>
                </a:lnTo>
                <a:lnTo>
                  <a:pt x="289" y="131"/>
                </a:lnTo>
                <a:lnTo>
                  <a:pt x="290" y="129"/>
                </a:lnTo>
                <a:lnTo>
                  <a:pt x="291" y="126"/>
                </a:lnTo>
                <a:lnTo>
                  <a:pt x="291" y="124"/>
                </a:lnTo>
                <a:lnTo>
                  <a:pt x="291" y="121"/>
                </a:lnTo>
                <a:lnTo>
                  <a:pt x="290" y="118"/>
                </a:lnTo>
                <a:lnTo>
                  <a:pt x="289" y="115"/>
                </a:lnTo>
                <a:lnTo>
                  <a:pt x="288" y="112"/>
                </a:lnTo>
                <a:lnTo>
                  <a:pt x="284" y="106"/>
                </a:lnTo>
                <a:lnTo>
                  <a:pt x="279" y="100"/>
                </a:lnTo>
                <a:lnTo>
                  <a:pt x="275" y="93"/>
                </a:lnTo>
                <a:lnTo>
                  <a:pt x="270" y="86"/>
                </a:lnTo>
                <a:lnTo>
                  <a:pt x="265" y="77"/>
                </a:lnTo>
                <a:lnTo>
                  <a:pt x="262" y="69"/>
                </a:lnTo>
                <a:lnTo>
                  <a:pt x="261" y="65"/>
                </a:lnTo>
                <a:lnTo>
                  <a:pt x="260" y="61"/>
                </a:lnTo>
                <a:lnTo>
                  <a:pt x="259" y="56"/>
                </a:lnTo>
                <a:lnTo>
                  <a:pt x="260" y="52"/>
                </a:lnTo>
                <a:lnTo>
                  <a:pt x="260" y="48"/>
                </a:lnTo>
                <a:lnTo>
                  <a:pt x="261" y="43"/>
                </a:lnTo>
                <a:lnTo>
                  <a:pt x="263" y="39"/>
                </a:lnTo>
                <a:lnTo>
                  <a:pt x="266" y="34"/>
                </a:lnTo>
                <a:lnTo>
                  <a:pt x="269" y="30"/>
                </a:lnTo>
                <a:lnTo>
                  <a:pt x="272" y="26"/>
                </a:lnTo>
                <a:lnTo>
                  <a:pt x="275" y="23"/>
                </a:lnTo>
                <a:lnTo>
                  <a:pt x="279" y="20"/>
                </a:lnTo>
                <a:lnTo>
                  <a:pt x="287" y="14"/>
                </a:lnTo>
                <a:lnTo>
                  <a:pt x="295" y="9"/>
                </a:lnTo>
                <a:lnTo>
                  <a:pt x="300" y="7"/>
                </a:lnTo>
                <a:lnTo>
                  <a:pt x="305" y="6"/>
                </a:lnTo>
                <a:lnTo>
                  <a:pt x="316" y="3"/>
                </a:lnTo>
                <a:lnTo>
                  <a:pt x="327" y="1"/>
                </a:lnTo>
                <a:lnTo>
                  <a:pt x="337" y="0"/>
                </a:lnTo>
                <a:lnTo>
                  <a:pt x="348" y="1"/>
                </a:lnTo>
                <a:lnTo>
                  <a:pt x="359" y="2"/>
                </a:lnTo>
                <a:lnTo>
                  <a:pt x="369" y="4"/>
                </a:lnTo>
                <a:lnTo>
                  <a:pt x="379" y="8"/>
                </a:lnTo>
                <a:lnTo>
                  <a:pt x="384" y="10"/>
                </a:lnTo>
                <a:lnTo>
                  <a:pt x="388" y="12"/>
                </a:lnTo>
                <a:lnTo>
                  <a:pt x="393" y="15"/>
                </a:lnTo>
                <a:lnTo>
                  <a:pt x="397" y="18"/>
                </a:lnTo>
                <a:lnTo>
                  <a:pt x="401" y="21"/>
                </a:lnTo>
                <a:lnTo>
                  <a:pt x="404" y="25"/>
                </a:lnTo>
                <a:lnTo>
                  <a:pt x="408" y="29"/>
                </a:lnTo>
                <a:lnTo>
                  <a:pt x="411" y="33"/>
                </a:lnTo>
                <a:lnTo>
                  <a:pt x="414" y="37"/>
                </a:lnTo>
                <a:lnTo>
                  <a:pt x="416" y="42"/>
                </a:lnTo>
                <a:lnTo>
                  <a:pt x="417" y="46"/>
                </a:lnTo>
                <a:lnTo>
                  <a:pt x="417" y="50"/>
                </a:lnTo>
                <a:lnTo>
                  <a:pt x="417" y="55"/>
                </a:lnTo>
                <a:lnTo>
                  <a:pt x="417" y="59"/>
                </a:lnTo>
                <a:lnTo>
                  <a:pt x="415" y="67"/>
                </a:lnTo>
                <a:lnTo>
                  <a:pt x="413" y="71"/>
                </a:lnTo>
                <a:lnTo>
                  <a:pt x="411" y="75"/>
                </a:lnTo>
                <a:lnTo>
                  <a:pt x="406" y="84"/>
                </a:lnTo>
                <a:lnTo>
                  <a:pt x="395" y="99"/>
                </a:lnTo>
                <a:lnTo>
                  <a:pt x="391" y="105"/>
                </a:lnTo>
                <a:lnTo>
                  <a:pt x="387" y="112"/>
                </a:lnTo>
                <a:lnTo>
                  <a:pt x="385" y="115"/>
                </a:lnTo>
                <a:lnTo>
                  <a:pt x="384" y="118"/>
                </a:lnTo>
                <a:lnTo>
                  <a:pt x="383" y="121"/>
                </a:lnTo>
                <a:lnTo>
                  <a:pt x="383" y="124"/>
                </a:lnTo>
                <a:lnTo>
                  <a:pt x="383" y="127"/>
                </a:lnTo>
                <a:lnTo>
                  <a:pt x="384" y="129"/>
                </a:lnTo>
                <a:lnTo>
                  <a:pt x="385" y="132"/>
                </a:lnTo>
                <a:lnTo>
                  <a:pt x="388" y="134"/>
                </a:lnTo>
                <a:lnTo>
                  <a:pt x="391" y="136"/>
                </a:lnTo>
                <a:lnTo>
                  <a:pt x="395" y="138"/>
                </a:lnTo>
                <a:lnTo>
                  <a:pt x="399" y="140"/>
                </a:lnTo>
                <a:lnTo>
                  <a:pt x="405" y="142"/>
                </a:lnTo>
                <a:lnTo>
                  <a:pt x="677" y="142"/>
                </a:lnTo>
                <a:lnTo>
                  <a:pt x="677" y="335"/>
                </a:lnTo>
                <a:lnTo>
                  <a:pt x="679" y="340"/>
                </a:lnTo>
                <a:lnTo>
                  <a:pt x="681" y="345"/>
                </a:lnTo>
                <a:lnTo>
                  <a:pt x="683" y="349"/>
                </a:lnTo>
                <a:lnTo>
                  <a:pt x="685" y="352"/>
                </a:lnTo>
                <a:lnTo>
                  <a:pt x="687" y="354"/>
                </a:lnTo>
                <a:lnTo>
                  <a:pt x="690" y="355"/>
                </a:lnTo>
                <a:lnTo>
                  <a:pt x="692" y="356"/>
                </a:lnTo>
                <a:lnTo>
                  <a:pt x="696" y="356"/>
                </a:lnTo>
                <a:lnTo>
                  <a:pt x="699" y="356"/>
                </a:lnTo>
                <a:lnTo>
                  <a:pt x="701" y="355"/>
                </a:lnTo>
                <a:lnTo>
                  <a:pt x="707" y="352"/>
                </a:lnTo>
                <a:lnTo>
                  <a:pt x="713" y="348"/>
                </a:lnTo>
                <a:lnTo>
                  <a:pt x="720" y="344"/>
                </a:lnTo>
                <a:lnTo>
                  <a:pt x="734" y="333"/>
                </a:lnTo>
                <a:lnTo>
                  <a:pt x="742" y="329"/>
                </a:lnTo>
                <a:lnTo>
                  <a:pt x="750" y="325"/>
                </a:lnTo>
                <a:lnTo>
                  <a:pt x="754" y="324"/>
                </a:lnTo>
                <a:lnTo>
                  <a:pt x="758" y="323"/>
                </a:lnTo>
                <a:lnTo>
                  <a:pt x="762" y="323"/>
                </a:lnTo>
                <a:lnTo>
                  <a:pt x="766" y="323"/>
                </a:lnTo>
                <a:lnTo>
                  <a:pt x="771" y="324"/>
                </a:lnTo>
                <a:lnTo>
                  <a:pt x="775" y="325"/>
                </a:lnTo>
                <a:lnTo>
                  <a:pt x="780" y="327"/>
                </a:lnTo>
                <a:lnTo>
                  <a:pt x="785" y="330"/>
                </a:lnTo>
                <a:lnTo>
                  <a:pt x="788" y="332"/>
                </a:lnTo>
                <a:lnTo>
                  <a:pt x="792" y="335"/>
                </a:lnTo>
                <a:lnTo>
                  <a:pt x="795" y="339"/>
                </a:lnTo>
                <a:lnTo>
                  <a:pt x="799" y="343"/>
                </a:lnTo>
                <a:lnTo>
                  <a:pt x="804" y="351"/>
                </a:lnTo>
                <a:lnTo>
                  <a:pt x="809" y="360"/>
                </a:lnTo>
                <a:lnTo>
                  <a:pt x="811" y="365"/>
                </a:lnTo>
                <a:lnTo>
                  <a:pt x="813" y="370"/>
                </a:lnTo>
                <a:lnTo>
                  <a:pt x="815" y="380"/>
                </a:lnTo>
                <a:lnTo>
                  <a:pt x="817" y="390"/>
                </a:lnTo>
                <a:lnTo>
                  <a:pt x="818" y="395"/>
                </a:lnTo>
                <a:lnTo>
                  <a:pt x="818" y="401"/>
                </a:lnTo>
                <a:lnTo>
                  <a:pt x="818" y="412"/>
                </a:lnTo>
                <a:lnTo>
                  <a:pt x="816" y="422"/>
                </a:lnTo>
                <a:lnTo>
                  <a:pt x="814" y="433"/>
                </a:lnTo>
                <a:lnTo>
                  <a:pt x="811" y="443"/>
                </a:lnTo>
                <a:lnTo>
                  <a:pt x="809" y="447"/>
                </a:lnTo>
                <a:lnTo>
                  <a:pt x="806" y="452"/>
                </a:lnTo>
                <a:lnTo>
                  <a:pt x="803" y="456"/>
                </a:lnTo>
                <a:lnTo>
                  <a:pt x="800" y="460"/>
                </a:lnTo>
                <a:lnTo>
                  <a:pt x="797" y="464"/>
                </a:lnTo>
                <a:lnTo>
                  <a:pt x="794" y="468"/>
                </a:lnTo>
                <a:lnTo>
                  <a:pt x="790" y="473"/>
                </a:lnTo>
                <a:lnTo>
                  <a:pt x="786" y="476"/>
                </a:lnTo>
                <a:lnTo>
                  <a:pt x="781" y="478"/>
                </a:lnTo>
                <a:lnTo>
                  <a:pt x="777" y="480"/>
                </a:lnTo>
                <a:lnTo>
                  <a:pt x="773" y="481"/>
                </a:lnTo>
                <a:lnTo>
                  <a:pt x="768" y="482"/>
                </a:lnTo>
                <a:lnTo>
                  <a:pt x="764" y="482"/>
                </a:lnTo>
                <a:lnTo>
                  <a:pt x="760" y="482"/>
                </a:lnTo>
                <a:lnTo>
                  <a:pt x="752" y="479"/>
                </a:lnTo>
                <a:lnTo>
                  <a:pt x="744" y="476"/>
                </a:lnTo>
                <a:lnTo>
                  <a:pt x="736" y="470"/>
                </a:lnTo>
                <a:lnTo>
                  <a:pt x="721" y="459"/>
                </a:lnTo>
                <a:lnTo>
                  <a:pt x="714" y="454"/>
                </a:lnTo>
                <a:lnTo>
                  <a:pt x="708" y="450"/>
                </a:lnTo>
                <a:lnTo>
                  <a:pt x="705" y="449"/>
                </a:lnTo>
                <a:lnTo>
                  <a:pt x="702" y="447"/>
                </a:lnTo>
                <a:lnTo>
                  <a:pt x="699" y="447"/>
                </a:lnTo>
                <a:lnTo>
                  <a:pt x="696" y="446"/>
                </a:lnTo>
                <a:lnTo>
                  <a:pt x="692" y="446"/>
                </a:lnTo>
                <a:lnTo>
                  <a:pt x="690" y="447"/>
                </a:lnTo>
                <a:lnTo>
                  <a:pt x="687" y="449"/>
                </a:lnTo>
                <a:lnTo>
                  <a:pt x="685" y="451"/>
                </a:lnTo>
                <a:lnTo>
                  <a:pt x="683" y="454"/>
                </a:lnTo>
                <a:lnTo>
                  <a:pt x="681" y="457"/>
                </a:lnTo>
                <a:lnTo>
                  <a:pt x="679" y="462"/>
                </a:lnTo>
                <a:lnTo>
                  <a:pt x="677" y="467"/>
                </a:lnTo>
                <a:lnTo>
                  <a:pt x="677" y="663"/>
                </a:lnTo>
                <a:lnTo>
                  <a:pt x="405" y="663"/>
                </a:lnTo>
                <a:close/>
              </a:path>
            </a:pathLst>
          </a:custGeom>
          <a:ln>
            <a:solidFill>
              <a:schemeClr val="accent6"/>
            </a:solidFill>
            <a:headEnd/>
            <a:tailEnd/>
          </a:ln>
        </p:spPr>
        <p:style>
          <a:lnRef idx="1">
            <a:schemeClr val="accent5"/>
          </a:lnRef>
          <a:fillRef idx="3">
            <a:schemeClr val="accent5"/>
          </a:fillRef>
          <a:effectRef idx="2">
            <a:schemeClr val="accent5"/>
          </a:effectRef>
          <a:fontRef idx="minor">
            <a:schemeClr val="lt1"/>
          </a:fontRef>
        </p:style>
        <p:txBody>
          <a:bodyPr lIns="72000" tIns="36000" rIns="72000" bIns="36000" anchor="t" anchorCtr="0"/>
          <a:lstStyle/>
          <a:p>
            <a:pPr>
              <a:lnSpc>
                <a:spcPct val="90000"/>
              </a:lnSpc>
              <a:spcBef>
                <a:spcPct val="0"/>
              </a:spcBef>
              <a:spcAft>
                <a:spcPct val="0"/>
              </a:spcAft>
            </a:pPr>
            <a:endParaRPr lang="ru-RU" sz="2000" dirty="0" smtClean="0"/>
          </a:p>
        </p:txBody>
      </p:sp>
      <p:sp useBgFill="1">
        <p:nvSpPr>
          <p:cNvPr id="12" name="Freeform 22"/>
          <p:cNvSpPr>
            <a:spLocks/>
          </p:cNvSpPr>
          <p:nvPr/>
        </p:nvSpPr>
        <p:spPr bwMode="auto">
          <a:xfrm>
            <a:off x="4020540" y="1714488"/>
            <a:ext cx="2379962" cy="1157635"/>
          </a:xfrm>
          <a:custGeom>
            <a:avLst/>
            <a:gdLst>
              <a:gd name="T0" fmla="*/ 538 w 817"/>
              <a:gd name="T1" fmla="*/ 518 h 521"/>
              <a:gd name="T2" fmla="*/ 527 w 817"/>
              <a:gd name="T3" fmla="*/ 511 h 521"/>
              <a:gd name="T4" fmla="*/ 524 w 817"/>
              <a:gd name="T5" fmla="*/ 502 h 521"/>
              <a:gd name="T6" fmla="*/ 530 w 817"/>
              <a:gd name="T7" fmla="*/ 486 h 521"/>
              <a:gd name="T8" fmla="*/ 551 w 817"/>
              <a:gd name="T9" fmla="*/ 454 h 521"/>
              <a:gd name="T10" fmla="*/ 557 w 817"/>
              <a:gd name="T11" fmla="*/ 438 h 521"/>
              <a:gd name="T12" fmla="*/ 556 w 817"/>
              <a:gd name="T13" fmla="*/ 422 h 521"/>
              <a:gd name="T14" fmla="*/ 553 w 817"/>
              <a:gd name="T15" fmla="*/ 413 h 521"/>
              <a:gd name="T16" fmla="*/ 545 w 817"/>
              <a:gd name="T17" fmla="*/ 402 h 521"/>
              <a:gd name="T18" fmla="*/ 528 w 817"/>
              <a:gd name="T19" fmla="*/ 390 h 521"/>
              <a:gd name="T20" fmla="*/ 513 w 817"/>
              <a:gd name="T21" fmla="*/ 384 h 521"/>
              <a:gd name="T22" fmla="*/ 489 w 817"/>
              <a:gd name="T23" fmla="*/ 380 h 521"/>
              <a:gd name="T24" fmla="*/ 453 w 817"/>
              <a:gd name="T25" fmla="*/ 382 h 521"/>
              <a:gd name="T26" fmla="*/ 432 w 817"/>
              <a:gd name="T27" fmla="*/ 390 h 521"/>
              <a:gd name="T28" fmla="*/ 418 w 817"/>
              <a:gd name="T29" fmla="*/ 400 h 521"/>
              <a:gd name="T30" fmla="*/ 406 w 817"/>
              <a:gd name="T31" fmla="*/ 413 h 521"/>
              <a:gd name="T32" fmla="*/ 401 w 817"/>
              <a:gd name="T33" fmla="*/ 427 h 521"/>
              <a:gd name="T34" fmla="*/ 400 w 817"/>
              <a:gd name="T35" fmla="*/ 440 h 521"/>
              <a:gd name="T36" fmla="*/ 406 w 817"/>
              <a:gd name="T37" fmla="*/ 456 h 521"/>
              <a:gd name="T38" fmla="*/ 420 w 817"/>
              <a:gd name="T39" fmla="*/ 479 h 521"/>
              <a:gd name="T40" fmla="*/ 431 w 817"/>
              <a:gd name="T41" fmla="*/ 497 h 521"/>
              <a:gd name="T42" fmla="*/ 431 w 817"/>
              <a:gd name="T43" fmla="*/ 505 h 521"/>
              <a:gd name="T44" fmla="*/ 427 w 817"/>
              <a:gd name="T45" fmla="*/ 513 h 521"/>
              <a:gd name="T46" fmla="*/ 416 w 817"/>
              <a:gd name="T47" fmla="*/ 519 h 521"/>
              <a:gd name="T48" fmla="*/ 141 w 817"/>
              <a:gd name="T49" fmla="*/ 324 h 521"/>
              <a:gd name="T50" fmla="*/ 130 w 817"/>
              <a:gd name="T51" fmla="*/ 306 h 521"/>
              <a:gd name="T52" fmla="*/ 123 w 817"/>
              <a:gd name="T53" fmla="*/ 304 h 521"/>
              <a:gd name="T54" fmla="*/ 110 w 817"/>
              <a:gd name="T55" fmla="*/ 309 h 521"/>
              <a:gd name="T56" fmla="*/ 82 w 817"/>
              <a:gd name="T57" fmla="*/ 329 h 521"/>
              <a:gd name="T58" fmla="*/ 70 w 817"/>
              <a:gd name="T59" fmla="*/ 336 h 521"/>
              <a:gd name="T60" fmla="*/ 54 w 817"/>
              <a:gd name="T61" fmla="*/ 340 h 521"/>
              <a:gd name="T62" fmla="*/ 41 w 817"/>
              <a:gd name="T63" fmla="*/ 338 h 521"/>
              <a:gd name="T64" fmla="*/ 24 w 817"/>
              <a:gd name="T65" fmla="*/ 326 h 521"/>
              <a:gd name="T66" fmla="*/ 12 w 817"/>
              <a:gd name="T67" fmla="*/ 310 h 521"/>
              <a:gd name="T68" fmla="*/ 4 w 817"/>
              <a:gd name="T69" fmla="*/ 291 h 521"/>
              <a:gd name="T70" fmla="*/ 0 w 817"/>
              <a:gd name="T71" fmla="*/ 270 h 521"/>
              <a:gd name="T72" fmla="*/ 3 w 817"/>
              <a:gd name="T73" fmla="*/ 238 h 521"/>
              <a:gd name="T74" fmla="*/ 9 w 817"/>
              <a:gd name="T75" fmla="*/ 218 h 521"/>
              <a:gd name="T76" fmla="*/ 19 w 817"/>
              <a:gd name="T77" fmla="*/ 201 h 521"/>
              <a:gd name="T78" fmla="*/ 33 w 817"/>
              <a:gd name="T79" fmla="*/ 188 h 521"/>
              <a:gd name="T80" fmla="*/ 47 w 817"/>
              <a:gd name="T81" fmla="*/ 182 h 521"/>
              <a:gd name="T82" fmla="*/ 60 w 817"/>
              <a:gd name="T83" fmla="*/ 181 h 521"/>
              <a:gd name="T84" fmla="*/ 76 w 817"/>
              <a:gd name="T85" fmla="*/ 187 h 521"/>
              <a:gd name="T86" fmla="*/ 98 w 817"/>
              <a:gd name="T87" fmla="*/ 202 h 521"/>
              <a:gd name="T88" fmla="*/ 116 w 817"/>
              <a:gd name="T89" fmla="*/ 213 h 521"/>
              <a:gd name="T90" fmla="*/ 125 w 817"/>
              <a:gd name="T91" fmla="*/ 214 h 521"/>
              <a:gd name="T92" fmla="*/ 132 w 817"/>
              <a:gd name="T93" fmla="*/ 210 h 521"/>
              <a:gd name="T94" fmla="*/ 141 w 817"/>
              <a:gd name="T95" fmla="*/ 194 h 521"/>
              <a:gd name="T96" fmla="*/ 817 w 817"/>
              <a:gd name="T97" fmla="*/ 521 h 52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17"/>
              <a:gd name="T148" fmla="*/ 0 h 521"/>
              <a:gd name="T149" fmla="*/ 817 w 817"/>
              <a:gd name="T150" fmla="*/ 521 h 52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17" h="521">
                <a:moveTo>
                  <a:pt x="817" y="521"/>
                </a:moveTo>
                <a:lnTo>
                  <a:pt x="546" y="521"/>
                </a:lnTo>
                <a:lnTo>
                  <a:pt x="538" y="518"/>
                </a:lnTo>
                <a:lnTo>
                  <a:pt x="533" y="516"/>
                </a:lnTo>
                <a:lnTo>
                  <a:pt x="528" y="512"/>
                </a:lnTo>
                <a:lnTo>
                  <a:pt x="527" y="511"/>
                </a:lnTo>
                <a:lnTo>
                  <a:pt x="526" y="509"/>
                </a:lnTo>
                <a:lnTo>
                  <a:pt x="524" y="506"/>
                </a:lnTo>
                <a:lnTo>
                  <a:pt x="524" y="502"/>
                </a:lnTo>
                <a:lnTo>
                  <a:pt x="524" y="498"/>
                </a:lnTo>
                <a:lnTo>
                  <a:pt x="525" y="494"/>
                </a:lnTo>
                <a:lnTo>
                  <a:pt x="530" y="486"/>
                </a:lnTo>
                <a:lnTo>
                  <a:pt x="537" y="476"/>
                </a:lnTo>
                <a:lnTo>
                  <a:pt x="547" y="463"/>
                </a:lnTo>
                <a:lnTo>
                  <a:pt x="551" y="454"/>
                </a:lnTo>
                <a:lnTo>
                  <a:pt x="555" y="447"/>
                </a:lnTo>
                <a:lnTo>
                  <a:pt x="557" y="441"/>
                </a:lnTo>
                <a:lnTo>
                  <a:pt x="557" y="438"/>
                </a:lnTo>
                <a:lnTo>
                  <a:pt x="558" y="434"/>
                </a:lnTo>
                <a:lnTo>
                  <a:pt x="558" y="428"/>
                </a:lnTo>
                <a:lnTo>
                  <a:pt x="556" y="422"/>
                </a:lnTo>
                <a:lnTo>
                  <a:pt x="556" y="419"/>
                </a:lnTo>
                <a:lnTo>
                  <a:pt x="555" y="417"/>
                </a:lnTo>
                <a:lnTo>
                  <a:pt x="553" y="413"/>
                </a:lnTo>
                <a:lnTo>
                  <a:pt x="551" y="409"/>
                </a:lnTo>
                <a:lnTo>
                  <a:pt x="548" y="405"/>
                </a:lnTo>
                <a:lnTo>
                  <a:pt x="545" y="402"/>
                </a:lnTo>
                <a:lnTo>
                  <a:pt x="541" y="399"/>
                </a:lnTo>
                <a:lnTo>
                  <a:pt x="533" y="393"/>
                </a:lnTo>
                <a:lnTo>
                  <a:pt x="528" y="390"/>
                </a:lnTo>
                <a:lnTo>
                  <a:pt x="523" y="388"/>
                </a:lnTo>
                <a:lnTo>
                  <a:pt x="518" y="386"/>
                </a:lnTo>
                <a:lnTo>
                  <a:pt x="513" y="384"/>
                </a:lnTo>
                <a:lnTo>
                  <a:pt x="501" y="381"/>
                </a:lnTo>
                <a:lnTo>
                  <a:pt x="495" y="380"/>
                </a:lnTo>
                <a:lnTo>
                  <a:pt x="489" y="380"/>
                </a:lnTo>
                <a:lnTo>
                  <a:pt x="477" y="379"/>
                </a:lnTo>
                <a:lnTo>
                  <a:pt x="465" y="380"/>
                </a:lnTo>
                <a:lnTo>
                  <a:pt x="453" y="382"/>
                </a:lnTo>
                <a:lnTo>
                  <a:pt x="442" y="385"/>
                </a:lnTo>
                <a:lnTo>
                  <a:pt x="437" y="388"/>
                </a:lnTo>
                <a:lnTo>
                  <a:pt x="432" y="390"/>
                </a:lnTo>
                <a:lnTo>
                  <a:pt x="427" y="393"/>
                </a:lnTo>
                <a:lnTo>
                  <a:pt x="422" y="396"/>
                </a:lnTo>
                <a:lnTo>
                  <a:pt x="418" y="400"/>
                </a:lnTo>
                <a:lnTo>
                  <a:pt x="413" y="404"/>
                </a:lnTo>
                <a:lnTo>
                  <a:pt x="410" y="408"/>
                </a:lnTo>
                <a:lnTo>
                  <a:pt x="406" y="413"/>
                </a:lnTo>
                <a:lnTo>
                  <a:pt x="404" y="417"/>
                </a:lnTo>
                <a:lnTo>
                  <a:pt x="402" y="422"/>
                </a:lnTo>
                <a:lnTo>
                  <a:pt x="401" y="427"/>
                </a:lnTo>
                <a:lnTo>
                  <a:pt x="400" y="431"/>
                </a:lnTo>
                <a:lnTo>
                  <a:pt x="400" y="435"/>
                </a:lnTo>
                <a:lnTo>
                  <a:pt x="400" y="440"/>
                </a:lnTo>
                <a:lnTo>
                  <a:pt x="401" y="444"/>
                </a:lnTo>
                <a:lnTo>
                  <a:pt x="402" y="448"/>
                </a:lnTo>
                <a:lnTo>
                  <a:pt x="406" y="456"/>
                </a:lnTo>
                <a:lnTo>
                  <a:pt x="410" y="464"/>
                </a:lnTo>
                <a:lnTo>
                  <a:pt x="415" y="472"/>
                </a:lnTo>
                <a:lnTo>
                  <a:pt x="420" y="479"/>
                </a:lnTo>
                <a:lnTo>
                  <a:pt x="424" y="485"/>
                </a:lnTo>
                <a:lnTo>
                  <a:pt x="428" y="491"/>
                </a:lnTo>
                <a:lnTo>
                  <a:pt x="431" y="497"/>
                </a:lnTo>
                <a:lnTo>
                  <a:pt x="431" y="500"/>
                </a:lnTo>
                <a:lnTo>
                  <a:pt x="432" y="503"/>
                </a:lnTo>
                <a:lnTo>
                  <a:pt x="431" y="505"/>
                </a:lnTo>
                <a:lnTo>
                  <a:pt x="431" y="508"/>
                </a:lnTo>
                <a:lnTo>
                  <a:pt x="429" y="510"/>
                </a:lnTo>
                <a:lnTo>
                  <a:pt x="427" y="513"/>
                </a:lnTo>
                <a:lnTo>
                  <a:pt x="424" y="515"/>
                </a:lnTo>
                <a:lnTo>
                  <a:pt x="421" y="517"/>
                </a:lnTo>
                <a:lnTo>
                  <a:pt x="416" y="519"/>
                </a:lnTo>
                <a:lnTo>
                  <a:pt x="411" y="521"/>
                </a:lnTo>
                <a:lnTo>
                  <a:pt x="141" y="521"/>
                </a:lnTo>
                <a:lnTo>
                  <a:pt x="141" y="324"/>
                </a:lnTo>
                <a:lnTo>
                  <a:pt x="137" y="314"/>
                </a:lnTo>
                <a:lnTo>
                  <a:pt x="133" y="308"/>
                </a:lnTo>
                <a:lnTo>
                  <a:pt x="130" y="306"/>
                </a:lnTo>
                <a:lnTo>
                  <a:pt x="128" y="305"/>
                </a:lnTo>
                <a:lnTo>
                  <a:pt x="125" y="304"/>
                </a:lnTo>
                <a:lnTo>
                  <a:pt x="123" y="304"/>
                </a:lnTo>
                <a:lnTo>
                  <a:pt x="120" y="305"/>
                </a:lnTo>
                <a:lnTo>
                  <a:pt x="116" y="306"/>
                </a:lnTo>
                <a:lnTo>
                  <a:pt x="110" y="309"/>
                </a:lnTo>
                <a:lnTo>
                  <a:pt x="103" y="313"/>
                </a:lnTo>
                <a:lnTo>
                  <a:pt x="96" y="318"/>
                </a:lnTo>
                <a:lnTo>
                  <a:pt x="82" y="329"/>
                </a:lnTo>
                <a:lnTo>
                  <a:pt x="78" y="331"/>
                </a:lnTo>
                <a:lnTo>
                  <a:pt x="74" y="334"/>
                </a:lnTo>
                <a:lnTo>
                  <a:pt x="70" y="336"/>
                </a:lnTo>
                <a:lnTo>
                  <a:pt x="66" y="337"/>
                </a:lnTo>
                <a:lnTo>
                  <a:pt x="58" y="340"/>
                </a:lnTo>
                <a:lnTo>
                  <a:pt x="54" y="340"/>
                </a:lnTo>
                <a:lnTo>
                  <a:pt x="50" y="340"/>
                </a:lnTo>
                <a:lnTo>
                  <a:pt x="45" y="339"/>
                </a:lnTo>
                <a:lnTo>
                  <a:pt x="41" y="338"/>
                </a:lnTo>
                <a:lnTo>
                  <a:pt x="37" y="336"/>
                </a:lnTo>
                <a:lnTo>
                  <a:pt x="32" y="334"/>
                </a:lnTo>
                <a:lnTo>
                  <a:pt x="24" y="326"/>
                </a:lnTo>
                <a:lnTo>
                  <a:pt x="21" y="322"/>
                </a:lnTo>
                <a:lnTo>
                  <a:pt x="18" y="318"/>
                </a:lnTo>
                <a:lnTo>
                  <a:pt x="12" y="310"/>
                </a:lnTo>
                <a:lnTo>
                  <a:pt x="10" y="305"/>
                </a:lnTo>
                <a:lnTo>
                  <a:pt x="7" y="300"/>
                </a:lnTo>
                <a:lnTo>
                  <a:pt x="4" y="291"/>
                </a:lnTo>
                <a:lnTo>
                  <a:pt x="3" y="285"/>
                </a:lnTo>
                <a:lnTo>
                  <a:pt x="2" y="280"/>
                </a:lnTo>
                <a:lnTo>
                  <a:pt x="0" y="270"/>
                </a:lnTo>
                <a:lnTo>
                  <a:pt x="0" y="259"/>
                </a:lnTo>
                <a:lnTo>
                  <a:pt x="1" y="248"/>
                </a:lnTo>
                <a:lnTo>
                  <a:pt x="3" y="238"/>
                </a:lnTo>
                <a:lnTo>
                  <a:pt x="5" y="228"/>
                </a:lnTo>
                <a:lnTo>
                  <a:pt x="7" y="223"/>
                </a:lnTo>
                <a:lnTo>
                  <a:pt x="9" y="218"/>
                </a:lnTo>
                <a:lnTo>
                  <a:pt x="14" y="209"/>
                </a:lnTo>
                <a:lnTo>
                  <a:pt x="17" y="205"/>
                </a:lnTo>
                <a:lnTo>
                  <a:pt x="19" y="201"/>
                </a:lnTo>
                <a:lnTo>
                  <a:pt x="26" y="193"/>
                </a:lnTo>
                <a:lnTo>
                  <a:pt x="30" y="190"/>
                </a:lnTo>
                <a:lnTo>
                  <a:pt x="33" y="188"/>
                </a:lnTo>
                <a:lnTo>
                  <a:pt x="38" y="185"/>
                </a:lnTo>
                <a:lnTo>
                  <a:pt x="43" y="183"/>
                </a:lnTo>
                <a:lnTo>
                  <a:pt x="47" y="182"/>
                </a:lnTo>
                <a:lnTo>
                  <a:pt x="52" y="181"/>
                </a:lnTo>
                <a:lnTo>
                  <a:pt x="56" y="181"/>
                </a:lnTo>
                <a:lnTo>
                  <a:pt x="60" y="181"/>
                </a:lnTo>
                <a:lnTo>
                  <a:pt x="64" y="182"/>
                </a:lnTo>
                <a:lnTo>
                  <a:pt x="68" y="183"/>
                </a:lnTo>
                <a:lnTo>
                  <a:pt x="76" y="187"/>
                </a:lnTo>
                <a:lnTo>
                  <a:pt x="84" y="191"/>
                </a:lnTo>
                <a:lnTo>
                  <a:pt x="91" y="196"/>
                </a:lnTo>
                <a:lnTo>
                  <a:pt x="98" y="202"/>
                </a:lnTo>
                <a:lnTo>
                  <a:pt x="104" y="206"/>
                </a:lnTo>
                <a:lnTo>
                  <a:pt x="110" y="210"/>
                </a:lnTo>
                <a:lnTo>
                  <a:pt x="116" y="213"/>
                </a:lnTo>
                <a:lnTo>
                  <a:pt x="120" y="214"/>
                </a:lnTo>
                <a:lnTo>
                  <a:pt x="123" y="214"/>
                </a:lnTo>
                <a:lnTo>
                  <a:pt x="125" y="214"/>
                </a:lnTo>
                <a:lnTo>
                  <a:pt x="128" y="213"/>
                </a:lnTo>
                <a:lnTo>
                  <a:pt x="130" y="212"/>
                </a:lnTo>
                <a:lnTo>
                  <a:pt x="132" y="210"/>
                </a:lnTo>
                <a:lnTo>
                  <a:pt x="137" y="204"/>
                </a:lnTo>
                <a:lnTo>
                  <a:pt x="139" y="200"/>
                </a:lnTo>
                <a:lnTo>
                  <a:pt x="141" y="194"/>
                </a:lnTo>
                <a:lnTo>
                  <a:pt x="141" y="0"/>
                </a:lnTo>
                <a:lnTo>
                  <a:pt x="817" y="0"/>
                </a:lnTo>
                <a:lnTo>
                  <a:pt x="817" y="521"/>
                </a:lnTo>
                <a:close/>
              </a:path>
            </a:pathLst>
          </a:custGeom>
          <a:ln>
            <a:solidFill>
              <a:schemeClr val="accent6"/>
            </a:solidFill>
            <a:headEnd/>
            <a:tailEnd/>
          </a:ln>
        </p:spPr>
        <p:style>
          <a:lnRef idx="1">
            <a:schemeClr val="accent5"/>
          </a:lnRef>
          <a:fillRef idx="3">
            <a:schemeClr val="accent5"/>
          </a:fillRef>
          <a:effectRef idx="2">
            <a:schemeClr val="accent5"/>
          </a:effectRef>
          <a:fontRef idx="minor">
            <a:schemeClr val="lt1"/>
          </a:fontRef>
        </p:style>
        <p:txBody>
          <a:bodyPr lIns="72000" tIns="36000" rIns="72000" bIns="36000" anchor="t" anchorCtr="0"/>
          <a:lstStyle/>
          <a:p>
            <a:pPr>
              <a:lnSpc>
                <a:spcPct val="90000"/>
              </a:lnSpc>
              <a:spcBef>
                <a:spcPct val="0"/>
              </a:spcBef>
              <a:spcAft>
                <a:spcPct val="0"/>
              </a:spcAft>
            </a:pPr>
            <a:endParaRPr lang="ru-RU" sz="2000" dirty="0" smtClean="0"/>
          </a:p>
        </p:txBody>
      </p:sp>
      <p:sp useBgFill="1">
        <p:nvSpPr>
          <p:cNvPr id="13" name="Freeform 14"/>
          <p:cNvSpPr>
            <a:spLocks/>
          </p:cNvSpPr>
          <p:nvPr/>
        </p:nvSpPr>
        <p:spPr bwMode="auto">
          <a:xfrm>
            <a:off x="2060781" y="1714488"/>
            <a:ext cx="2369367" cy="1157635"/>
          </a:xfrm>
          <a:custGeom>
            <a:avLst/>
            <a:gdLst>
              <a:gd name="T0" fmla="*/ 133 w 814"/>
              <a:gd name="T1" fmla="*/ 309 h 521"/>
              <a:gd name="T2" fmla="*/ 123 w 814"/>
              <a:gd name="T3" fmla="*/ 304 h 521"/>
              <a:gd name="T4" fmla="*/ 105 w 814"/>
              <a:gd name="T5" fmla="*/ 312 h 521"/>
              <a:gd name="T6" fmla="*/ 76 w 814"/>
              <a:gd name="T7" fmla="*/ 333 h 521"/>
              <a:gd name="T8" fmla="*/ 51 w 814"/>
              <a:gd name="T9" fmla="*/ 340 h 521"/>
              <a:gd name="T10" fmla="*/ 34 w 814"/>
              <a:gd name="T11" fmla="*/ 334 h 521"/>
              <a:gd name="T12" fmla="*/ 12 w 814"/>
              <a:gd name="T13" fmla="*/ 310 h 521"/>
              <a:gd name="T14" fmla="*/ 3 w 814"/>
              <a:gd name="T15" fmla="*/ 285 h 521"/>
              <a:gd name="T16" fmla="*/ 1 w 814"/>
              <a:gd name="T17" fmla="*/ 248 h 521"/>
              <a:gd name="T18" fmla="*/ 9 w 814"/>
              <a:gd name="T19" fmla="*/ 218 h 521"/>
              <a:gd name="T20" fmla="*/ 26 w 814"/>
              <a:gd name="T21" fmla="*/ 193 h 521"/>
              <a:gd name="T22" fmla="*/ 44 w 814"/>
              <a:gd name="T23" fmla="*/ 183 h 521"/>
              <a:gd name="T24" fmla="*/ 61 w 814"/>
              <a:gd name="T25" fmla="*/ 181 h 521"/>
              <a:gd name="T26" fmla="*/ 85 w 814"/>
              <a:gd name="T27" fmla="*/ 191 h 521"/>
              <a:gd name="T28" fmla="*/ 112 w 814"/>
              <a:gd name="T29" fmla="*/ 210 h 521"/>
              <a:gd name="T30" fmla="*/ 126 w 814"/>
              <a:gd name="T31" fmla="*/ 214 h 521"/>
              <a:gd name="T32" fmla="*/ 136 w 814"/>
              <a:gd name="T33" fmla="*/ 207 h 521"/>
              <a:gd name="T34" fmla="*/ 142 w 814"/>
              <a:gd name="T35" fmla="*/ 0 h 521"/>
              <a:gd name="T36" fmla="*/ 810 w 814"/>
              <a:gd name="T37" fmla="*/ 204 h 521"/>
              <a:gd name="T38" fmla="*/ 801 w 814"/>
              <a:gd name="T39" fmla="*/ 213 h 521"/>
              <a:gd name="T40" fmla="*/ 789 w 814"/>
              <a:gd name="T41" fmla="*/ 213 h 521"/>
              <a:gd name="T42" fmla="*/ 757 w 814"/>
              <a:gd name="T43" fmla="*/ 191 h 521"/>
              <a:gd name="T44" fmla="*/ 737 w 814"/>
              <a:gd name="T45" fmla="*/ 182 h 521"/>
              <a:gd name="T46" fmla="*/ 720 w 814"/>
              <a:gd name="T47" fmla="*/ 182 h 521"/>
              <a:gd name="T48" fmla="*/ 702 w 814"/>
              <a:gd name="T49" fmla="*/ 190 h 521"/>
              <a:gd name="T50" fmla="*/ 687 w 814"/>
              <a:gd name="T51" fmla="*/ 209 h 521"/>
              <a:gd name="T52" fmla="*/ 675 w 814"/>
              <a:gd name="T53" fmla="*/ 238 h 521"/>
              <a:gd name="T54" fmla="*/ 673 w 814"/>
              <a:gd name="T55" fmla="*/ 270 h 521"/>
              <a:gd name="T56" fmla="*/ 682 w 814"/>
              <a:gd name="T57" fmla="*/ 305 h 521"/>
              <a:gd name="T58" fmla="*/ 694 w 814"/>
              <a:gd name="T59" fmla="*/ 322 h 521"/>
              <a:gd name="T60" fmla="*/ 710 w 814"/>
              <a:gd name="T61" fmla="*/ 336 h 521"/>
              <a:gd name="T62" fmla="*/ 727 w 814"/>
              <a:gd name="T63" fmla="*/ 340 h 521"/>
              <a:gd name="T64" fmla="*/ 755 w 814"/>
              <a:gd name="T65" fmla="*/ 329 h 521"/>
              <a:gd name="T66" fmla="*/ 783 w 814"/>
              <a:gd name="T67" fmla="*/ 308 h 521"/>
              <a:gd name="T68" fmla="*/ 801 w 814"/>
              <a:gd name="T69" fmla="*/ 305 h 521"/>
              <a:gd name="T70" fmla="*/ 810 w 814"/>
              <a:gd name="T71" fmla="*/ 315 h 521"/>
              <a:gd name="T72" fmla="*/ 544 w 814"/>
              <a:gd name="T73" fmla="*/ 521 h 521"/>
              <a:gd name="T74" fmla="*/ 524 w 814"/>
              <a:gd name="T75" fmla="*/ 511 h 521"/>
              <a:gd name="T76" fmla="*/ 522 w 814"/>
              <a:gd name="T77" fmla="*/ 500 h 521"/>
              <a:gd name="T78" fmla="*/ 534 w 814"/>
              <a:gd name="T79" fmla="*/ 478 h 521"/>
              <a:gd name="T80" fmla="*/ 554 w 814"/>
              <a:gd name="T81" fmla="*/ 446 h 521"/>
              <a:gd name="T82" fmla="*/ 557 w 814"/>
              <a:gd name="T83" fmla="*/ 425 h 521"/>
              <a:gd name="T84" fmla="*/ 544 w 814"/>
              <a:gd name="T85" fmla="*/ 404 h 521"/>
              <a:gd name="T86" fmla="*/ 522 w 814"/>
              <a:gd name="T87" fmla="*/ 389 h 521"/>
              <a:gd name="T88" fmla="*/ 497 w 814"/>
              <a:gd name="T89" fmla="*/ 381 h 521"/>
              <a:gd name="T90" fmla="*/ 455 w 814"/>
              <a:gd name="T91" fmla="*/ 382 h 521"/>
              <a:gd name="T92" fmla="*/ 426 w 814"/>
              <a:gd name="T93" fmla="*/ 393 h 521"/>
              <a:gd name="T94" fmla="*/ 408 w 814"/>
              <a:gd name="T95" fmla="*/ 409 h 521"/>
              <a:gd name="T96" fmla="*/ 399 w 814"/>
              <a:gd name="T97" fmla="*/ 427 h 521"/>
              <a:gd name="T98" fmla="*/ 399 w 814"/>
              <a:gd name="T99" fmla="*/ 444 h 521"/>
              <a:gd name="T100" fmla="*/ 414 w 814"/>
              <a:gd name="T101" fmla="*/ 472 h 521"/>
              <a:gd name="T102" fmla="*/ 430 w 814"/>
              <a:gd name="T103" fmla="*/ 497 h 521"/>
              <a:gd name="T104" fmla="*/ 430 w 814"/>
              <a:gd name="T105" fmla="*/ 508 h 521"/>
              <a:gd name="T106" fmla="*/ 420 w 814"/>
              <a:gd name="T107" fmla="*/ 517 h 521"/>
              <a:gd name="T108" fmla="*/ 142 w 814"/>
              <a:gd name="T109" fmla="*/ 326 h 52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14"/>
              <a:gd name="T166" fmla="*/ 0 h 521"/>
              <a:gd name="T167" fmla="*/ 814 w 814"/>
              <a:gd name="T168" fmla="*/ 521 h 52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14" h="521">
                <a:moveTo>
                  <a:pt x="142" y="326"/>
                </a:moveTo>
                <a:lnTo>
                  <a:pt x="138" y="316"/>
                </a:lnTo>
                <a:lnTo>
                  <a:pt x="136" y="312"/>
                </a:lnTo>
                <a:lnTo>
                  <a:pt x="133" y="309"/>
                </a:lnTo>
                <a:lnTo>
                  <a:pt x="131" y="307"/>
                </a:lnTo>
                <a:lnTo>
                  <a:pt x="129" y="305"/>
                </a:lnTo>
                <a:lnTo>
                  <a:pt x="126" y="304"/>
                </a:lnTo>
                <a:lnTo>
                  <a:pt x="123" y="304"/>
                </a:lnTo>
                <a:lnTo>
                  <a:pt x="121" y="305"/>
                </a:lnTo>
                <a:lnTo>
                  <a:pt x="118" y="305"/>
                </a:lnTo>
                <a:lnTo>
                  <a:pt x="112" y="308"/>
                </a:lnTo>
                <a:lnTo>
                  <a:pt x="105" y="312"/>
                </a:lnTo>
                <a:lnTo>
                  <a:pt x="98" y="317"/>
                </a:lnTo>
                <a:lnTo>
                  <a:pt x="91" y="323"/>
                </a:lnTo>
                <a:lnTo>
                  <a:pt x="83" y="329"/>
                </a:lnTo>
                <a:lnTo>
                  <a:pt x="76" y="333"/>
                </a:lnTo>
                <a:lnTo>
                  <a:pt x="68" y="337"/>
                </a:lnTo>
                <a:lnTo>
                  <a:pt x="59" y="340"/>
                </a:lnTo>
                <a:lnTo>
                  <a:pt x="55" y="340"/>
                </a:lnTo>
                <a:lnTo>
                  <a:pt x="51" y="340"/>
                </a:lnTo>
                <a:lnTo>
                  <a:pt x="47" y="339"/>
                </a:lnTo>
                <a:lnTo>
                  <a:pt x="42" y="338"/>
                </a:lnTo>
                <a:lnTo>
                  <a:pt x="38" y="336"/>
                </a:lnTo>
                <a:lnTo>
                  <a:pt x="34" y="334"/>
                </a:lnTo>
                <a:lnTo>
                  <a:pt x="25" y="326"/>
                </a:lnTo>
                <a:lnTo>
                  <a:pt x="21" y="322"/>
                </a:lnTo>
                <a:lnTo>
                  <a:pt x="18" y="318"/>
                </a:lnTo>
                <a:lnTo>
                  <a:pt x="12" y="310"/>
                </a:lnTo>
                <a:lnTo>
                  <a:pt x="10" y="305"/>
                </a:lnTo>
                <a:lnTo>
                  <a:pt x="8" y="300"/>
                </a:lnTo>
                <a:lnTo>
                  <a:pt x="4" y="291"/>
                </a:lnTo>
                <a:lnTo>
                  <a:pt x="3" y="285"/>
                </a:lnTo>
                <a:lnTo>
                  <a:pt x="2" y="280"/>
                </a:lnTo>
                <a:lnTo>
                  <a:pt x="0" y="270"/>
                </a:lnTo>
                <a:lnTo>
                  <a:pt x="0" y="259"/>
                </a:lnTo>
                <a:lnTo>
                  <a:pt x="1" y="248"/>
                </a:lnTo>
                <a:lnTo>
                  <a:pt x="3" y="238"/>
                </a:lnTo>
                <a:lnTo>
                  <a:pt x="6" y="228"/>
                </a:lnTo>
                <a:lnTo>
                  <a:pt x="7" y="223"/>
                </a:lnTo>
                <a:lnTo>
                  <a:pt x="9" y="218"/>
                </a:lnTo>
                <a:lnTo>
                  <a:pt x="14" y="209"/>
                </a:lnTo>
                <a:lnTo>
                  <a:pt x="17" y="205"/>
                </a:lnTo>
                <a:lnTo>
                  <a:pt x="20" y="201"/>
                </a:lnTo>
                <a:lnTo>
                  <a:pt x="26" y="193"/>
                </a:lnTo>
                <a:lnTo>
                  <a:pt x="30" y="190"/>
                </a:lnTo>
                <a:lnTo>
                  <a:pt x="35" y="188"/>
                </a:lnTo>
                <a:lnTo>
                  <a:pt x="39" y="185"/>
                </a:lnTo>
                <a:lnTo>
                  <a:pt x="44" y="183"/>
                </a:lnTo>
                <a:lnTo>
                  <a:pt x="48" y="182"/>
                </a:lnTo>
                <a:lnTo>
                  <a:pt x="53" y="181"/>
                </a:lnTo>
                <a:lnTo>
                  <a:pt x="57" y="181"/>
                </a:lnTo>
                <a:lnTo>
                  <a:pt x="61" y="181"/>
                </a:lnTo>
                <a:lnTo>
                  <a:pt x="66" y="182"/>
                </a:lnTo>
                <a:lnTo>
                  <a:pt x="70" y="183"/>
                </a:lnTo>
                <a:lnTo>
                  <a:pt x="78" y="187"/>
                </a:lnTo>
                <a:lnTo>
                  <a:pt x="85" y="191"/>
                </a:lnTo>
                <a:lnTo>
                  <a:pt x="92" y="196"/>
                </a:lnTo>
                <a:lnTo>
                  <a:pt x="99" y="202"/>
                </a:lnTo>
                <a:lnTo>
                  <a:pt x="106" y="206"/>
                </a:lnTo>
                <a:lnTo>
                  <a:pt x="112" y="210"/>
                </a:lnTo>
                <a:lnTo>
                  <a:pt x="118" y="213"/>
                </a:lnTo>
                <a:lnTo>
                  <a:pt x="121" y="214"/>
                </a:lnTo>
                <a:lnTo>
                  <a:pt x="123" y="214"/>
                </a:lnTo>
                <a:lnTo>
                  <a:pt x="126" y="214"/>
                </a:lnTo>
                <a:lnTo>
                  <a:pt x="129" y="213"/>
                </a:lnTo>
                <a:lnTo>
                  <a:pt x="131" y="212"/>
                </a:lnTo>
                <a:lnTo>
                  <a:pt x="133" y="210"/>
                </a:lnTo>
                <a:lnTo>
                  <a:pt x="136" y="207"/>
                </a:lnTo>
                <a:lnTo>
                  <a:pt x="138" y="203"/>
                </a:lnTo>
                <a:lnTo>
                  <a:pt x="140" y="199"/>
                </a:lnTo>
                <a:lnTo>
                  <a:pt x="142" y="193"/>
                </a:lnTo>
                <a:lnTo>
                  <a:pt x="142" y="0"/>
                </a:lnTo>
                <a:lnTo>
                  <a:pt x="814" y="0"/>
                </a:lnTo>
                <a:lnTo>
                  <a:pt x="814" y="194"/>
                </a:lnTo>
                <a:lnTo>
                  <a:pt x="812" y="200"/>
                </a:lnTo>
                <a:lnTo>
                  <a:pt x="810" y="204"/>
                </a:lnTo>
                <a:lnTo>
                  <a:pt x="808" y="207"/>
                </a:lnTo>
                <a:lnTo>
                  <a:pt x="805" y="210"/>
                </a:lnTo>
                <a:lnTo>
                  <a:pt x="803" y="212"/>
                </a:lnTo>
                <a:lnTo>
                  <a:pt x="801" y="213"/>
                </a:lnTo>
                <a:lnTo>
                  <a:pt x="798" y="214"/>
                </a:lnTo>
                <a:lnTo>
                  <a:pt x="796" y="214"/>
                </a:lnTo>
                <a:lnTo>
                  <a:pt x="793" y="214"/>
                </a:lnTo>
                <a:lnTo>
                  <a:pt x="789" y="213"/>
                </a:lnTo>
                <a:lnTo>
                  <a:pt x="783" y="210"/>
                </a:lnTo>
                <a:lnTo>
                  <a:pt x="777" y="206"/>
                </a:lnTo>
                <a:lnTo>
                  <a:pt x="771" y="202"/>
                </a:lnTo>
                <a:lnTo>
                  <a:pt x="757" y="191"/>
                </a:lnTo>
                <a:lnTo>
                  <a:pt x="749" y="187"/>
                </a:lnTo>
                <a:lnTo>
                  <a:pt x="745" y="185"/>
                </a:lnTo>
                <a:lnTo>
                  <a:pt x="741" y="183"/>
                </a:lnTo>
                <a:lnTo>
                  <a:pt x="737" y="182"/>
                </a:lnTo>
                <a:lnTo>
                  <a:pt x="733" y="181"/>
                </a:lnTo>
                <a:lnTo>
                  <a:pt x="729" y="181"/>
                </a:lnTo>
                <a:lnTo>
                  <a:pt x="724" y="181"/>
                </a:lnTo>
                <a:lnTo>
                  <a:pt x="720" y="182"/>
                </a:lnTo>
                <a:lnTo>
                  <a:pt x="715" y="183"/>
                </a:lnTo>
                <a:lnTo>
                  <a:pt x="711" y="185"/>
                </a:lnTo>
                <a:lnTo>
                  <a:pt x="706" y="188"/>
                </a:lnTo>
                <a:lnTo>
                  <a:pt x="702" y="190"/>
                </a:lnTo>
                <a:lnTo>
                  <a:pt x="699" y="193"/>
                </a:lnTo>
                <a:lnTo>
                  <a:pt x="695" y="197"/>
                </a:lnTo>
                <a:lnTo>
                  <a:pt x="692" y="201"/>
                </a:lnTo>
                <a:lnTo>
                  <a:pt x="687" y="209"/>
                </a:lnTo>
                <a:lnTo>
                  <a:pt x="682" y="218"/>
                </a:lnTo>
                <a:lnTo>
                  <a:pt x="680" y="223"/>
                </a:lnTo>
                <a:lnTo>
                  <a:pt x="678" y="228"/>
                </a:lnTo>
                <a:lnTo>
                  <a:pt x="675" y="238"/>
                </a:lnTo>
                <a:lnTo>
                  <a:pt x="674" y="248"/>
                </a:lnTo>
                <a:lnTo>
                  <a:pt x="673" y="253"/>
                </a:lnTo>
                <a:lnTo>
                  <a:pt x="673" y="259"/>
                </a:lnTo>
                <a:lnTo>
                  <a:pt x="673" y="270"/>
                </a:lnTo>
                <a:lnTo>
                  <a:pt x="674" y="280"/>
                </a:lnTo>
                <a:lnTo>
                  <a:pt x="677" y="291"/>
                </a:lnTo>
                <a:lnTo>
                  <a:pt x="680" y="300"/>
                </a:lnTo>
                <a:lnTo>
                  <a:pt x="682" y="305"/>
                </a:lnTo>
                <a:lnTo>
                  <a:pt x="685" y="310"/>
                </a:lnTo>
                <a:lnTo>
                  <a:pt x="687" y="314"/>
                </a:lnTo>
                <a:lnTo>
                  <a:pt x="690" y="318"/>
                </a:lnTo>
                <a:lnTo>
                  <a:pt x="694" y="322"/>
                </a:lnTo>
                <a:lnTo>
                  <a:pt x="697" y="326"/>
                </a:lnTo>
                <a:lnTo>
                  <a:pt x="701" y="330"/>
                </a:lnTo>
                <a:lnTo>
                  <a:pt x="705" y="334"/>
                </a:lnTo>
                <a:lnTo>
                  <a:pt x="710" y="336"/>
                </a:lnTo>
                <a:lnTo>
                  <a:pt x="714" y="338"/>
                </a:lnTo>
                <a:lnTo>
                  <a:pt x="718" y="339"/>
                </a:lnTo>
                <a:lnTo>
                  <a:pt x="722" y="340"/>
                </a:lnTo>
                <a:lnTo>
                  <a:pt x="727" y="340"/>
                </a:lnTo>
                <a:lnTo>
                  <a:pt x="731" y="340"/>
                </a:lnTo>
                <a:lnTo>
                  <a:pt x="739" y="337"/>
                </a:lnTo>
                <a:lnTo>
                  <a:pt x="747" y="334"/>
                </a:lnTo>
                <a:lnTo>
                  <a:pt x="755" y="329"/>
                </a:lnTo>
                <a:lnTo>
                  <a:pt x="762" y="323"/>
                </a:lnTo>
                <a:lnTo>
                  <a:pt x="769" y="317"/>
                </a:lnTo>
                <a:lnTo>
                  <a:pt x="776" y="313"/>
                </a:lnTo>
                <a:lnTo>
                  <a:pt x="783" y="308"/>
                </a:lnTo>
                <a:lnTo>
                  <a:pt x="789" y="306"/>
                </a:lnTo>
                <a:lnTo>
                  <a:pt x="793" y="305"/>
                </a:lnTo>
                <a:lnTo>
                  <a:pt x="796" y="304"/>
                </a:lnTo>
                <a:lnTo>
                  <a:pt x="801" y="305"/>
                </a:lnTo>
                <a:lnTo>
                  <a:pt x="803" y="306"/>
                </a:lnTo>
                <a:lnTo>
                  <a:pt x="806" y="308"/>
                </a:lnTo>
                <a:lnTo>
                  <a:pt x="808" y="311"/>
                </a:lnTo>
                <a:lnTo>
                  <a:pt x="810" y="315"/>
                </a:lnTo>
                <a:lnTo>
                  <a:pt x="812" y="319"/>
                </a:lnTo>
                <a:lnTo>
                  <a:pt x="814" y="325"/>
                </a:lnTo>
                <a:lnTo>
                  <a:pt x="814" y="521"/>
                </a:lnTo>
                <a:lnTo>
                  <a:pt x="544" y="521"/>
                </a:lnTo>
                <a:lnTo>
                  <a:pt x="533" y="517"/>
                </a:lnTo>
                <a:lnTo>
                  <a:pt x="529" y="515"/>
                </a:lnTo>
                <a:lnTo>
                  <a:pt x="526" y="513"/>
                </a:lnTo>
                <a:lnTo>
                  <a:pt x="524" y="511"/>
                </a:lnTo>
                <a:lnTo>
                  <a:pt x="523" y="508"/>
                </a:lnTo>
                <a:lnTo>
                  <a:pt x="522" y="505"/>
                </a:lnTo>
                <a:lnTo>
                  <a:pt x="521" y="503"/>
                </a:lnTo>
                <a:lnTo>
                  <a:pt x="522" y="500"/>
                </a:lnTo>
                <a:lnTo>
                  <a:pt x="523" y="497"/>
                </a:lnTo>
                <a:lnTo>
                  <a:pt x="525" y="491"/>
                </a:lnTo>
                <a:lnTo>
                  <a:pt x="530" y="484"/>
                </a:lnTo>
                <a:lnTo>
                  <a:pt x="534" y="478"/>
                </a:lnTo>
                <a:lnTo>
                  <a:pt x="541" y="470"/>
                </a:lnTo>
                <a:lnTo>
                  <a:pt x="546" y="463"/>
                </a:lnTo>
                <a:lnTo>
                  <a:pt x="551" y="454"/>
                </a:lnTo>
                <a:lnTo>
                  <a:pt x="554" y="446"/>
                </a:lnTo>
                <a:lnTo>
                  <a:pt x="557" y="438"/>
                </a:lnTo>
                <a:lnTo>
                  <a:pt x="557" y="434"/>
                </a:lnTo>
                <a:lnTo>
                  <a:pt x="557" y="429"/>
                </a:lnTo>
                <a:lnTo>
                  <a:pt x="557" y="425"/>
                </a:lnTo>
                <a:lnTo>
                  <a:pt x="555" y="421"/>
                </a:lnTo>
                <a:lnTo>
                  <a:pt x="554" y="416"/>
                </a:lnTo>
                <a:lnTo>
                  <a:pt x="551" y="412"/>
                </a:lnTo>
                <a:lnTo>
                  <a:pt x="544" y="404"/>
                </a:lnTo>
                <a:lnTo>
                  <a:pt x="541" y="401"/>
                </a:lnTo>
                <a:lnTo>
                  <a:pt x="536" y="397"/>
                </a:lnTo>
                <a:lnTo>
                  <a:pt x="527" y="392"/>
                </a:lnTo>
                <a:lnTo>
                  <a:pt x="522" y="389"/>
                </a:lnTo>
                <a:lnTo>
                  <a:pt x="518" y="387"/>
                </a:lnTo>
                <a:lnTo>
                  <a:pt x="508" y="384"/>
                </a:lnTo>
                <a:lnTo>
                  <a:pt x="503" y="382"/>
                </a:lnTo>
                <a:lnTo>
                  <a:pt x="497" y="381"/>
                </a:lnTo>
                <a:lnTo>
                  <a:pt x="487" y="380"/>
                </a:lnTo>
                <a:lnTo>
                  <a:pt x="476" y="380"/>
                </a:lnTo>
                <a:lnTo>
                  <a:pt x="465" y="380"/>
                </a:lnTo>
                <a:lnTo>
                  <a:pt x="455" y="382"/>
                </a:lnTo>
                <a:lnTo>
                  <a:pt x="445" y="385"/>
                </a:lnTo>
                <a:lnTo>
                  <a:pt x="440" y="387"/>
                </a:lnTo>
                <a:lnTo>
                  <a:pt x="435" y="389"/>
                </a:lnTo>
                <a:lnTo>
                  <a:pt x="426" y="393"/>
                </a:lnTo>
                <a:lnTo>
                  <a:pt x="422" y="396"/>
                </a:lnTo>
                <a:lnTo>
                  <a:pt x="418" y="399"/>
                </a:lnTo>
                <a:lnTo>
                  <a:pt x="411" y="406"/>
                </a:lnTo>
                <a:lnTo>
                  <a:pt x="408" y="409"/>
                </a:lnTo>
                <a:lnTo>
                  <a:pt x="405" y="413"/>
                </a:lnTo>
                <a:lnTo>
                  <a:pt x="402" y="418"/>
                </a:lnTo>
                <a:lnTo>
                  <a:pt x="400" y="422"/>
                </a:lnTo>
                <a:lnTo>
                  <a:pt x="399" y="427"/>
                </a:lnTo>
                <a:lnTo>
                  <a:pt x="398" y="431"/>
                </a:lnTo>
                <a:lnTo>
                  <a:pt x="398" y="436"/>
                </a:lnTo>
                <a:lnTo>
                  <a:pt x="399" y="440"/>
                </a:lnTo>
                <a:lnTo>
                  <a:pt x="399" y="444"/>
                </a:lnTo>
                <a:lnTo>
                  <a:pt x="401" y="448"/>
                </a:lnTo>
                <a:lnTo>
                  <a:pt x="404" y="456"/>
                </a:lnTo>
                <a:lnTo>
                  <a:pt x="408" y="464"/>
                </a:lnTo>
                <a:lnTo>
                  <a:pt x="414" y="472"/>
                </a:lnTo>
                <a:lnTo>
                  <a:pt x="419" y="479"/>
                </a:lnTo>
                <a:lnTo>
                  <a:pt x="423" y="485"/>
                </a:lnTo>
                <a:lnTo>
                  <a:pt x="427" y="491"/>
                </a:lnTo>
                <a:lnTo>
                  <a:pt x="430" y="497"/>
                </a:lnTo>
                <a:lnTo>
                  <a:pt x="431" y="500"/>
                </a:lnTo>
                <a:lnTo>
                  <a:pt x="431" y="503"/>
                </a:lnTo>
                <a:lnTo>
                  <a:pt x="431" y="505"/>
                </a:lnTo>
                <a:lnTo>
                  <a:pt x="430" y="508"/>
                </a:lnTo>
                <a:lnTo>
                  <a:pt x="429" y="510"/>
                </a:lnTo>
                <a:lnTo>
                  <a:pt x="427" y="513"/>
                </a:lnTo>
                <a:lnTo>
                  <a:pt x="424" y="515"/>
                </a:lnTo>
                <a:lnTo>
                  <a:pt x="420" y="517"/>
                </a:lnTo>
                <a:lnTo>
                  <a:pt x="416" y="519"/>
                </a:lnTo>
                <a:lnTo>
                  <a:pt x="410" y="521"/>
                </a:lnTo>
                <a:lnTo>
                  <a:pt x="142" y="521"/>
                </a:lnTo>
                <a:lnTo>
                  <a:pt x="142" y="326"/>
                </a:lnTo>
                <a:close/>
              </a:path>
            </a:pathLst>
          </a:custGeom>
          <a:ln>
            <a:solidFill>
              <a:schemeClr val="accent6"/>
            </a:solidFill>
            <a:headEnd/>
            <a:tailEnd/>
          </a:ln>
        </p:spPr>
        <p:style>
          <a:lnRef idx="1">
            <a:schemeClr val="accent5"/>
          </a:lnRef>
          <a:fillRef idx="3">
            <a:schemeClr val="accent5"/>
          </a:fillRef>
          <a:effectRef idx="2">
            <a:schemeClr val="accent5"/>
          </a:effectRef>
          <a:fontRef idx="minor">
            <a:schemeClr val="lt1"/>
          </a:fontRef>
        </p:style>
        <p:txBody>
          <a:bodyPr lIns="72000" tIns="36000" rIns="72000" bIns="36000" anchor="t" anchorCtr="0"/>
          <a:lstStyle/>
          <a:p>
            <a:pPr>
              <a:lnSpc>
                <a:spcPct val="90000"/>
              </a:lnSpc>
              <a:spcBef>
                <a:spcPct val="0"/>
              </a:spcBef>
              <a:spcAft>
                <a:spcPct val="0"/>
              </a:spcAft>
            </a:pPr>
            <a:endParaRPr lang="ru-RU" sz="2000" dirty="0" smtClean="0"/>
          </a:p>
        </p:txBody>
      </p:sp>
      <p:sp useBgFill="1">
        <p:nvSpPr>
          <p:cNvPr id="14" name="Freeform 15"/>
          <p:cNvSpPr>
            <a:spLocks/>
          </p:cNvSpPr>
          <p:nvPr/>
        </p:nvSpPr>
        <p:spPr bwMode="auto">
          <a:xfrm>
            <a:off x="500034" y="1714488"/>
            <a:ext cx="1973884" cy="1157635"/>
          </a:xfrm>
          <a:custGeom>
            <a:avLst/>
            <a:gdLst>
              <a:gd name="T0" fmla="*/ 675 w 677"/>
              <a:gd name="T1" fmla="*/ 195 h 521"/>
              <a:gd name="T2" fmla="*/ 669 w 677"/>
              <a:gd name="T3" fmla="*/ 207 h 521"/>
              <a:gd name="T4" fmla="*/ 661 w 677"/>
              <a:gd name="T5" fmla="*/ 213 h 521"/>
              <a:gd name="T6" fmla="*/ 650 w 677"/>
              <a:gd name="T7" fmla="*/ 212 h 521"/>
              <a:gd name="T8" fmla="*/ 634 w 677"/>
              <a:gd name="T9" fmla="*/ 202 h 521"/>
              <a:gd name="T10" fmla="*/ 615 w 677"/>
              <a:gd name="T11" fmla="*/ 188 h 521"/>
              <a:gd name="T12" fmla="*/ 601 w 677"/>
              <a:gd name="T13" fmla="*/ 183 h 521"/>
              <a:gd name="T14" fmla="*/ 589 w 677"/>
              <a:gd name="T15" fmla="*/ 181 h 521"/>
              <a:gd name="T16" fmla="*/ 578 w 677"/>
              <a:gd name="T17" fmla="*/ 183 h 521"/>
              <a:gd name="T18" fmla="*/ 566 w 677"/>
              <a:gd name="T19" fmla="*/ 189 h 521"/>
              <a:gd name="T20" fmla="*/ 556 w 677"/>
              <a:gd name="T21" fmla="*/ 197 h 521"/>
              <a:gd name="T22" fmla="*/ 542 w 677"/>
              <a:gd name="T23" fmla="*/ 222 h 521"/>
              <a:gd name="T24" fmla="*/ 537 w 677"/>
              <a:gd name="T25" fmla="*/ 241 h 521"/>
              <a:gd name="T26" fmla="*/ 535 w 677"/>
              <a:gd name="T27" fmla="*/ 272 h 521"/>
              <a:gd name="T28" fmla="*/ 539 w 677"/>
              <a:gd name="T29" fmla="*/ 293 h 521"/>
              <a:gd name="T30" fmla="*/ 548 w 677"/>
              <a:gd name="T31" fmla="*/ 311 h 521"/>
              <a:gd name="T32" fmla="*/ 562 w 677"/>
              <a:gd name="T33" fmla="*/ 330 h 521"/>
              <a:gd name="T34" fmla="*/ 577 w 677"/>
              <a:gd name="T35" fmla="*/ 338 h 521"/>
              <a:gd name="T36" fmla="*/ 590 w 677"/>
              <a:gd name="T37" fmla="*/ 340 h 521"/>
              <a:gd name="T38" fmla="*/ 603 w 677"/>
              <a:gd name="T39" fmla="*/ 337 h 521"/>
              <a:gd name="T40" fmla="*/ 619 w 677"/>
              <a:gd name="T41" fmla="*/ 329 h 521"/>
              <a:gd name="T42" fmla="*/ 650 w 677"/>
              <a:gd name="T43" fmla="*/ 307 h 521"/>
              <a:gd name="T44" fmla="*/ 658 w 677"/>
              <a:gd name="T45" fmla="*/ 305 h 521"/>
              <a:gd name="T46" fmla="*/ 666 w 677"/>
              <a:gd name="T47" fmla="*/ 307 h 521"/>
              <a:gd name="T48" fmla="*/ 673 w 677"/>
              <a:gd name="T49" fmla="*/ 316 h 521"/>
              <a:gd name="T50" fmla="*/ 405 w 677"/>
              <a:gd name="T51" fmla="*/ 521 h 521"/>
              <a:gd name="T52" fmla="*/ 388 w 677"/>
              <a:gd name="T53" fmla="*/ 512 h 521"/>
              <a:gd name="T54" fmla="*/ 383 w 677"/>
              <a:gd name="T55" fmla="*/ 505 h 521"/>
              <a:gd name="T56" fmla="*/ 385 w 677"/>
              <a:gd name="T57" fmla="*/ 494 h 521"/>
              <a:gd name="T58" fmla="*/ 406 w 677"/>
              <a:gd name="T59" fmla="*/ 462 h 521"/>
              <a:gd name="T60" fmla="*/ 416 w 677"/>
              <a:gd name="T61" fmla="*/ 440 h 521"/>
              <a:gd name="T62" fmla="*/ 417 w 677"/>
              <a:gd name="T63" fmla="*/ 428 h 521"/>
              <a:gd name="T64" fmla="*/ 414 w 677"/>
              <a:gd name="T65" fmla="*/ 417 h 521"/>
              <a:gd name="T66" fmla="*/ 407 w 677"/>
              <a:gd name="T67" fmla="*/ 405 h 521"/>
              <a:gd name="T68" fmla="*/ 392 w 677"/>
              <a:gd name="T69" fmla="*/ 392 h 521"/>
              <a:gd name="T70" fmla="*/ 377 w 677"/>
              <a:gd name="T71" fmla="*/ 385 h 521"/>
              <a:gd name="T72" fmla="*/ 355 w 677"/>
              <a:gd name="T73" fmla="*/ 380 h 521"/>
              <a:gd name="T74" fmla="*/ 325 w 677"/>
              <a:gd name="T75" fmla="*/ 380 h 521"/>
              <a:gd name="T76" fmla="*/ 296 w 677"/>
              <a:gd name="T77" fmla="*/ 387 h 521"/>
              <a:gd name="T78" fmla="*/ 281 w 677"/>
              <a:gd name="T79" fmla="*/ 396 h 521"/>
              <a:gd name="T80" fmla="*/ 269 w 677"/>
              <a:gd name="T81" fmla="*/ 408 h 521"/>
              <a:gd name="T82" fmla="*/ 261 w 677"/>
              <a:gd name="T83" fmla="*/ 422 h 521"/>
              <a:gd name="T84" fmla="*/ 259 w 677"/>
              <a:gd name="T85" fmla="*/ 435 h 521"/>
              <a:gd name="T86" fmla="*/ 262 w 677"/>
              <a:gd name="T87" fmla="*/ 447 h 521"/>
              <a:gd name="T88" fmla="*/ 274 w 677"/>
              <a:gd name="T89" fmla="*/ 471 h 521"/>
              <a:gd name="T90" fmla="*/ 288 w 677"/>
              <a:gd name="T91" fmla="*/ 491 h 521"/>
              <a:gd name="T92" fmla="*/ 291 w 677"/>
              <a:gd name="T93" fmla="*/ 502 h 521"/>
              <a:gd name="T94" fmla="*/ 289 w 677"/>
              <a:gd name="T95" fmla="*/ 510 h 521"/>
              <a:gd name="T96" fmla="*/ 280 w 677"/>
              <a:gd name="T97" fmla="*/ 516 h 521"/>
              <a:gd name="T98" fmla="*/ 0 w 677"/>
              <a:gd name="T99" fmla="*/ 521 h 5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77"/>
              <a:gd name="T151" fmla="*/ 0 h 521"/>
              <a:gd name="T152" fmla="*/ 677 w 677"/>
              <a:gd name="T153" fmla="*/ 521 h 5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77" h="521">
                <a:moveTo>
                  <a:pt x="677" y="0"/>
                </a:moveTo>
                <a:lnTo>
                  <a:pt x="677" y="192"/>
                </a:lnTo>
                <a:lnTo>
                  <a:pt x="675" y="195"/>
                </a:lnTo>
                <a:lnTo>
                  <a:pt x="674" y="200"/>
                </a:lnTo>
                <a:lnTo>
                  <a:pt x="671" y="205"/>
                </a:lnTo>
                <a:lnTo>
                  <a:pt x="669" y="207"/>
                </a:lnTo>
                <a:lnTo>
                  <a:pt x="668" y="209"/>
                </a:lnTo>
                <a:lnTo>
                  <a:pt x="665" y="212"/>
                </a:lnTo>
                <a:lnTo>
                  <a:pt x="661" y="213"/>
                </a:lnTo>
                <a:lnTo>
                  <a:pt x="657" y="214"/>
                </a:lnTo>
                <a:lnTo>
                  <a:pt x="654" y="213"/>
                </a:lnTo>
                <a:lnTo>
                  <a:pt x="650" y="212"/>
                </a:lnTo>
                <a:lnTo>
                  <a:pt x="646" y="210"/>
                </a:lnTo>
                <a:lnTo>
                  <a:pt x="642" y="208"/>
                </a:lnTo>
                <a:lnTo>
                  <a:pt x="634" y="202"/>
                </a:lnTo>
                <a:lnTo>
                  <a:pt x="627" y="196"/>
                </a:lnTo>
                <a:lnTo>
                  <a:pt x="620" y="191"/>
                </a:lnTo>
                <a:lnTo>
                  <a:pt x="615" y="188"/>
                </a:lnTo>
                <a:lnTo>
                  <a:pt x="610" y="186"/>
                </a:lnTo>
                <a:lnTo>
                  <a:pt x="606" y="184"/>
                </a:lnTo>
                <a:lnTo>
                  <a:pt x="601" y="183"/>
                </a:lnTo>
                <a:lnTo>
                  <a:pt x="597" y="182"/>
                </a:lnTo>
                <a:lnTo>
                  <a:pt x="593" y="181"/>
                </a:lnTo>
                <a:lnTo>
                  <a:pt x="589" y="181"/>
                </a:lnTo>
                <a:lnTo>
                  <a:pt x="586" y="182"/>
                </a:lnTo>
                <a:lnTo>
                  <a:pt x="582" y="182"/>
                </a:lnTo>
                <a:lnTo>
                  <a:pt x="578" y="183"/>
                </a:lnTo>
                <a:lnTo>
                  <a:pt x="574" y="185"/>
                </a:lnTo>
                <a:lnTo>
                  <a:pt x="570" y="187"/>
                </a:lnTo>
                <a:lnTo>
                  <a:pt x="566" y="189"/>
                </a:lnTo>
                <a:lnTo>
                  <a:pt x="562" y="191"/>
                </a:lnTo>
                <a:lnTo>
                  <a:pt x="559" y="194"/>
                </a:lnTo>
                <a:lnTo>
                  <a:pt x="556" y="197"/>
                </a:lnTo>
                <a:lnTo>
                  <a:pt x="551" y="205"/>
                </a:lnTo>
                <a:lnTo>
                  <a:pt x="546" y="213"/>
                </a:lnTo>
                <a:lnTo>
                  <a:pt x="542" y="222"/>
                </a:lnTo>
                <a:lnTo>
                  <a:pt x="539" y="231"/>
                </a:lnTo>
                <a:lnTo>
                  <a:pt x="538" y="236"/>
                </a:lnTo>
                <a:lnTo>
                  <a:pt x="537" y="241"/>
                </a:lnTo>
                <a:lnTo>
                  <a:pt x="535" y="252"/>
                </a:lnTo>
                <a:lnTo>
                  <a:pt x="535" y="262"/>
                </a:lnTo>
                <a:lnTo>
                  <a:pt x="535" y="272"/>
                </a:lnTo>
                <a:lnTo>
                  <a:pt x="536" y="278"/>
                </a:lnTo>
                <a:lnTo>
                  <a:pt x="537" y="283"/>
                </a:lnTo>
                <a:lnTo>
                  <a:pt x="539" y="293"/>
                </a:lnTo>
                <a:lnTo>
                  <a:pt x="543" y="302"/>
                </a:lnTo>
                <a:lnTo>
                  <a:pt x="545" y="307"/>
                </a:lnTo>
                <a:lnTo>
                  <a:pt x="548" y="311"/>
                </a:lnTo>
                <a:lnTo>
                  <a:pt x="552" y="318"/>
                </a:lnTo>
                <a:lnTo>
                  <a:pt x="557" y="324"/>
                </a:lnTo>
                <a:lnTo>
                  <a:pt x="562" y="330"/>
                </a:lnTo>
                <a:lnTo>
                  <a:pt x="569" y="334"/>
                </a:lnTo>
                <a:lnTo>
                  <a:pt x="573" y="337"/>
                </a:lnTo>
                <a:lnTo>
                  <a:pt x="577" y="338"/>
                </a:lnTo>
                <a:lnTo>
                  <a:pt x="582" y="340"/>
                </a:lnTo>
                <a:lnTo>
                  <a:pt x="586" y="340"/>
                </a:lnTo>
                <a:lnTo>
                  <a:pt x="590" y="340"/>
                </a:lnTo>
                <a:lnTo>
                  <a:pt x="595" y="340"/>
                </a:lnTo>
                <a:lnTo>
                  <a:pt x="599" y="339"/>
                </a:lnTo>
                <a:lnTo>
                  <a:pt x="603" y="337"/>
                </a:lnTo>
                <a:lnTo>
                  <a:pt x="607" y="336"/>
                </a:lnTo>
                <a:lnTo>
                  <a:pt x="611" y="334"/>
                </a:lnTo>
                <a:lnTo>
                  <a:pt x="619" y="329"/>
                </a:lnTo>
                <a:lnTo>
                  <a:pt x="633" y="317"/>
                </a:lnTo>
                <a:lnTo>
                  <a:pt x="647" y="308"/>
                </a:lnTo>
                <a:lnTo>
                  <a:pt x="650" y="307"/>
                </a:lnTo>
                <a:lnTo>
                  <a:pt x="653" y="306"/>
                </a:lnTo>
                <a:lnTo>
                  <a:pt x="656" y="305"/>
                </a:lnTo>
                <a:lnTo>
                  <a:pt x="658" y="305"/>
                </a:lnTo>
                <a:lnTo>
                  <a:pt x="661" y="305"/>
                </a:lnTo>
                <a:lnTo>
                  <a:pt x="664" y="306"/>
                </a:lnTo>
                <a:lnTo>
                  <a:pt x="666" y="307"/>
                </a:lnTo>
                <a:lnTo>
                  <a:pt x="668" y="309"/>
                </a:lnTo>
                <a:lnTo>
                  <a:pt x="671" y="312"/>
                </a:lnTo>
                <a:lnTo>
                  <a:pt x="673" y="316"/>
                </a:lnTo>
                <a:lnTo>
                  <a:pt x="677" y="327"/>
                </a:lnTo>
                <a:lnTo>
                  <a:pt x="677" y="521"/>
                </a:lnTo>
                <a:lnTo>
                  <a:pt x="405" y="521"/>
                </a:lnTo>
                <a:lnTo>
                  <a:pt x="398" y="518"/>
                </a:lnTo>
                <a:lnTo>
                  <a:pt x="392" y="515"/>
                </a:lnTo>
                <a:lnTo>
                  <a:pt x="388" y="512"/>
                </a:lnTo>
                <a:lnTo>
                  <a:pt x="386" y="510"/>
                </a:lnTo>
                <a:lnTo>
                  <a:pt x="385" y="509"/>
                </a:lnTo>
                <a:lnTo>
                  <a:pt x="383" y="505"/>
                </a:lnTo>
                <a:lnTo>
                  <a:pt x="383" y="501"/>
                </a:lnTo>
                <a:lnTo>
                  <a:pt x="383" y="498"/>
                </a:lnTo>
                <a:lnTo>
                  <a:pt x="385" y="494"/>
                </a:lnTo>
                <a:lnTo>
                  <a:pt x="390" y="485"/>
                </a:lnTo>
                <a:lnTo>
                  <a:pt x="396" y="476"/>
                </a:lnTo>
                <a:lnTo>
                  <a:pt x="406" y="462"/>
                </a:lnTo>
                <a:lnTo>
                  <a:pt x="411" y="454"/>
                </a:lnTo>
                <a:lnTo>
                  <a:pt x="414" y="446"/>
                </a:lnTo>
                <a:lnTo>
                  <a:pt x="416" y="440"/>
                </a:lnTo>
                <a:lnTo>
                  <a:pt x="417" y="437"/>
                </a:lnTo>
                <a:lnTo>
                  <a:pt x="417" y="434"/>
                </a:lnTo>
                <a:lnTo>
                  <a:pt x="417" y="428"/>
                </a:lnTo>
                <a:lnTo>
                  <a:pt x="416" y="421"/>
                </a:lnTo>
                <a:lnTo>
                  <a:pt x="415" y="419"/>
                </a:lnTo>
                <a:lnTo>
                  <a:pt x="414" y="417"/>
                </a:lnTo>
                <a:lnTo>
                  <a:pt x="412" y="413"/>
                </a:lnTo>
                <a:lnTo>
                  <a:pt x="410" y="409"/>
                </a:lnTo>
                <a:lnTo>
                  <a:pt x="407" y="405"/>
                </a:lnTo>
                <a:lnTo>
                  <a:pt x="404" y="401"/>
                </a:lnTo>
                <a:lnTo>
                  <a:pt x="400" y="398"/>
                </a:lnTo>
                <a:lnTo>
                  <a:pt x="392" y="392"/>
                </a:lnTo>
                <a:lnTo>
                  <a:pt x="387" y="390"/>
                </a:lnTo>
                <a:lnTo>
                  <a:pt x="382" y="387"/>
                </a:lnTo>
                <a:lnTo>
                  <a:pt x="377" y="385"/>
                </a:lnTo>
                <a:lnTo>
                  <a:pt x="372" y="384"/>
                </a:lnTo>
                <a:lnTo>
                  <a:pt x="361" y="381"/>
                </a:lnTo>
                <a:lnTo>
                  <a:pt x="355" y="380"/>
                </a:lnTo>
                <a:lnTo>
                  <a:pt x="349" y="379"/>
                </a:lnTo>
                <a:lnTo>
                  <a:pt x="337" y="379"/>
                </a:lnTo>
                <a:lnTo>
                  <a:pt x="325" y="380"/>
                </a:lnTo>
                <a:lnTo>
                  <a:pt x="313" y="382"/>
                </a:lnTo>
                <a:lnTo>
                  <a:pt x="301" y="385"/>
                </a:lnTo>
                <a:lnTo>
                  <a:pt x="296" y="387"/>
                </a:lnTo>
                <a:lnTo>
                  <a:pt x="291" y="390"/>
                </a:lnTo>
                <a:lnTo>
                  <a:pt x="286" y="393"/>
                </a:lnTo>
                <a:lnTo>
                  <a:pt x="281" y="396"/>
                </a:lnTo>
                <a:lnTo>
                  <a:pt x="277" y="399"/>
                </a:lnTo>
                <a:lnTo>
                  <a:pt x="273" y="403"/>
                </a:lnTo>
                <a:lnTo>
                  <a:pt x="269" y="408"/>
                </a:lnTo>
                <a:lnTo>
                  <a:pt x="266" y="412"/>
                </a:lnTo>
                <a:lnTo>
                  <a:pt x="263" y="417"/>
                </a:lnTo>
                <a:lnTo>
                  <a:pt x="261" y="422"/>
                </a:lnTo>
                <a:lnTo>
                  <a:pt x="260" y="426"/>
                </a:lnTo>
                <a:lnTo>
                  <a:pt x="259" y="431"/>
                </a:lnTo>
                <a:lnTo>
                  <a:pt x="259" y="435"/>
                </a:lnTo>
                <a:lnTo>
                  <a:pt x="260" y="439"/>
                </a:lnTo>
                <a:lnTo>
                  <a:pt x="260" y="443"/>
                </a:lnTo>
                <a:lnTo>
                  <a:pt x="262" y="447"/>
                </a:lnTo>
                <a:lnTo>
                  <a:pt x="265" y="455"/>
                </a:lnTo>
                <a:lnTo>
                  <a:pt x="269" y="464"/>
                </a:lnTo>
                <a:lnTo>
                  <a:pt x="274" y="471"/>
                </a:lnTo>
                <a:lnTo>
                  <a:pt x="279" y="478"/>
                </a:lnTo>
                <a:lnTo>
                  <a:pt x="284" y="485"/>
                </a:lnTo>
                <a:lnTo>
                  <a:pt x="288" y="491"/>
                </a:lnTo>
                <a:lnTo>
                  <a:pt x="290" y="497"/>
                </a:lnTo>
                <a:lnTo>
                  <a:pt x="291" y="500"/>
                </a:lnTo>
                <a:lnTo>
                  <a:pt x="291" y="502"/>
                </a:lnTo>
                <a:lnTo>
                  <a:pt x="291" y="505"/>
                </a:lnTo>
                <a:lnTo>
                  <a:pt x="290" y="507"/>
                </a:lnTo>
                <a:lnTo>
                  <a:pt x="289" y="510"/>
                </a:lnTo>
                <a:lnTo>
                  <a:pt x="286" y="512"/>
                </a:lnTo>
                <a:lnTo>
                  <a:pt x="284" y="514"/>
                </a:lnTo>
                <a:lnTo>
                  <a:pt x="280" y="516"/>
                </a:lnTo>
                <a:lnTo>
                  <a:pt x="276" y="518"/>
                </a:lnTo>
                <a:lnTo>
                  <a:pt x="270" y="520"/>
                </a:lnTo>
                <a:lnTo>
                  <a:pt x="0" y="521"/>
                </a:lnTo>
                <a:lnTo>
                  <a:pt x="0" y="0"/>
                </a:lnTo>
                <a:lnTo>
                  <a:pt x="677" y="0"/>
                </a:lnTo>
                <a:close/>
              </a:path>
            </a:pathLst>
          </a:custGeom>
          <a:ln>
            <a:solidFill>
              <a:schemeClr val="accent6"/>
            </a:solidFill>
            <a:headEnd/>
            <a:tailEnd/>
          </a:ln>
        </p:spPr>
        <p:style>
          <a:lnRef idx="1">
            <a:schemeClr val="accent5"/>
          </a:lnRef>
          <a:fillRef idx="3">
            <a:schemeClr val="accent5"/>
          </a:fillRef>
          <a:effectRef idx="2">
            <a:schemeClr val="accent5"/>
          </a:effectRef>
          <a:fontRef idx="minor">
            <a:schemeClr val="lt1"/>
          </a:fontRef>
        </p:style>
        <p:txBody>
          <a:bodyPr lIns="612000" tIns="468000" rIns="72000" bIns="36000" anchor="ctr" anchorCtr="0"/>
          <a:lstStyle/>
          <a:p>
            <a:pPr>
              <a:lnSpc>
                <a:spcPct val="90000"/>
              </a:lnSpc>
              <a:spcBef>
                <a:spcPct val="0"/>
              </a:spcBef>
              <a:spcAft>
                <a:spcPct val="0"/>
              </a:spcAft>
            </a:pPr>
            <a:endParaRPr lang="ru-RU" sz="2400" dirty="0" smtClean="0">
              <a:solidFill>
                <a:schemeClr val="bg1"/>
              </a:solidFill>
              <a:latin typeface="Calibri" pitchFamily="34" charset="0"/>
              <a:cs typeface="Calibri" pitchFamily="34" charset="0"/>
            </a:endParaRPr>
          </a:p>
        </p:txBody>
      </p:sp>
      <p:sp>
        <p:nvSpPr>
          <p:cNvPr id="17" name="Скругленный прямоугольник 16"/>
          <p:cNvSpPr/>
          <p:nvPr/>
        </p:nvSpPr>
        <p:spPr>
          <a:xfrm>
            <a:off x="428596" y="357166"/>
            <a:ext cx="8286776" cy="1071570"/>
          </a:xfrm>
          <a:prstGeom prst="roundRect">
            <a:avLst/>
          </a:prstGeom>
          <a:gradFill flip="none" rotWithShape="1">
            <a:gsLst>
              <a:gs pos="0">
                <a:srgbClr val="43EB77">
                  <a:tint val="66000"/>
                  <a:satMod val="160000"/>
                </a:srgbClr>
              </a:gs>
              <a:gs pos="50000">
                <a:srgbClr val="43EB77">
                  <a:tint val="44500"/>
                  <a:satMod val="160000"/>
                </a:srgbClr>
              </a:gs>
              <a:gs pos="100000">
                <a:srgbClr val="43EB77">
                  <a:tint val="23500"/>
                  <a:satMod val="160000"/>
                </a:srgbClr>
              </a:gs>
            </a:gsLst>
            <a:path path="circle">
              <a:fillToRect l="50000" t="50000" r="50000" b="50000"/>
            </a:path>
            <a:tileRect/>
          </a:gra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srgbClr val="002060"/>
                </a:solidFill>
              </a:rPr>
              <a:t>Благодарю за работу!</a:t>
            </a:r>
            <a:endParaRPr lang="ru-RU" sz="3600" dirty="0">
              <a:solidFill>
                <a:srgbClr val="002060"/>
              </a:solidFill>
            </a:endParaRPr>
          </a:p>
        </p:txBody>
      </p:sp>
      <p:pic>
        <p:nvPicPr>
          <p:cNvPr id="2050" name="Picture 2" descr="Все товары - Интернет-магазин розыгрышей"/>
          <p:cNvPicPr>
            <a:picLocks noChangeAspect="1" noChangeArrowheads="1"/>
          </p:cNvPicPr>
          <p:nvPr/>
        </p:nvPicPr>
        <p:blipFill>
          <a:blip r:embed="rId2" cstate="email"/>
          <a:srcRect/>
          <a:stretch>
            <a:fillRect/>
          </a:stretch>
        </p:blipFill>
        <p:spPr bwMode="auto">
          <a:xfrm>
            <a:off x="6572264" y="3714752"/>
            <a:ext cx="2343120" cy="2343120"/>
          </a:xfrm>
          <a:prstGeom prst="rect">
            <a:avLst/>
          </a:prstGeom>
          <a:noFill/>
        </p:spPr>
      </p:pic>
      <p:sp>
        <p:nvSpPr>
          <p:cNvPr id="19" name="Умножение 18">
            <a:hlinkClick r:id="" action="ppaction://hlinkshowjump?jump=nextslide"/>
          </p:cNvPr>
          <p:cNvSpPr/>
          <p:nvPr/>
        </p:nvSpPr>
        <p:spPr>
          <a:xfrm>
            <a:off x="8358214" y="6143644"/>
            <a:ext cx="571504" cy="571504"/>
          </a:xfrm>
          <a:prstGeom prst="mathMultiply">
            <a:avLst/>
          </a:prstGeom>
          <a:solidFill>
            <a:srgbClr val="FF0000"/>
          </a:solidFill>
          <a:ln>
            <a:no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a:solidFill>
                <a:prstClr val="white"/>
              </a:solidFill>
              <a:latin typeface="Calibri"/>
              <a:ea typeface="+mn-ea"/>
              <a:cs typeface="+mn-cs"/>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2500"/>
                            </p:stCondLst>
                            <p:childTnLst>
                              <p:par>
                                <p:cTn id="35" presetID="53"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500"/>
                            </p:stCondLst>
                            <p:childTnLst>
                              <p:par>
                                <p:cTn id="47" presetID="53"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par>
                          <p:cTn id="52" fill="hold">
                            <p:stCondLst>
                              <p:cond delay="4000"/>
                            </p:stCondLst>
                            <p:childTnLst>
                              <p:par>
                                <p:cTn id="53" presetID="53"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4500"/>
                            </p:stCondLst>
                            <p:childTnLst>
                              <p:par>
                                <p:cTn id="59" presetID="53"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par>
                          <p:cTn id="64" fill="hold">
                            <p:stCondLst>
                              <p:cond delay="5000"/>
                            </p:stCondLst>
                            <p:childTnLst>
                              <p:par>
                                <p:cTn id="65" presetID="53" presetClass="entr" presetSubtype="0"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childTnLst>
                          </p:cTn>
                        </p:par>
                        <p:par>
                          <p:cTn id="70" fill="hold">
                            <p:stCondLst>
                              <p:cond delay="5500"/>
                            </p:stCondLst>
                            <p:childTnLst>
                              <p:par>
                                <p:cTn id="71" presetID="53"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6000"/>
                            </p:stCondLst>
                            <p:childTnLst>
                              <p:par>
                                <p:cTn id="77" presetID="53"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9"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a:hlinkClick r:id="rId2" action="ppaction://hlinkpres?slideindex=1&amp;slidetitle=Слайд 1"/>
          </p:cNvPr>
          <p:cNvSpPr/>
          <p:nvPr/>
        </p:nvSpPr>
        <p:spPr>
          <a:xfrm>
            <a:off x="1214414" y="785794"/>
            <a:ext cx="6715172" cy="5386090"/>
          </a:xfrm>
          <a:prstGeom prst="rect">
            <a:avLst/>
          </a:prstGeom>
        </p:spPr>
        <p:style>
          <a:lnRef idx="1">
            <a:schemeClr val="accent3"/>
          </a:lnRef>
          <a:fillRef idx="2">
            <a:schemeClr val="accent3"/>
          </a:fillRef>
          <a:effectRef idx="1">
            <a:schemeClr val="accent3"/>
          </a:effectRef>
          <a:fontRef idx="minor">
            <a:schemeClr val="dk1"/>
          </a:fontRef>
        </p:style>
        <p:txBody>
          <a:bodyPr wrap="square" lIns="91440" tIns="45720" rIns="91440" bIns="45720">
            <a:spAutoFit/>
          </a:bodyPr>
          <a:lstStyle/>
          <a:p>
            <a:pPr algn="ctr" rtl="0"/>
            <a:endParaRPr lang="ru-RU" sz="3600" b="1" kern="1200" cap="all" dirty="0">
              <a:ln w="9000" cmpd="sng">
                <a:solidFill>
                  <a:srgbClr val="8064A2">
                    <a:shade val="50000"/>
                    <a:satMod val="120000"/>
                  </a:srgbClr>
                </a:solidFill>
                <a:prstDash val="solid"/>
              </a:ln>
              <a:solidFill>
                <a:srgbClr val="92D050"/>
              </a:solidFill>
              <a:effectLst>
                <a:reflection blurRad="12700" stA="28000" endPos="45000" dist="1000" dir="5400000" sy="-100000" algn="bl" rotWithShape="0"/>
              </a:effectLst>
              <a:latin typeface="Times New Roman" pitchFamily="18" charset="0"/>
              <a:ea typeface="+mn-ea"/>
              <a:cs typeface="Times New Roman" pitchFamily="18" charset="0"/>
            </a:endParaRPr>
          </a:p>
          <a:p>
            <a:pPr algn="ctr" rtl="0"/>
            <a:endParaRPr lang="ru-RU" sz="3600" b="1" kern="1200" cap="all" dirty="0">
              <a:ln w="9000" cmpd="sng">
                <a:solidFill>
                  <a:srgbClr val="8064A2">
                    <a:shade val="50000"/>
                    <a:satMod val="120000"/>
                  </a:srgbClr>
                </a:solidFill>
                <a:prstDash val="solid"/>
              </a:ln>
              <a:solidFill>
                <a:srgbClr val="92D050"/>
              </a:solidFill>
              <a:effectLst>
                <a:reflection blurRad="12700" stA="28000" endPos="45000" dist="1000" dir="5400000" sy="-100000" algn="bl" rotWithShape="0"/>
              </a:effectLst>
              <a:latin typeface="Times New Roman" pitchFamily="18" charset="0"/>
              <a:ea typeface="+mn-ea"/>
              <a:cs typeface="Times New Roman" pitchFamily="18" charset="0"/>
            </a:endParaRPr>
          </a:p>
          <a:p>
            <a:pPr algn="ctr" rtl="0"/>
            <a:r>
              <a:rPr lang="ru-RU" sz="8800" b="1" kern="1200" cap="all" dirty="0" smtClean="0">
                <a:ln w="9000" cmpd="sng">
                  <a:solidFill>
                    <a:srgbClr val="8064A2">
                      <a:shade val="50000"/>
                      <a:satMod val="120000"/>
                    </a:srgbClr>
                  </a:solidFill>
                  <a:prstDash val="solid"/>
                </a:ln>
                <a:solidFill>
                  <a:srgbClr val="92D050"/>
                </a:solidFill>
                <a:effectLst>
                  <a:reflection blurRad="12700" stA="28000" endPos="45000" dist="1000" dir="5400000" sy="-100000" algn="bl" rotWithShape="0"/>
                </a:effectLst>
                <a:latin typeface="Times New Roman" pitchFamily="18" charset="0"/>
                <a:ea typeface="+mn-ea"/>
                <a:cs typeface="Times New Roman" pitchFamily="18" charset="0"/>
              </a:rPr>
              <a:t>Приём</a:t>
            </a:r>
          </a:p>
          <a:p>
            <a:pPr algn="ctr" rtl="0"/>
            <a:r>
              <a:rPr lang="ru-RU" sz="8800" b="1" cap="all" dirty="0" smtClean="0">
                <a:ln w="9000" cmpd="sng">
                  <a:solidFill>
                    <a:srgbClr val="8064A2">
                      <a:shade val="50000"/>
                      <a:satMod val="120000"/>
                    </a:srgbClr>
                  </a:solidFill>
                  <a:prstDash val="solid"/>
                </a:ln>
                <a:solidFill>
                  <a:srgbClr val="92D050"/>
                </a:solidFill>
                <a:effectLst>
                  <a:reflection blurRad="12700" stA="28000" endPos="45000" dist="1000" dir="5400000" sy="-100000" algn="bl" rotWithShape="0"/>
                </a:effectLst>
                <a:latin typeface="Times New Roman" pitchFamily="18" charset="0"/>
                <a:cs typeface="Times New Roman" pitchFamily="18" charset="0"/>
              </a:rPr>
              <a:t>«экран»</a:t>
            </a:r>
            <a:endParaRPr lang="ru-RU" sz="8800" b="1" kern="1200" cap="all" dirty="0" smtClean="0">
              <a:ln w="9000" cmpd="sng">
                <a:solidFill>
                  <a:srgbClr val="8064A2">
                    <a:shade val="50000"/>
                    <a:satMod val="120000"/>
                  </a:srgbClr>
                </a:solidFill>
                <a:prstDash val="solid"/>
              </a:ln>
              <a:solidFill>
                <a:srgbClr val="92D050"/>
              </a:solidFill>
              <a:effectLst>
                <a:reflection blurRad="12700" stA="28000" endPos="45000" dist="1000" dir="5400000" sy="-100000" algn="bl" rotWithShape="0"/>
              </a:effectLst>
              <a:latin typeface="Times New Roman" pitchFamily="18" charset="0"/>
              <a:ea typeface="+mn-ea"/>
              <a:cs typeface="Times New Roman" pitchFamily="18" charset="0"/>
            </a:endParaRPr>
          </a:p>
          <a:p>
            <a:pPr algn="ctr" rtl="0"/>
            <a:endParaRPr lang="ru-RU" sz="4800" b="1" kern="1200" cap="all" dirty="0" smtClean="0">
              <a:ln w="9000" cmpd="sng">
                <a:solidFill>
                  <a:srgbClr val="8064A2">
                    <a:shade val="50000"/>
                    <a:satMod val="120000"/>
                  </a:srgbClr>
                </a:solidFill>
                <a:prstDash val="solid"/>
              </a:ln>
              <a:solidFill>
                <a:srgbClr val="002060"/>
              </a:solidFill>
              <a:effectLst>
                <a:reflection blurRad="12700" stA="28000" endPos="45000" dist="1000" dir="5400000" sy="-100000" algn="bl" rotWithShape="0"/>
              </a:effectLst>
              <a:latin typeface="Times New Roman" pitchFamily="18" charset="0"/>
              <a:ea typeface="+mn-ea"/>
              <a:cs typeface="Times New Roman" pitchFamily="18" charset="0"/>
            </a:endParaRPr>
          </a:p>
          <a:p>
            <a:pPr algn="ctr" rtl="0"/>
            <a:endParaRPr lang="ru-RU" sz="4800" b="1" kern="1200" cap="all" dirty="0">
              <a:ln w="9000" cmpd="sng">
                <a:solidFill>
                  <a:srgbClr val="8064A2">
                    <a:shade val="50000"/>
                    <a:satMod val="120000"/>
                  </a:srgbClr>
                </a:solidFill>
                <a:prstDash val="solid"/>
              </a:ln>
              <a:solidFill>
                <a:srgbClr val="F79646">
                  <a:lumMod val="75000"/>
                </a:srgbClr>
              </a:solidFill>
              <a:effectLst>
                <a:reflection blurRad="12700" stA="28000" endPos="45000" dist="1000" dir="5400000" sy="-100000" algn="bl" rotWithShape="0"/>
              </a:effectLst>
              <a:latin typeface="Times New Roman" pitchFamily="18" charset="0"/>
              <a:ea typeface="+mn-ea"/>
              <a:cs typeface="Times New Roman" pitchFamily="18" charset="0"/>
            </a:endParaRPr>
          </a:p>
        </p:txBody>
      </p:sp>
    </p:spTree>
    <p:extLst>
      <p:ext uri="{BB962C8B-B14F-4D97-AF65-F5344CB8AC3E}">
        <p14:creationId xmlns:p14="http://schemas.microsoft.com/office/powerpoint/2010/main" xmlns="" val="560090046"/>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1142976" y="1357298"/>
            <a:ext cx="6643734" cy="285752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kern="1200" dirty="0">
              <a:solidFill>
                <a:srgbClr val="002060"/>
              </a:solidFill>
              <a:latin typeface="Times New Roman" pitchFamily="18" charset="0"/>
              <a:ea typeface="+mn-ea"/>
              <a:cs typeface="Times New Roman" pitchFamily="18" charset="0"/>
            </a:endParaRPr>
          </a:p>
          <a:p>
            <a:pPr algn="ctr" rtl="0"/>
            <a:r>
              <a:rPr lang="ru-RU" sz="3600" kern="1200" dirty="0">
                <a:solidFill>
                  <a:srgbClr val="002060"/>
                </a:solidFill>
                <a:latin typeface="Times New Roman" pitchFamily="18" charset="0"/>
                <a:ea typeface="+mn-ea"/>
                <a:cs typeface="Times New Roman" pitchFamily="18" charset="0"/>
              </a:rPr>
              <a:t>Дидактическая игра – викторина</a:t>
            </a:r>
          </a:p>
          <a:p>
            <a:pPr algn="ctr" rtl="0"/>
            <a:r>
              <a:rPr lang="ru-RU" sz="3600" kern="1200" dirty="0">
                <a:solidFill>
                  <a:srgbClr val="002060"/>
                </a:solidFill>
                <a:latin typeface="Times New Roman" pitchFamily="18" charset="0"/>
                <a:ea typeface="+mn-ea"/>
                <a:cs typeface="Times New Roman" pitchFamily="18" charset="0"/>
              </a:rPr>
              <a:t> «Мир сказок»</a:t>
            </a:r>
          </a:p>
          <a:p>
            <a:pPr algn="ctr" rtl="0"/>
            <a:endParaRPr lang="ru-RU" sz="3600" kern="1200" dirty="0">
              <a:solidFill>
                <a:srgbClr val="002060"/>
              </a:solidFill>
              <a:latin typeface="Times New Roman" pitchFamily="18" charset="0"/>
              <a:ea typeface="+mn-ea"/>
              <a:cs typeface="Times New Roman" pitchFamily="18" charset="0"/>
            </a:endParaRPr>
          </a:p>
          <a:p>
            <a:pPr algn="ctr" rtl="0"/>
            <a:r>
              <a:rPr lang="ru-RU" sz="3600" kern="1200" dirty="0">
                <a:solidFill>
                  <a:srgbClr val="002060"/>
                </a:solidFill>
                <a:latin typeface="Times New Roman" pitchFamily="18" charset="0"/>
                <a:ea typeface="+mn-ea"/>
                <a:cs typeface="Times New Roman" pitchFamily="18" charset="0"/>
              </a:rPr>
              <a:t>Литература, 5 класс</a:t>
            </a:r>
            <a:r>
              <a:rPr lang="ru-RU" kern="1200" dirty="0">
                <a:solidFill>
                  <a:srgbClr val="002060"/>
                </a:solidFill>
                <a:latin typeface="Times New Roman" pitchFamily="18" charset="0"/>
                <a:ea typeface="+mn-ea"/>
                <a:cs typeface="Times New Roman" pitchFamily="18" charset="0"/>
              </a:rPr>
              <a:t/>
            </a:r>
            <a:br>
              <a:rPr lang="ru-RU" kern="1200" dirty="0">
                <a:solidFill>
                  <a:srgbClr val="002060"/>
                </a:solidFill>
                <a:latin typeface="Times New Roman" pitchFamily="18" charset="0"/>
                <a:ea typeface="+mn-ea"/>
                <a:cs typeface="Times New Roman" pitchFamily="18" charset="0"/>
              </a:rPr>
            </a:br>
            <a:endParaRPr lang="ru-RU" kern="1200" dirty="0">
              <a:solidFill>
                <a:srgbClr val="002060"/>
              </a:solidFill>
              <a:latin typeface="Times New Roman" pitchFamily="18" charset="0"/>
              <a:ea typeface="+mn-ea"/>
              <a:cs typeface="Times New Roman" pitchFamily="18" charset="0"/>
            </a:endParaRPr>
          </a:p>
        </p:txBody>
      </p:sp>
      <p:sp>
        <p:nvSpPr>
          <p:cNvPr id="4" name="Скругленный прямоугольник 3"/>
          <p:cNvSpPr/>
          <p:nvPr/>
        </p:nvSpPr>
        <p:spPr>
          <a:xfrm>
            <a:off x="2857488" y="5357826"/>
            <a:ext cx="4214842" cy="121442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u-RU" sz="1400" kern="1200" dirty="0">
                <a:solidFill>
                  <a:srgbClr val="002060"/>
                </a:solidFill>
                <a:latin typeface="Times New Roman" pitchFamily="18" charset="0"/>
                <a:ea typeface="+mn-ea"/>
                <a:cs typeface="Times New Roman" pitchFamily="18" charset="0"/>
              </a:rPr>
              <a:t>Автор работы: </a:t>
            </a:r>
          </a:p>
          <a:p>
            <a:pPr algn="ctr" rtl="0"/>
            <a:r>
              <a:rPr lang="ru-RU" sz="1400" kern="1200" dirty="0">
                <a:solidFill>
                  <a:srgbClr val="002060"/>
                </a:solidFill>
                <a:latin typeface="Times New Roman" pitchFamily="18" charset="0"/>
                <a:ea typeface="+mn-ea"/>
                <a:cs typeface="Times New Roman" pitchFamily="18" charset="0"/>
              </a:rPr>
              <a:t>заместитель директора по УВР</a:t>
            </a:r>
          </a:p>
          <a:p>
            <a:pPr algn="ctr" rtl="0"/>
            <a:r>
              <a:rPr lang="ru-RU" sz="1400" kern="1200" dirty="0">
                <a:solidFill>
                  <a:srgbClr val="002060"/>
                </a:solidFill>
                <a:latin typeface="Times New Roman" pitchFamily="18" charset="0"/>
                <a:ea typeface="+mn-ea"/>
                <a:cs typeface="Times New Roman" pitchFamily="18" charset="0"/>
              </a:rPr>
              <a:t>МБОУ СОШ № 2 г. Гагарина Смоленской области</a:t>
            </a:r>
          </a:p>
          <a:p>
            <a:pPr algn="ctr" rtl="0"/>
            <a:r>
              <a:rPr lang="ru-RU" sz="1400" kern="1200" dirty="0">
                <a:solidFill>
                  <a:srgbClr val="002060"/>
                </a:solidFill>
                <a:latin typeface="Times New Roman" pitchFamily="18" charset="0"/>
                <a:ea typeface="+mn-ea"/>
                <a:cs typeface="Times New Roman" pitchFamily="18" charset="0"/>
              </a:rPr>
              <a:t>Наталья Николаевна </a:t>
            </a:r>
            <a:r>
              <a:rPr lang="ru-RU" sz="1400" kern="1200" dirty="0" err="1">
                <a:solidFill>
                  <a:srgbClr val="002060"/>
                </a:solidFill>
                <a:latin typeface="Times New Roman" pitchFamily="18" charset="0"/>
                <a:ea typeface="+mn-ea"/>
                <a:cs typeface="Times New Roman" pitchFamily="18" charset="0"/>
              </a:rPr>
              <a:t>Покровкова</a:t>
            </a:r>
            <a:endParaRPr lang="ru-RU" sz="1400" kern="1200" dirty="0">
              <a:solidFill>
                <a:srgbClr val="002060"/>
              </a:solidFill>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428596" y="642918"/>
            <a:ext cx="6643734" cy="421484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rgbClr val="002060"/>
                </a:solidFill>
                <a:latin typeface="Times New Roman" pitchFamily="18" charset="0"/>
                <a:cs typeface="Times New Roman" pitchFamily="18" charset="0"/>
              </a:rPr>
              <a:t>Дорогие ребята!</a:t>
            </a:r>
          </a:p>
          <a:p>
            <a:pPr algn="ctr"/>
            <a:r>
              <a:rPr lang="ru-RU" sz="2800" dirty="0" smtClean="0">
                <a:solidFill>
                  <a:srgbClr val="002060"/>
                </a:solidFill>
                <a:latin typeface="Times New Roman" pitchFamily="18" charset="0"/>
                <a:cs typeface="Times New Roman" pitchFamily="18" charset="0"/>
              </a:rPr>
              <a:t>Приглашаю Вас совершить  путешествие в Мир сказок. Там растёт волшебная ромашка,  лепестки которой могут вращаться по часовой стрелке. Каждый раз, нажимая на лепестки по порядку, Вы будете вспоминать новые сказки. </a:t>
            </a:r>
          </a:p>
          <a:p>
            <a:pPr algn="ctr"/>
            <a:r>
              <a:rPr lang="ru-RU" sz="2800" dirty="0" smtClean="0">
                <a:solidFill>
                  <a:srgbClr val="002060"/>
                </a:solidFill>
                <a:latin typeface="Times New Roman" pitchFamily="18" charset="0"/>
                <a:cs typeface="Times New Roman" pitchFamily="18" charset="0"/>
              </a:rPr>
              <a:t>Это очень увлекательная игра! </a:t>
            </a:r>
          </a:p>
          <a:p>
            <a:pPr algn="ctr"/>
            <a:r>
              <a:rPr lang="ru-RU" sz="2800" dirty="0" smtClean="0">
                <a:solidFill>
                  <a:srgbClr val="002060"/>
                </a:solidFill>
                <a:latin typeface="Times New Roman" pitchFamily="18" charset="0"/>
                <a:cs typeface="Times New Roman" pitchFamily="18" charset="0"/>
              </a:rPr>
              <a:t>Желаю успехов</a:t>
            </a:r>
            <a:r>
              <a:rPr lang="ru-RU" dirty="0" smtClean="0">
                <a:solidFill>
                  <a:srgbClr val="002060"/>
                </a:solidFill>
                <a:latin typeface="Times New Roman" pitchFamily="18" charset="0"/>
                <a:cs typeface="Times New Roman" pitchFamily="18" charset="0"/>
              </a:rPr>
              <a:t>!</a:t>
            </a:r>
          </a:p>
        </p:txBody>
      </p:sp>
      <p:sp>
        <p:nvSpPr>
          <p:cNvPr id="3" name="Управляющая кнопка: сведения 2">
            <a:hlinkClick r:id="" action="ppaction://hlinkshowjump?jump=lastslide" highlightClick="1"/>
          </p:cNvPr>
          <p:cNvSpPr/>
          <p:nvPr/>
        </p:nvSpPr>
        <p:spPr>
          <a:xfrm>
            <a:off x="8429652" y="357166"/>
            <a:ext cx="471488" cy="642938"/>
          </a:xfrm>
          <a:prstGeom prst="actionButtonInformation">
            <a:avLst/>
          </a:prstGeom>
          <a:solidFill>
            <a:srgbClr val="FFFF00"/>
          </a:solidFill>
          <a:ln w="31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3923928" y="2492896"/>
            <a:ext cx="1346448" cy="1224136"/>
          </a:xfrm>
          <a:prstGeom prst="ellipse">
            <a:avLst/>
          </a:prstGeom>
          <a:solidFill>
            <a:srgbClr val="FFFF66"/>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rgbClr val="C00000"/>
                </a:solidFill>
                <a:latin typeface="Times New Roman" panose="02020603050405020304" pitchFamily="18" charset="0"/>
                <a:cs typeface="Times New Roman" panose="02020603050405020304" pitchFamily="18" charset="0"/>
              </a:rPr>
              <a:t>А.С. Пушкин</a:t>
            </a:r>
            <a:endParaRPr lang="ru-RU" sz="1400" b="1" dirty="0">
              <a:solidFill>
                <a:srgbClr val="C00000"/>
              </a:solidFill>
              <a:latin typeface="Times New Roman" panose="02020603050405020304" pitchFamily="18" charset="0"/>
              <a:cs typeface="Times New Roman" panose="02020603050405020304" pitchFamily="18" charset="0"/>
            </a:endParaRPr>
          </a:p>
        </p:txBody>
      </p:sp>
      <p:grpSp>
        <p:nvGrpSpPr>
          <p:cNvPr id="2" name="Группа 14"/>
          <p:cNvGrpSpPr/>
          <p:nvPr/>
        </p:nvGrpSpPr>
        <p:grpSpPr>
          <a:xfrm>
            <a:off x="1500166" y="285728"/>
            <a:ext cx="6159830" cy="5737840"/>
            <a:chOff x="1962936" y="418122"/>
            <a:chExt cx="5268432" cy="5243126"/>
          </a:xfrm>
        </p:grpSpPr>
        <p:sp>
          <p:nvSpPr>
            <p:cNvPr id="6" name="Овал 5"/>
            <p:cNvSpPr/>
            <p:nvPr/>
          </p:nvSpPr>
          <p:spPr>
            <a:xfrm>
              <a:off x="4162540" y="418122"/>
              <a:ext cx="914400" cy="1795272"/>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000" b="1" dirty="0" smtClean="0">
                  <a:solidFill>
                    <a:srgbClr val="002060"/>
                  </a:solidFill>
                  <a:latin typeface="Times New Roman" panose="02020603050405020304" pitchFamily="18" charset="0"/>
                  <a:cs typeface="Times New Roman" panose="02020603050405020304" pitchFamily="18" charset="0"/>
                </a:rPr>
                <a:t>Сказка о рыбаке и рыбке</a:t>
              </a:r>
              <a:endParaRPr lang="ru-RU" sz="2000" b="1" dirty="0">
                <a:solidFill>
                  <a:srgbClr val="002060"/>
                </a:solidFill>
                <a:latin typeface="Times New Roman" panose="02020603050405020304" pitchFamily="18" charset="0"/>
                <a:cs typeface="Times New Roman" panose="02020603050405020304" pitchFamily="18" charset="0"/>
              </a:endParaRPr>
            </a:p>
          </p:txBody>
        </p:sp>
        <p:sp>
          <p:nvSpPr>
            <p:cNvPr id="7" name="Овал 6"/>
            <p:cNvSpPr/>
            <p:nvPr/>
          </p:nvSpPr>
          <p:spPr>
            <a:xfrm>
              <a:off x="4139952" y="3865976"/>
              <a:ext cx="914400" cy="1795272"/>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ru-RU" sz="1600" b="1" dirty="0" smtClean="0">
                  <a:solidFill>
                    <a:srgbClr val="002060"/>
                  </a:solidFill>
                  <a:latin typeface="Times New Roman" panose="02020603050405020304" pitchFamily="18" charset="0"/>
                  <a:cs typeface="Times New Roman" panose="02020603050405020304" pitchFamily="18" charset="0"/>
                </a:rPr>
                <a:t>Сказка о попе и о работнике его </a:t>
              </a:r>
              <a:r>
                <a:rPr lang="ru-RU" sz="1600" b="1" dirty="0" err="1" smtClean="0">
                  <a:solidFill>
                    <a:srgbClr val="002060"/>
                  </a:solidFill>
                  <a:latin typeface="Times New Roman" panose="02020603050405020304" pitchFamily="18" charset="0"/>
                  <a:cs typeface="Times New Roman" panose="02020603050405020304" pitchFamily="18" charset="0"/>
                </a:rPr>
                <a:t>Балде</a:t>
              </a:r>
              <a:endParaRPr lang="ru-RU" sz="1600" b="1" dirty="0">
                <a:solidFill>
                  <a:srgbClr val="002060"/>
                </a:solidFill>
                <a:latin typeface="Times New Roman" panose="02020603050405020304" pitchFamily="18" charset="0"/>
                <a:cs typeface="Times New Roman" panose="02020603050405020304" pitchFamily="18" charset="0"/>
              </a:endParaRPr>
            </a:p>
          </p:txBody>
        </p:sp>
        <p:sp>
          <p:nvSpPr>
            <p:cNvPr id="8" name="Овал 7"/>
            <p:cNvSpPr/>
            <p:nvPr/>
          </p:nvSpPr>
          <p:spPr>
            <a:xfrm rot="5400000">
              <a:off x="5876532" y="2207328"/>
              <a:ext cx="914400" cy="1795272"/>
            </a:xfrm>
            <a:prstGeom prst="ellipse">
              <a:avLst/>
            </a:prstGeom>
            <a:solidFill>
              <a:srgbClr val="C7E3E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000" b="1" dirty="0" smtClean="0">
                  <a:solidFill>
                    <a:srgbClr val="002060"/>
                  </a:solidFill>
                  <a:latin typeface="Times New Roman" panose="02020603050405020304" pitchFamily="18" charset="0"/>
                  <a:cs typeface="Times New Roman" panose="02020603050405020304" pitchFamily="18" charset="0"/>
                </a:rPr>
                <a:t>Сказка о золотом петушке</a:t>
              </a:r>
            </a:p>
          </p:txBody>
        </p:sp>
        <p:sp>
          <p:nvSpPr>
            <p:cNvPr id="9" name="Овал 8"/>
            <p:cNvSpPr/>
            <p:nvPr/>
          </p:nvSpPr>
          <p:spPr>
            <a:xfrm rot="16200000">
              <a:off x="2403372" y="2207328"/>
              <a:ext cx="914400" cy="1795272"/>
            </a:xfrm>
            <a:prstGeom prst="ellipse">
              <a:avLst/>
            </a:prstGeom>
            <a:solidFill>
              <a:schemeClr val="accent5">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400" b="1" dirty="0" smtClean="0">
                  <a:solidFill>
                    <a:srgbClr val="002060"/>
                  </a:solidFill>
                  <a:latin typeface="Times New Roman" panose="02020603050405020304" pitchFamily="18" charset="0"/>
                  <a:cs typeface="Times New Roman" panose="02020603050405020304" pitchFamily="18" charset="0"/>
                </a:rPr>
                <a:t>Жених</a:t>
              </a:r>
              <a:endParaRPr lang="ru-RU" sz="2400" b="1" dirty="0">
                <a:solidFill>
                  <a:srgbClr val="002060"/>
                </a:solidFill>
                <a:latin typeface="Times New Roman" panose="02020603050405020304" pitchFamily="18" charset="0"/>
                <a:cs typeface="Times New Roman" panose="02020603050405020304" pitchFamily="18" charset="0"/>
              </a:endParaRPr>
            </a:p>
          </p:txBody>
        </p:sp>
        <p:sp>
          <p:nvSpPr>
            <p:cNvPr id="10" name="Овал 9"/>
            <p:cNvSpPr/>
            <p:nvPr/>
          </p:nvSpPr>
          <p:spPr>
            <a:xfrm rot="2792506">
              <a:off x="5506658" y="838391"/>
              <a:ext cx="914400" cy="1795272"/>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000" b="1" dirty="0" smtClean="0">
                  <a:solidFill>
                    <a:srgbClr val="002060"/>
                  </a:solidFill>
                  <a:latin typeface="Times New Roman" panose="02020603050405020304" pitchFamily="18" charset="0"/>
                  <a:cs typeface="Times New Roman" panose="02020603050405020304" pitchFamily="18" charset="0"/>
                </a:rPr>
                <a:t>Сказка о царе </a:t>
              </a:r>
              <a:r>
                <a:rPr lang="ru-RU" sz="2000" b="1" dirty="0" err="1" smtClean="0">
                  <a:solidFill>
                    <a:srgbClr val="002060"/>
                  </a:solidFill>
                  <a:latin typeface="Times New Roman" panose="02020603050405020304" pitchFamily="18" charset="0"/>
                  <a:cs typeface="Times New Roman" panose="02020603050405020304" pitchFamily="18" charset="0"/>
                </a:rPr>
                <a:t>Салтане</a:t>
              </a:r>
              <a:endParaRPr lang="ru-RU" sz="2000" b="1" dirty="0">
                <a:solidFill>
                  <a:srgbClr val="002060"/>
                </a:solidFill>
                <a:latin typeface="Times New Roman" panose="02020603050405020304" pitchFamily="18" charset="0"/>
                <a:cs typeface="Times New Roman" panose="02020603050405020304" pitchFamily="18" charset="0"/>
              </a:endParaRPr>
            </a:p>
          </p:txBody>
        </p:sp>
        <p:sp>
          <p:nvSpPr>
            <p:cNvPr id="11" name="Овал 10"/>
            <p:cNvSpPr/>
            <p:nvPr/>
          </p:nvSpPr>
          <p:spPr>
            <a:xfrm rot="19014766">
              <a:off x="2881082" y="995293"/>
              <a:ext cx="914400" cy="1795272"/>
            </a:xfrm>
            <a:prstGeom prst="ellips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1200" b="1" dirty="0" smtClean="0">
                  <a:solidFill>
                    <a:srgbClr val="002060"/>
                  </a:solidFill>
                  <a:latin typeface="Times New Roman" panose="02020603050405020304" pitchFamily="18" charset="0"/>
                  <a:cs typeface="Times New Roman" panose="02020603050405020304" pitchFamily="18" charset="0"/>
                </a:rPr>
                <a:t>Сказка о мертвой царевне и семи богатырях</a:t>
              </a:r>
              <a:endParaRPr lang="ru-RU" sz="1200" b="1" dirty="0">
                <a:solidFill>
                  <a:srgbClr val="002060"/>
                </a:solidFill>
                <a:latin typeface="Times New Roman" panose="02020603050405020304" pitchFamily="18" charset="0"/>
                <a:cs typeface="Times New Roman" panose="02020603050405020304" pitchFamily="18" charset="0"/>
              </a:endParaRPr>
            </a:p>
          </p:txBody>
        </p:sp>
        <p:sp>
          <p:nvSpPr>
            <p:cNvPr id="12" name="Овал 11"/>
            <p:cNvSpPr/>
            <p:nvPr/>
          </p:nvSpPr>
          <p:spPr>
            <a:xfrm rot="13586404">
              <a:off x="2878808" y="3384934"/>
              <a:ext cx="914400" cy="1795272"/>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000" b="1" dirty="0" smtClean="0">
                  <a:solidFill>
                    <a:srgbClr val="002060"/>
                  </a:solidFill>
                  <a:latin typeface="Times New Roman" panose="02020603050405020304" pitchFamily="18" charset="0"/>
                  <a:cs typeface="Times New Roman" panose="02020603050405020304" pitchFamily="18" charset="0"/>
                </a:rPr>
                <a:t>Сказка о медведихе</a:t>
              </a:r>
              <a:endParaRPr lang="ru-RU" sz="2000" b="1" dirty="0">
                <a:solidFill>
                  <a:srgbClr val="002060"/>
                </a:solidFill>
                <a:latin typeface="Times New Roman" panose="02020603050405020304" pitchFamily="18" charset="0"/>
                <a:cs typeface="Times New Roman" panose="02020603050405020304" pitchFamily="18" charset="0"/>
              </a:endParaRPr>
            </a:p>
          </p:txBody>
        </p:sp>
        <p:sp>
          <p:nvSpPr>
            <p:cNvPr id="13" name="Овал 12"/>
            <p:cNvSpPr/>
            <p:nvPr/>
          </p:nvSpPr>
          <p:spPr>
            <a:xfrm rot="7614873">
              <a:off x="5390521" y="3334624"/>
              <a:ext cx="914400" cy="1795272"/>
            </a:xfrm>
            <a:prstGeom prst="ellips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000" b="1" dirty="0" smtClean="0">
                  <a:solidFill>
                    <a:srgbClr val="002060"/>
                  </a:solidFill>
                  <a:latin typeface="Times New Roman" panose="02020603050405020304" pitchFamily="18" charset="0"/>
                  <a:cs typeface="Times New Roman" panose="02020603050405020304" pitchFamily="18" charset="0"/>
                </a:rPr>
                <a:t>Руслан и Людмила</a:t>
              </a:r>
              <a:endParaRPr lang="ru-RU" sz="2000" b="1" dirty="0">
                <a:solidFill>
                  <a:srgbClr val="00206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 xmlns:p14="http://schemas.microsoft.com/office/powerpoint/2010/main" val="381800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7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700000">
                                      <p:cBhvr>
                                        <p:cTn id="10" dur="2000" fill="hold"/>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nodeType="clickEffect">
                                  <p:stCondLst>
                                    <p:cond delay="0"/>
                                  </p:stCondLst>
                                  <p:childTnLst>
                                    <p:animRot by="2700000">
                                      <p:cBhvr>
                                        <p:cTn id="14" dur="2000" fill="hold"/>
                                        <p:tgtEl>
                                          <p:spTgt spid="2"/>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nodeType="clickEffect">
                                  <p:stCondLst>
                                    <p:cond delay="0"/>
                                  </p:stCondLst>
                                  <p:childTnLst>
                                    <p:animRot by="2700000">
                                      <p:cBhvr>
                                        <p:cTn id="18" dur="2000" fill="hold"/>
                                        <p:tgtEl>
                                          <p:spTgt spid="2"/>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8" presetClass="emph" presetSubtype="0" fill="hold" nodeType="clickEffect">
                                  <p:stCondLst>
                                    <p:cond delay="0"/>
                                  </p:stCondLst>
                                  <p:childTnLst>
                                    <p:animRot by="2700000">
                                      <p:cBhvr>
                                        <p:cTn id="22" dur="2000" fill="hold"/>
                                        <p:tgtEl>
                                          <p:spTgt spid="2"/>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2700000">
                                      <p:cBhvr>
                                        <p:cTn id="26" dur="2000" fill="hold"/>
                                        <p:tgtEl>
                                          <p:spTgt spid="2"/>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nodeType="clickEffect">
                                  <p:stCondLst>
                                    <p:cond delay="0"/>
                                  </p:stCondLst>
                                  <p:childTnLst>
                                    <p:animRot by="2700000">
                                      <p:cBhvr>
                                        <p:cTn id="30" dur="2000" fill="hold"/>
                                        <p:tgtEl>
                                          <p:spTgt spid="2"/>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8" presetClass="emph" presetSubtype="0" fill="hold" nodeType="clickEffect">
                                  <p:stCondLst>
                                    <p:cond delay="0"/>
                                  </p:stCondLst>
                                  <p:childTnLst>
                                    <p:animRot by="2700000">
                                      <p:cBhvr>
                                        <p:cTn id="34"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3923928" y="2492896"/>
            <a:ext cx="1346448" cy="1224136"/>
          </a:xfrm>
          <a:prstGeom prst="ellipse">
            <a:avLst/>
          </a:prstGeom>
          <a:solidFill>
            <a:srgbClr val="FFFF66"/>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rgbClr val="C00000"/>
                </a:solidFill>
                <a:latin typeface="Times New Roman" panose="02020603050405020304" pitchFamily="18" charset="0"/>
                <a:cs typeface="Times New Roman" panose="02020603050405020304" pitchFamily="18" charset="0"/>
              </a:rPr>
              <a:t>П.П. Бажов</a:t>
            </a:r>
            <a:endParaRPr lang="ru-RU" sz="1400" b="1" dirty="0">
              <a:solidFill>
                <a:srgbClr val="C00000"/>
              </a:solidFill>
              <a:latin typeface="Times New Roman" panose="02020603050405020304" pitchFamily="18" charset="0"/>
              <a:cs typeface="Times New Roman" panose="02020603050405020304" pitchFamily="18" charset="0"/>
            </a:endParaRPr>
          </a:p>
        </p:txBody>
      </p:sp>
      <p:grpSp>
        <p:nvGrpSpPr>
          <p:cNvPr id="2" name="Группа 14"/>
          <p:cNvGrpSpPr/>
          <p:nvPr/>
        </p:nvGrpSpPr>
        <p:grpSpPr>
          <a:xfrm>
            <a:off x="1500166" y="285728"/>
            <a:ext cx="6159830" cy="5737841"/>
            <a:chOff x="1962936" y="418123"/>
            <a:chExt cx="5268432" cy="5243126"/>
          </a:xfrm>
        </p:grpSpPr>
        <p:sp>
          <p:nvSpPr>
            <p:cNvPr id="6" name="Овал 5"/>
            <p:cNvSpPr/>
            <p:nvPr/>
          </p:nvSpPr>
          <p:spPr>
            <a:xfrm>
              <a:off x="4162540" y="418123"/>
              <a:ext cx="914400" cy="1795272"/>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000" b="1" dirty="0" smtClean="0">
                  <a:solidFill>
                    <a:srgbClr val="002060"/>
                  </a:solidFill>
                  <a:latin typeface="Times New Roman" panose="02020603050405020304" pitchFamily="18" charset="0"/>
                  <a:cs typeface="Times New Roman" panose="02020603050405020304" pitchFamily="18" charset="0"/>
                </a:rPr>
                <a:t> </a:t>
              </a:r>
            </a:p>
            <a:p>
              <a:pPr algn="ctr"/>
              <a:r>
                <a:rPr lang="ru-RU" sz="2000" b="1" dirty="0" smtClean="0">
                  <a:solidFill>
                    <a:srgbClr val="002060"/>
                  </a:solidFill>
                  <a:latin typeface="Times New Roman" panose="02020603050405020304" pitchFamily="18" charset="0"/>
                  <a:cs typeface="Times New Roman" panose="02020603050405020304" pitchFamily="18" charset="0"/>
                </a:rPr>
                <a:t>Горный мастер</a:t>
              </a:r>
            </a:p>
            <a:p>
              <a:pPr algn="ctr"/>
              <a:endParaRPr lang="ru-RU" sz="2000" b="1" dirty="0" smtClean="0">
                <a:solidFill>
                  <a:srgbClr val="002060"/>
                </a:solidFill>
                <a:latin typeface="Times New Roman" panose="02020603050405020304" pitchFamily="18" charset="0"/>
                <a:cs typeface="Times New Roman" panose="02020603050405020304" pitchFamily="18" charset="0"/>
              </a:endParaRPr>
            </a:p>
          </p:txBody>
        </p:sp>
        <p:sp>
          <p:nvSpPr>
            <p:cNvPr id="7" name="Овал 6"/>
            <p:cNvSpPr/>
            <p:nvPr/>
          </p:nvSpPr>
          <p:spPr>
            <a:xfrm>
              <a:off x="4139952" y="3747334"/>
              <a:ext cx="914400" cy="1913915"/>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ru-RU" sz="2000" b="1" dirty="0" smtClean="0">
                  <a:solidFill>
                    <a:srgbClr val="002060"/>
                  </a:solidFill>
                  <a:latin typeface="Times New Roman" panose="02020603050405020304" pitchFamily="18" charset="0"/>
                  <a:cs typeface="Times New Roman" panose="02020603050405020304" pitchFamily="18" charset="0"/>
                </a:rPr>
                <a:t>Кошачьи уши</a:t>
              </a:r>
            </a:p>
          </p:txBody>
        </p:sp>
        <p:sp>
          <p:nvSpPr>
            <p:cNvPr id="8" name="Овал 7"/>
            <p:cNvSpPr/>
            <p:nvPr/>
          </p:nvSpPr>
          <p:spPr>
            <a:xfrm rot="5400000">
              <a:off x="5876532" y="2207328"/>
              <a:ext cx="914400" cy="1795272"/>
            </a:xfrm>
            <a:prstGeom prst="ellipse">
              <a:avLst/>
            </a:prstGeom>
            <a:solidFill>
              <a:srgbClr val="C7E3E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ru-RU" sz="2000" b="1" dirty="0" smtClean="0">
                <a:solidFill>
                  <a:srgbClr val="002060"/>
                </a:solidFill>
                <a:latin typeface="Times New Roman" panose="02020603050405020304" pitchFamily="18" charset="0"/>
                <a:cs typeface="Times New Roman" panose="02020603050405020304" pitchFamily="18" charset="0"/>
              </a:endParaRPr>
            </a:p>
            <a:p>
              <a:pPr algn="ctr"/>
              <a:r>
                <a:rPr lang="ru-RU" sz="2000" b="1" dirty="0" smtClean="0">
                  <a:solidFill>
                    <a:srgbClr val="002060"/>
                  </a:solidFill>
                  <a:latin typeface="Times New Roman" panose="02020603050405020304" pitchFamily="18" charset="0"/>
                  <a:cs typeface="Times New Roman" panose="02020603050405020304" pitchFamily="18" charset="0"/>
                </a:rPr>
                <a:t>Медной горы Хозяйка</a:t>
              </a:r>
            </a:p>
            <a:p>
              <a:pPr algn="ctr"/>
              <a:r>
                <a:rPr lang="ru-RU" sz="2000" b="1" dirty="0" smtClean="0">
                  <a:solidFill>
                    <a:srgbClr val="002060"/>
                  </a:solidFill>
                  <a:latin typeface="Times New Roman" panose="02020603050405020304" pitchFamily="18" charset="0"/>
                  <a:cs typeface="Times New Roman" panose="02020603050405020304" pitchFamily="18" charset="0"/>
                </a:rPr>
                <a:t> </a:t>
              </a:r>
            </a:p>
          </p:txBody>
        </p:sp>
        <p:sp>
          <p:nvSpPr>
            <p:cNvPr id="9" name="Овал 8"/>
            <p:cNvSpPr/>
            <p:nvPr/>
          </p:nvSpPr>
          <p:spPr>
            <a:xfrm rot="16200000">
              <a:off x="2403372" y="2207328"/>
              <a:ext cx="914400" cy="1795272"/>
            </a:xfrm>
            <a:prstGeom prst="ellipse">
              <a:avLst/>
            </a:prstGeom>
            <a:solidFill>
              <a:schemeClr val="accent5">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b="1" dirty="0" smtClean="0">
                  <a:solidFill>
                    <a:srgbClr val="002060"/>
                  </a:solidFill>
                  <a:latin typeface="Times New Roman" panose="02020603050405020304" pitchFamily="18" charset="0"/>
                  <a:cs typeface="Times New Roman" panose="02020603050405020304" pitchFamily="18" charset="0"/>
                </a:rPr>
                <a:t>Две ящерки</a:t>
              </a:r>
            </a:p>
          </p:txBody>
        </p:sp>
        <p:sp>
          <p:nvSpPr>
            <p:cNvPr id="10" name="Овал 9"/>
            <p:cNvSpPr/>
            <p:nvPr/>
          </p:nvSpPr>
          <p:spPr>
            <a:xfrm rot="2792506">
              <a:off x="5506657" y="968950"/>
              <a:ext cx="914400" cy="1795272"/>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000" b="1" dirty="0" smtClean="0">
                  <a:solidFill>
                    <a:srgbClr val="002060"/>
                  </a:solidFill>
                  <a:latin typeface="Times New Roman" panose="02020603050405020304" pitchFamily="18" charset="0"/>
                  <a:cs typeface="Times New Roman" panose="02020603050405020304" pitchFamily="18" charset="0"/>
                </a:rPr>
                <a:t>Серебряное копытце</a:t>
              </a:r>
            </a:p>
          </p:txBody>
        </p:sp>
        <p:sp>
          <p:nvSpPr>
            <p:cNvPr id="11" name="Овал 10"/>
            <p:cNvSpPr/>
            <p:nvPr/>
          </p:nvSpPr>
          <p:spPr>
            <a:xfrm rot="19014766">
              <a:off x="2881082" y="995293"/>
              <a:ext cx="914400" cy="1795272"/>
            </a:xfrm>
            <a:prstGeom prst="ellips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ru-RU" sz="2000" b="1" dirty="0" smtClean="0">
                <a:solidFill>
                  <a:srgbClr val="002060"/>
                </a:solidFill>
                <a:latin typeface="Times New Roman" panose="02020603050405020304" pitchFamily="18" charset="0"/>
                <a:cs typeface="Times New Roman" panose="02020603050405020304" pitchFamily="18" charset="0"/>
              </a:endParaRPr>
            </a:p>
            <a:p>
              <a:pPr algn="ctr"/>
              <a:r>
                <a:rPr lang="ru-RU" sz="2000" b="1" dirty="0" smtClean="0">
                  <a:solidFill>
                    <a:srgbClr val="002060"/>
                  </a:solidFill>
                  <a:latin typeface="Times New Roman" panose="02020603050405020304" pitchFamily="18" charset="0"/>
                  <a:cs typeface="Times New Roman" panose="02020603050405020304" pitchFamily="18" charset="0"/>
                </a:rPr>
                <a:t>Ермаковы лебеди</a:t>
              </a:r>
            </a:p>
            <a:p>
              <a:pPr algn="ctr"/>
              <a:endParaRPr lang="ru-RU" sz="2400" b="1" dirty="0">
                <a:solidFill>
                  <a:srgbClr val="002060"/>
                </a:solidFill>
                <a:latin typeface="Times New Roman" panose="02020603050405020304" pitchFamily="18" charset="0"/>
                <a:cs typeface="Times New Roman" panose="02020603050405020304" pitchFamily="18" charset="0"/>
              </a:endParaRPr>
            </a:p>
          </p:txBody>
        </p:sp>
        <p:sp>
          <p:nvSpPr>
            <p:cNvPr id="12" name="Овал 11"/>
            <p:cNvSpPr/>
            <p:nvPr/>
          </p:nvSpPr>
          <p:spPr>
            <a:xfrm rot="13586404">
              <a:off x="2888574" y="3377092"/>
              <a:ext cx="899998" cy="1815172"/>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400" b="1" dirty="0" smtClean="0">
                  <a:solidFill>
                    <a:srgbClr val="002060"/>
                  </a:solidFill>
                  <a:latin typeface="Times New Roman" panose="02020603050405020304" pitchFamily="18" charset="0"/>
                  <a:cs typeface="Times New Roman" panose="02020603050405020304" pitchFamily="18" charset="0"/>
                </a:rPr>
                <a:t>Золотой волос</a:t>
              </a:r>
            </a:p>
          </p:txBody>
        </p:sp>
        <p:sp>
          <p:nvSpPr>
            <p:cNvPr id="13" name="Овал 12"/>
            <p:cNvSpPr/>
            <p:nvPr/>
          </p:nvSpPr>
          <p:spPr>
            <a:xfrm rot="7614873">
              <a:off x="5390521" y="3334624"/>
              <a:ext cx="914400" cy="1795272"/>
            </a:xfrm>
            <a:prstGeom prst="ellips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000" b="1" dirty="0" smtClean="0">
                  <a:solidFill>
                    <a:srgbClr val="002060"/>
                  </a:solidFill>
                  <a:latin typeface="Times New Roman" panose="02020603050405020304" pitchFamily="18" charset="0"/>
                  <a:cs typeface="Times New Roman" panose="02020603050405020304" pitchFamily="18" charset="0"/>
                </a:rPr>
                <a:t>Каменный цветок</a:t>
              </a:r>
            </a:p>
          </p:txBody>
        </p:sp>
      </p:grpSp>
      <p:sp>
        <p:nvSpPr>
          <p:cNvPr id="14" name="Управляющая кнопка: возврат 13">
            <a:hlinkClick r:id="" action="ppaction://hlinkshowjump?jump=nextslide" highlightClick="1"/>
          </p:cNvPr>
          <p:cNvSpPr/>
          <p:nvPr/>
        </p:nvSpPr>
        <p:spPr>
          <a:xfrm>
            <a:off x="8215338" y="285728"/>
            <a:ext cx="681236" cy="785818"/>
          </a:xfrm>
          <a:prstGeom prst="actionButtonRetur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10/main" val="381800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7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700000">
                                      <p:cBhvr>
                                        <p:cTn id="10" dur="2000" fill="hold"/>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nodeType="clickEffect">
                                  <p:stCondLst>
                                    <p:cond delay="0"/>
                                  </p:stCondLst>
                                  <p:childTnLst>
                                    <p:animRot by="2700000">
                                      <p:cBhvr>
                                        <p:cTn id="14" dur="2000" fill="hold"/>
                                        <p:tgtEl>
                                          <p:spTgt spid="2"/>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nodeType="clickEffect">
                                  <p:stCondLst>
                                    <p:cond delay="0"/>
                                  </p:stCondLst>
                                  <p:childTnLst>
                                    <p:animRot by="2700000">
                                      <p:cBhvr>
                                        <p:cTn id="18" dur="2000" fill="hold"/>
                                        <p:tgtEl>
                                          <p:spTgt spid="2"/>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8" presetClass="emph" presetSubtype="0" fill="hold" nodeType="clickEffect">
                                  <p:stCondLst>
                                    <p:cond delay="0"/>
                                  </p:stCondLst>
                                  <p:childTnLst>
                                    <p:animRot by="2700000">
                                      <p:cBhvr>
                                        <p:cTn id="22" dur="2000" fill="hold"/>
                                        <p:tgtEl>
                                          <p:spTgt spid="2"/>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2700000">
                                      <p:cBhvr>
                                        <p:cTn id="26" dur="2000" fill="hold"/>
                                        <p:tgtEl>
                                          <p:spTgt spid="2"/>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nodeType="clickEffect">
                                  <p:stCondLst>
                                    <p:cond delay="0"/>
                                  </p:stCondLst>
                                  <p:childTnLst>
                                    <p:animRot by="2700000">
                                      <p:cBhvr>
                                        <p:cTn id="30" dur="2000" fill="hold"/>
                                        <p:tgtEl>
                                          <p:spTgt spid="2"/>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8" presetClass="emph" presetSubtype="0" fill="hold" nodeType="clickEffect">
                                  <p:stCondLst>
                                    <p:cond delay="0"/>
                                  </p:stCondLst>
                                  <p:childTnLst>
                                    <p:animRot by="2700000">
                                      <p:cBhvr>
                                        <p:cTn id="34"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357290" y="1857364"/>
            <a:ext cx="7072362" cy="2286016"/>
          </a:xfrm>
          <a:solidFill>
            <a:srgbClr val="FFFFCC"/>
          </a:solidFill>
          <a:effectLst>
            <a:glow rad="228600">
              <a:schemeClr val="accent3">
                <a:satMod val="175000"/>
                <a:alpha val="40000"/>
              </a:schemeClr>
            </a:glow>
          </a:effectLst>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alibri Light" pitchFamily="34" charset="0"/>
                <a:cs typeface="Times New Roman" pitchFamily="18" charset="0"/>
                <a:hlinkClick r:id="rId3" action="ppaction://hlinkpres?slideindex=1&amp;slidetitle= Машины уроки Диагностический материал по русскому языку для 5 класса  "/>
              </a:rPr>
              <a:t/>
            </a:r>
            <a:br>
              <a:rPr lang="ru-RU"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alibri Light" pitchFamily="34" charset="0"/>
                <a:cs typeface="Times New Roman" pitchFamily="18" charset="0"/>
                <a:hlinkClick r:id="rId3" action="ppaction://hlinkpres?slideindex=1&amp;slidetitle= Машины уроки Диагностический материал по русскому языку для 5 класса  "/>
              </a:rPr>
            </a:br>
            <a:r>
              <a:rPr lang="en-US"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alibri Light" pitchFamily="34" charset="0"/>
                <a:cs typeface="Times New Roman" pitchFamily="18" charset="0"/>
                <a:hlinkClick r:id="rId3" action="ppaction://hlinkpres?slideindex=1&amp;slidetitle= Машины уроки Диагностический материал по русскому языку для 5 класса  "/>
              </a:rPr>
              <a:t> </a:t>
            </a:r>
            <a:r>
              <a:rPr lang="en-US" sz="60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alibri Light" pitchFamily="34" charset="0"/>
                <a:cs typeface="Times New Roman" pitchFamily="18" charset="0"/>
                <a:hlinkClick r:id="rId3" action="ppaction://hlinkpres?slideindex=1&amp;slidetitle= Машины уроки Диагностический материал по русскому языку для 5 класса  "/>
              </a:rPr>
              <a:t>SmartArt</a:t>
            </a:r>
            <a:r>
              <a:rPr lang="en-US"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alibri Light" pitchFamily="34" charset="0"/>
                <a:cs typeface="Times New Roman" pitchFamily="18" charset="0"/>
                <a:hlinkClick r:id="rId3" action="ppaction://hlinkpres?slideindex=1&amp;slidetitle= Машины уроки Диагностический материал по русскому языку для 5 класса  "/>
              </a:rPr>
              <a:t> </a:t>
            </a:r>
            <a:r>
              <a:rPr lang="ru-RU"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alibri Light" pitchFamily="34" charset="0"/>
                <a:cs typeface="Times New Roman" pitchFamily="18" charset="0"/>
                <a:hlinkClick r:id="rId3" action="ppaction://hlinkpres?slideindex=1&amp;slidetitle= Машины уроки Диагностический материал по русскому языку для 5 класса  "/>
              </a:rPr>
              <a:t/>
            </a:r>
            <a:br>
              <a:rPr lang="ru-RU"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alibri Light" pitchFamily="34" charset="0"/>
                <a:cs typeface="Times New Roman" pitchFamily="18" charset="0"/>
                <a:hlinkClick r:id="rId3" action="ppaction://hlinkpres?slideindex=1&amp;slidetitle= Машины уроки Диагностический материал по русскому языку для 5 класса  "/>
              </a:rPr>
            </a:br>
            <a:r>
              <a:rPr lang="ru-RU"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alibri Light" pitchFamily="34" charset="0"/>
                <a:cs typeface="Times New Roman" pitchFamily="18" charset="0"/>
                <a:hlinkClick r:id="rId3" action="ppaction://hlinkpres?slideindex=1&amp;slidetitle= Машины уроки Диагностический материал по русскому языку для 5 класса  "/>
              </a:rPr>
              <a:t>в презентации </a:t>
            </a:r>
            <a:r>
              <a:rPr lang="ru-RU" sz="31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hlinkClick r:id="rId3" action="ppaction://hlinkpres?slideindex=1&amp;slidetitle= Машины уроки Диагностический материал по русскому языку для 5 класса  "/>
              </a:rPr>
              <a:t/>
            </a:r>
            <a:br>
              <a:rPr lang="ru-RU" sz="31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hlinkClick r:id="rId3" action="ppaction://hlinkpres?slideindex=1&amp;slidetitle= Машины уроки Диагностический материал по русскому языку для 5 класса  "/>
              </a:rPr>
            </a:br>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hlinkClick r:id="rId3" action="ppaction://hlinkpres?slideindex=1&amp;slidetitle= Машины уроки Диагностический материал по русскому языку для 5 класса  "/>
              </a:rPr>
              <a:t/>
            </a:r>
            <a:b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hlinkClick r:id="rId3" action="ppaction://hlinkpres?slideindex=1&amp;slidetitle= Машины уроки Диагностический материал по русскому языку для 5 класса  "/>
              </a:rPr>
            </a:b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hlinkClick r:id="rId3" action="ppaction://hlinkpres?slideindex=1&amp;slidetitle= Машины уроки Диагностический материал по русскому языку для 5 класса  "/>
            </a:endParaRPr>
          </a:p>
        </p:txBody>
      </p:sp>
      <p:pic>
        <p:nvPicPr>
          <p:cNvPr id="6146" name="Picture 2" descr="фотошоп Записи в рубрике фотошоп Дневник Mik-Olga : LiveInternet - Российский Сервис Онлайн-Дневников"/>
          <p:cNvPicPr>
            <a:picLocks noChangeAspect="1" noChangeArrowheads="1"/>
          </p:cNvPicPr>
          <p:nvPr/>
        </p:nvPicPr>
        <p:blipFill>
          <a:blip r:embed="rId4" cstate="email"/>
          <a:srcRect/>
          <a:stretch>
            <a:fillRect/>
          </a:stretch>
        </p:blipFill>
        <p:spPr bwMode="auto">
          <a:xfrm>
            <a:off x="5643570" y="3286124"/>
            <a:ext cx="3726241" cy="3714776"/>
          </a:xfrm>
          <a:prstGeom prst="rect">
            <a:avLst/>
          </a:prstGeom>
          <a:noFill/>
        </p:spPr>
      </p:pic>
      <p:pic>
        <p:nvPicPr>
          <p:cNvPr id="6148" name="Picture 4" descr="Блестяшки с Машей и Медведем от -ВлюБлённ@Я_в_ЛеТо- - Блестя…"/>
          <p:cNvPicPr>
            <a:picLocks noChangeAspect="1" noChangeArrowheads="1"/>
          </p:cNvPicPr>
          <p:nvPr/>
        </p:nvPicPr>
        <p:blipFill>
          <a:blip r:embed="rId5" cstate="email"/>
          <a:srcRect/>
          <a:stretch>
            <a:fillRect/>
          </a:stretch>
        </p:blipFill>
        <p:spPr bwMode="auto">
          <a:xfrm>
            <a:off x="115000" y="2714620"/>
            <a:ext cx="2028108" cy="3976682"/>
          </a:xfrm>
          <a:prstGeom prst="rect">
            <a:avLst/>
          </a:prstGeom>
          <a:noFill/>
        </p:spPr>
      </p:pic>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928670"/>
            <a:ext cx="8572560" cy="5500726"/>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800" dirty="0" smtClean="0"/>
              <a:t>Интерактивные тесты на основе шаблона </a:t>
            </a:r>
            <a:br>
              <a:rPr lang="ru-RU" sz="2800" dirty="0" smtClean="0"/>
            </a:br>
            <a:r>
              <a:rPr lang="ru-RU" sz="2800" dirty="0" smtClean="0"/>
              <a:t>А.Н. </a:t>
            </a:r>
            <a:r>
              <a:rPr lang="ru-RU" sz="2800" dirty="0" err="1" smtClean="0"/>
              <a:t>Комаровского</a:t>
            </a:r>
            <a:r>
              <a:rPr lang="ru-RU" sz="2800" dirty="0" smtClean="0"/>
              <a:t> </a:t>
            </a:r>
            <a:br>
              <a:rPr lang="ru-RU" sz="2800" dirty="0" smtClean="0"/>
            </a:br>
            <a:r>
              <a:rPr lang="ru-RU" sz="2800" dirty="0" smtClean="0">
                <a:hlinkClick r:id="rId2" action="ppaction://hlinkpres?slideindex=1&amp;slidetitle=Слайд 1"/>
              </a:rPr>
              <a:t>Интерактивные тесты на основе шаблона</a:t>
            </a:r>
            <a:br>
              <a:rPr lang="ru-RU" sz="2800" dirty="0" smtClean="0">
                <a:hlinkClick r:id="rId2" action="ppaction://hlinkpres?slideindex=1&amp;slidetitle=Слайд 1"/>
              </a:rPr>
            </a:br>
            <a:r>
              <a:rPr lang="ru-RU" sz="2800" dirty="0" smtClean="0">
                <a:hlinkClick r:id="rId2" action="ppaction://hlinkpres?slideindex=1&amp;slidetitle=Слайд 1"/>
              </a:rPr>
              <a:t> А.А. Баженова </a:t>
            </a:r>
            <a:r>
              <a:rPr lang="ru-RU" sz="2800" dirty="0" smtClean="0"/>
              <a:t/>
            </a:r>
            <a:br>
              <a:rPr lang="ru-RU" sz="2800" dirty="0" smtClean="0"/>
            </a:br>
            <a:r>
              <a:rPr lang="ru-RU" sz="2800" dirty="0" smtClean="0"/>
              <a:t> Интерактивные тесты на основе шаблона  Д. Иванова</a:t>
            </a:r>
            <a:br>
              <a:rPr lang="ru-RU" sz="2800" dirty="0" smtClean="0"/>
            </a:br>
            <a:endParaRPr lang="ru-RU" sz="2800" dirty="0"/>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0"/>
            <a:ext cx="8572560" cy="685800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800" dirty="0" smtClean="0"/>
              <a:t>Сайт «</a:t>
            </a:r>
            <a:r>
              <a:rPr lang="ru-RU" sz="2800" dirty="0" err="1" smtClean="0"/>
              <a:t>Копилочка</a:t>
            </a:r>
            <a:r>
              <a:rPr lang="ru-RU" sz="2800" dirty="0" smtClean="0"/>
              <a:t>»  Фокиной Л.П. </a:t>
            </a:r>
            <a:r>
              <a:rPr lang="ru-RU" sz="2800" u="sng" dirty="0" smtClean="0">
                <a:hlinkClick r:id="rId2"/>
              </a:rPr>
              <a:t>http://linda6035.ucoz.ru</a:t>
            </a:r>
            <a:endParaRPr lang="ru-RU" sz="2800" u="sng" dirty="0" smtClean="0"/>
          </a:p>
          <a:p>
            <a:pPr algn="ctr"/>
            <a:r>
              <a:rPr lang="ru-RU" sz="2800" dirty="0" smtClean="0"/>
              <a:t>Портал"Gold-творчество"  Голдиной Л.В. </a:t>
            </a:r>
            <a:r>
              <a:rPr lang="ru-RU" sz="2800" u="sng" dirty="0" smtClean="0">
                <a:hlinkClick r:id="rId3"/>
              </a:rPr>
              <a:t>http://goldinamyclas.ucoz.ru</a:t>
            </a:r>
            <a:r>
              <a:rPr lang="ru-RU" sz="2800" dirty="0" smtClean="0"/>
              <a:t> </a:t>
            </a:r>
          </a:p>
          <a:p>
            <a:pPr algn="ctr"/>
            <a:r>
              <a:rPr lang="ru-RU" sz="2800" dirty="0" smtClean="0"/>
              <a:t>Педагогический  портал "Творческая корпорация" </a:t>
            </a:r>
            <a:r>
              <a:rPr lang="ru-RU" sz="2800" u="sng" dirty="0" smtClean="0">
                <a:hlinkClick r:id="rId4"/>
              </a:rPr>
              <a:t>http://tat-anat.ucoz.ru</a:t>
            </a:r>
            <a:endParaRPr lang="ru-RU" sz="2800" u="sng" dirty="0" smtClean="0"/>
          </a:p>
          <a:p>
            <a:pPr algn="ctr"/>
            <a:r>
              <a:rPr lang="ru-RU" sz="2800" dirty="0" smtClean="0"/>
              <a:t>Сайт «Верные друзья»  Кулаковой Н.И. </a:t>
            </a:r>
            <a:r>
              <a:rPr lang="ru-RU" sz="2800" u="sng" dirty="0" smtClean="0">
                <a:hlinkClick r:id="rId5"/>
              </a:rPr>
              <a:t>http://verniedruzaj.ucoz.ru</a:t>
            </a:r>
            <a:endParaRPr lang="ru-RU" sz="2800" u="sng" dirty="0" smtClean="0"/>
          </a:p>
          <a:p>
            <a:pPr algn="ctr"/>
            <a:r>
              <a:rPr lang="ru-RU" sz="2800" dirty="0" smtClean="0"/>
              <a:t>Методический портал "Школьный урок" Костенко Н.В. </a:t>
            </a:r>
            <a:r>
              <a:rPr lang="ru-RU" sz="2800" u="sng" dirty="0" smtClean="0">
                <a:hlinkClick r:id="rId6"/>
              </a:rPr>
              <a:t>http://shkolurok.ucoz.net</a:t>
            </a:r>
            <a:endParaRPr lang="ru-RU" sz="2800" u="sng" dirty="0" smtClean="0"/>
          </a:p>
          <a:p>
            <a:pPr algn="ctr"/>
            <a:r>
              <a:rPr lang="ru-RU" sz="2800" dirty="0" smtClean="0"/>
              <a:t>Сайт учителя начальных классов </a:t>
            </a:r>
            <a:r>
              <a:rPr lang="ru-RU" sz="2800" dirty="0" err="1" smtClean="0"/>
              <a:t>Салиш</a:t>
            </a:r>
            <a:r>
              <a:rPr lang="ru-RU" sz="2800" dirty="0" smtClean="0"/>
              <a:t> С.С.</a:t>
            </a:r>
          </a:p>
          <a:p>
            <a:pPr algn="ctr"/>
            <a:r>
              <a:rPr lang="en-US" sz="2800" dirty="0" smtClean="0">
                <a:hlinkClick r:id="rId7"/>
              </a:rPr>
              <a:t>http://sun-shine-kz.ucoz.ru</a:t>
            </a:r>
            <a:endParaRPr lang="ru-RU" sz="2800" dirty="0" smtClean="0"/>
          </a:p>
          <a:p>
            <a:pPr algn="ctr"/>
            <a:r>
              <a:rPr lang="ru-RU" sz="2800" dirty="0" smtClean="0"/>
              <a:t>Сайт "Виртуальный кабинет начальных классов» Кулаковой Н.И.</a:t>
            </a:r>
          </a:p>
          <a:p>
            <a:pPr algn="ctr"/>
            <a:r>
              <a:rPr lang="en-US" sz="2800" dirty="0" smtClean="0">
                <a:hlinkClick r:id="rId8"/>
              </a:rPr>
              <a:t>http://nachalka26.ucoz.com</a:t>
            </a:r>
            <a:r>
              <a:rPr lang="ru-RU" sz="2800" dirty="0" smtClean="0"/>
              <a:t> </a:t>
            </a:r>
            <a:endParaRPr lang="ru-RU" sz="2800" dirty="0"/>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928670"/>
            <a:ext cx="8572560" cy="5500726"/>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800" dirty="0" smtClean="0"/>
              <a:t>На образовательном сайте "</a:t>
            </a:r>
            <a:r>
              <a:rPr lang="ru-RU" sz="2800" dirty="0" err="1" smtClean="0"/>
              <a:t>Медиаурок</a:t>
            </a:r>
            <a:r>
              <a:rPr lang="ru-RU" sz="2800" dirty="0" smtClean="0"/>
              <a:t>"  </a:t>
            </a:r>
          </a:p>
          <a:p>
            <a:pPr algn="ctr"/>
            <a:r>
              <a:rPr lang="ru-RU" sz="2800" dirty="0" smtClean="0"/>
              <a:t>Носовой О.М.</a:t>
            </a:r>
          </a:p>
          <a:p>
            <a:pPr algn="ctr"/>
            <a:r>
              <a:rPr lang="ru-RU" sz="2800" u="sng" dirty="0" smtClean="0">
                <a:hlinkClick r:id="rId2"/>
              </a:rPr>
              <a:t>http://mediaurok.ucoz.net</a:t>
            </a:r>
            <a:endParaRPr lang="ru-RU" sz="2800" dirty="0" smtClean="0"/>
          </a:p>
          <a:p>
            <a:pPr algn="ctr"/>
            <a:r>
              <a:rPr lang="ru-RU" sz="2800" dirty="0" smtClean="0"/>
              <a:t>все желающие могут принять участие в работе МК, который начнет свою работу с 9 по 30 ноября.</a:t>
            </a:r>
          </a:p>
          <a:p>
            <a:pPr algn="ctr"/>
            <a:r>
              <a:rPr lang="ru-RU" sz="2800" dirty="0" smtClean="0">
                <a:hlinkClick r:id="rId3"/>
              </a:rPr>
              <a:t>Регистрация на МК начнется 1 ноября.</a:t>
            </a:r>
            <a:endParaRPr lang="ru-RU" sz="2800" dirty="0" smtClean="0"/>
          </a:p>
          <a:p>
            <a:pPr algn="ctr"/>
            <a:endParaRPr lang="ru-RU" sz="2800" dirty="0"/>
          </a:p>
        </p:txBody>
      </p:sp>
    </p:spTree>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3079260-1b4226a14dbdcab2.png"/>
          <p:cNvPicPr>
            <a:picLocks noChangeAspect="1"/>
          </p:cNvPicPr>
          <p:nvPr/>
        </p:nvPicPr>
        <p:blipFill>
          <a:blip r:embed="rId2" cstate="email">
            <a:clrChange>
              <a:clrFrom>
                <a:srgbClr val="FFFFFF"/>
              </a:clrFrom>
              <a:clrTo>
                <a:srgbClr val="FFFFFF">
                  <a:alpha val="0"/>
                </a:srgbClr>
              </a:clrTo>
            </a:clrChange>
          </a:blip>
          <a:stretch>
            <a:fillRect/>
          </a:stretch>
        </p:blipFill>
        <p:spPr>
          <a:xfrm>
            <a:off x="5857884" y="2500306"/>
            <a:ext cx="2214578" cy="2258493"/>
          </a:xfrm>
          <a:prstGeom prst="rect">
            <a:avLst/>
          </a:prstGeom>
        </p:spPr>
      </p:pic>
      <p:pic>
        <p:nvPicPr>
          <p:cNvPr id="5" name="Рисунок 4" descr="a6efbd7f22e3e831b0616372616_prev.jpg"/>
          <p:cNvPicPr>
            <a:picLocks noChangeAspect="1"/>
          </p:cNvPicPr>
          <p:nvPr/>
        </p:nvPicPr>
        <p:blipFill>
          <a:blip r:embed="rId3" cstate="email">
            <a:clrChange>
              <a:clrFrom>
                <a:srgbClr val="FEFEFE"/>
              </a:clrFrom>
              <a:clrTo>
                <a:srgbClr val="FEFEFE">
                  <a:alpha val="0"/>
                </a:srgbClr>
              </a:clrTo>
            </a:clrChange>
          </a:blip>
          <a:stretch>
            <a:fillRect/>
          </a:stretch>
        </p:blipFill>
        <p:spPr>
          <a:xfrm>
            <a:off x="2214546" y="2502848"/>
            <a:ext cx="2524123" cy="2613965"/>
          </a:xfrm>
          <a:prstGeom prst="rect">
            <a:avLst/>
          </a:prstGeom>
        </p:spPr>
      </p:pic>
      <p:sp>
        <p:nvSpPr>
          <p:cNvPr id="2" name="Горизонтальный свиток 1"/>
          <p:cNvSpPr/>
          <p:nvPr/>
        </p:nvSpPr>
        <p:spPr>
          <a:xfrm>
            <a:off x="1428728" y="1214422"/>
            <a:ext cx="7215238" cy="1357322"/>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u-RU" sz="4800" kern="1200" dirty="0">
                <a:solidFill>
                  <a:srgbClr val="002060"/>
                </a:solidFill>
                <a:latin typeface="Times New Roman" pitchFamily="18" charset="0"/>
                <a:ea typeface="+mn-ea"/>
                <a:cs typeface="Times New Roman" pitchFamily="18" charset="0"/>
              </a:rPr>
              <a:t>Путешествие по сказкам</a:t>
            </a:r>
          </a:p>
        </p:txBody>
      </p:sp>
      <p:sp>
        <p:nvSpPr>
          <p:cNvPr id="3" name="Горизонтальный свиток 2"/>
          <p:cNvSpPr/>
          <p:nvPr/>
        </p:nvSpPr>
        <p:spPr>
          <a:xfrm>
            <a:off x="1500166" y="5000636"/>
            <a:ext cx="6429420" cy="1571636"/>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u-RU" kern="1200" dirty="0">
                <a:solidFill>
                  <a:srgbClr val="002060"/>
                </a:solidFill>
                <a:latin typeface="Times New Roman" pitchFamily="18" charset="0"/>
                <a:ea typeface="+mn-ea"/>
                <a:cs typeface="Times New Roman" pitchFamily="18" charset="0"/>
              </a:rPr>
              <a:t>Автор работы: </a:t>
            </a:r>
          </a:p>
          <a:p>
            <a:pPr algn="ctr" rtl="0"/>
            <a:r>
              <a:rPr lang="ru-RU" kern="1200" dirty="0">
                <a:solidFill>
                  <a:srgbClr val="002060"/>
                </a:solidFill>
                <a:latin typeface="Times New Roman" pitchFamily="18" charset="0"/>
                <a:ea typeface="+mn-ea"/>
                <a:cs typeface="Times New Roman" pitchFamily="18" charset="0"/>
              </a:rPr>
              <a:t>заместитель директора по УВР</a:t>
            </a:r>
          </a:p>
          <a:p>
            <a:pPr algn="ctr" rtl="0"/>
            <a:r>
              <a:rPr lang="ru-RU" kern="1200" dirty="0">
                <a:solidFill>
                  <a:srgbClr val="002060"/>
                </a:solidFill>
                <a:latin typeface="Times New Roman" pitchFamily="18" charset="0"/>
                <a:ea typeface="+mn-ea"/>
                <a:cs typeface="Times New Roman" pitchFamily="18" charset="0"/>
              </a:rPr>
              <a:t>МБОУ СОШ № 2 г. Гагарина Смоленской области</a:t>
            </a:r>
          </a:p>
          <a:p>
            <a:pPr algn="ctr" rtl="0"/>
            <a:r>
              <a:rPr lang="ru-RU" kern="1200" dirty="0">
                <a:solidFill>
                  <a:srgbClr val="002060"/>
                </a:solidFill>
                <a:latin typeface="Times New Roman" pitchFamily="18" charset="0"/>
                <a:ea typeface="+mn-ea"/>
                <a:cs typeface="Times New Roman" pitchFamily="18" charset="0"/>
              </a:rPr>
              <a:t>Наталья Николаевна </a:t>
            </a:r>
            <a:r>
              <a:rPr lang="ru-RU" kern="1200" dirty="0" err="1">
                <a:solidFill>
                  <a:srgbClr val="002060"/>
                </a:solidFill>
                <a:latin typeface="Times New Roman" pitchFamily="18" charset="0"/>
                <a:ea typeface="+mn-ea"/>
                <a:cs typeface="Times New Roman" pitchFamily="18" charset="0"/>
              </a:rPr>
              <a:t>Покровкова</a:t>
            </a:r>
            <a:endParaRPr lang="ru-RU" kern="1200" dirty="0">
              <a:solidFill>
                <a:srgbClr val="002060"/>
              </a:solidFill>
              <a:latin typeface="Times New Roman" pitchFamily="18" charset="0"/>
              <a:ea typeface="+mn-ea"/>
              <a:cs typeface="Times New Roman" pitchFamily="18" charset="0"/>
            </a:endParaRPr>
          </a:p>
        </p:txBody>
      </p:sp>
      <p:sp>
        <p:nvSpPr>
          <p:cNvPr id="6" name="Управляющая кнопка: настраиваемая 5">
            <a:hlinkClick r:id="" action="ppaction://hlinkshowjump?jump=nextslide" highlightClick="1"/>
          </p:cNvPr>
          <p:cNvSpPr/>
          <p:nvPr/>
        </p:nvSpPr>
        <p:spPr>
          <a:xfrm>
            <a:off x="8001024" y="6286520"/>
            <a:ext cx="971526" cy="357167"/>
          </a:xfrm>
          <a:prstGeom prst="actionButtonBlank">
            <a:avLst/>
          </a:prstGeom>
          <a:solidFill>
            <a:srgbClr val="FFFF0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kern="1200" dirty="0">
                <a:solidFill>
                  <a:srgbClr val="9BBB59">
                    <a:lumMod val="50000"/>
                  </a:srgbClr>
                </a:solidFill>
                <a:latin typeface="Times New Roman" pitchFamily="18" charset="0"/>
                <a:ea typeface="+mn-ea"/>
                <a:cs typeface="Times New Roman" pitchFamily="18" charset="0"/>
              </a:rPr>
              <a:t>Далее</a:t>
            </a:r>
          </a:p>
        </p:txBody>
      </p:sp>
    </p:spTree>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9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0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14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5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16_Тема Office">
  <a:themeElements>
    <a:clrScheme name="Другая 20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A29E00"/>
      </a:hlink>
      <a:folHlink>
        <a:srgbClr val="C4BD97"/>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17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18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19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20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Тема Office">
  <a:themeElements>
    <a:clrScheme name="Другая 20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A29E00"/>
      </a:hlink>
      <a:folHlink>
        <a:srgbClr val="C4BD97"/>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2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2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Тема Office">
  <a:themeElements>
    <a:clrScheme name="Другая 22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B0F0"/>
      </a:hlink>
      <a:folHlink>
        <a:srgbClr val="0070C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439</TotalTime>
  <Words>2168</Words>
  <PresentationFormat>Экран (4:3)</PresentationFormat>
  <Paragraphs>889</Paragraphs>
  <Slides>88</Slides>
  <Notes>11</Notes>
  <HiddenSlides>0</HiddenSlides>
  <MMClips>0</MMClips>
  <ScaleCrop>false</ScaleCrop>
  <HeadingPairs>
    <vt:vector size="4" baseType="variant">
      <vt:variant>
        <vt:lpstr>Тема</vt:lpstr>
      </vt:variant>
      <vt:variant>
        <vt:i4>21</vt:i4>
      </vt:variant>
      <vt:variant>
        <vt:lpstr>Заголовки слайдов</vt:lpstr>
      </vt:variant>
      <vt:variant>
        <vt:i4>88</vt:i4>
      </vt:variant>
    </vt:vector>
  </HeadingPairs>
  <TitlesOfParts>
    <vt:vector size="109" baseType="lpstr">
      <vt:lpstr>Тема Office</vt:lpstr>
      <vt:lpstr>1_Тема Office</vt:lpstr>
      <vt:lpstr>2_Тема Office</vt:lpstr>
      <vt:lpstr>3_Тема Office</vt:lpstr>
      <vt:lpstr>4_Тема Office</vt:lpstr>
      <vt:lpstr>5_Тема Office</vt:lpstr>
      <vt:lpstr>6_Тема Office</vt:lpstr>
      <vt:lpstr>7_Тема Office</vt:lpstr>
      <vt:lpstr>8_Тема Office</vt:lpstr>
      <vt:lpstr>9_Тема Office</vt:lpstr>
      <vt:lpstr>10_Тема Office</vt:lpstr>
      <vt:lpstr>11_Тема Office</vt:lpstr>
      <vt:lpstr>14_Тема Office</vt:lpstr>
      <vt:lpstr>15_Тема Office</vt:lpstr>
      <vt:lpstr>16_Тема Office</vt:lpstr>
      <vt:lpstr>17_Тема Office</vt:lpstr>
      <vt:lpstr>18_Тема Office</vt:lpstr>
      <vt:lpstr>19_Тема Office</vt:lpstr>
      <vt:lpstr>20_Тема Office</vt:lpstr>
      <vt:lpstr>21_Тема Office</vt:lpstr>
      <vt:lpstr>22_Тема Office</vt:lpstr>
      <vt:lpstr>Использование цифровых образовательных ресурсов  ПО Microsoft Office  Power Point на уроках русского языка и литературы  в условиях реализации  ФГОС ООО</vt:lpstr>
      <vt:lpstr>               Технологические приемы: «Анимированные пазлы»  «Анимированная сорбонка» «Озвучивание презентации»  «Интерактивная раскраска»  «Бегунок»  «Трафарет»  «Шторка»  «Слайд-шоу»  «Универсальный тренажер»  «Игра – тренажер»  «Необычный калькулятор»  «Анимированный кроссворд»  «Кроссворд с клавиатурой»  «Классический кроссворд» «Анимированный филворд»   «Волшебная труба»  Интерактивные тесты на основе шаблона  А.Н. Комаровского  Интерактивные тесты на основе шаблона  А.А. Баженова   Интерактивные тесты на основе шаблона  Д. Иванова «Карусель»  «Экран»  «Ромашка»  «Лабиринт»  SmartArt в презентации  «Интерактивная лента» «Лупа»</vt:lpstr>
      <vt:lpstr>Слайд 3</vt:lpstr>
      <vt:lpstr> Тренажёр по теме  «Фонетика» </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 Гном и Бабочка Тренажёр по теме «Склонение имён существительных» русский язык, 5 кл. </vt:lpstr>
      <vt:lpstr>Слайд 19</vt:lpstr>
      <vt:lpstr>Слайд 20</vt:lpstr>
      <vt:lpstr>Слайд 21</vt:lpstr>
      <vt:lpstr>Слайд 22</vt:lpstr>
      <vt:lpstr>Сказочная радуга </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Русский язык со Смешариками </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   Учим словарные слова вместе с тётушкой Совой Кроссворд  русский язык, 5 кл. </vt:lpstr>
      <vt:lpstr>Слайд 67</vt:lpstr>
      <vt:lpstr>Слайд 68</vt:lpstr>
      <vt:lpstr>Слайд 69</vt:lpstr>
      <vt:lpstr>Слайд 70</vt:lpstr>
      <vt:lpstr>Слайд 71</vt:lpstr>
      <vt:lpstr> Филворд В зоопарке  </vt:lpstr>
      <vt:lpstr>Слайд 73</vt:lpstr>
      <vt:lpstr>Слайд 74</vt:lpstr>
      <vt:lpstr>Слайд 75</vt:lpstr>
      <vt:lpstr>Слайд 76</vt:lpstr>
      <vt:lpstr>Слайд 77</vt:lpstr>
      <vt:lpstr>Слайд 78</vt:lpstr>
      <vt:lpstr>Слайд 79</vt:lpstr>
      <vt:lpstr>Слайд 80</vt:lpstr>
      <vt:lpstr>Слайд 81</vt:lpstr>
      <vt:lpstr>Слайд 82</vt:lpstr>
      <vt:lpstr>Слайд 83</vt:lpstr>
      <vt:lpstr>Слайд 84</vt:lpstr>
      <vt:lpstr>  SmartArt  в презентации   </vt:lpstr>
      <vt:lpstr>Слайд 86</vt:lpstr>
      <vt:lpstr>Слайд 87</vt:lpstr>
      <vt:lpstr>Слайд 88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Ну, погоди! Тренажёр по теме  «Имя прилагательное»</dc:title>
  <dc:creator>валентин и наталья</dc:creator>
  <cp:lastModifiedBy>Наталья</cp:lastModifiedBy>
  <cp:revision>188</cp:revision>
  <dcterms:modified xsi:type="dcterms:W3CDTF">2021-05-31T07:20:45Z</dcterms:modified>
</cp:coreProperties>
</file>