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4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4" d="100"/>
          <a:sy n="94" d="100"/>
        </p:scale>
        <p:origin x="293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3060-clock-png-imag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AE42A-0458-47A0-AAA5-95BF8A43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460" y="1890464"/>
            <a:ext cx="7470648" cy="1470025"/>
          </a:xfrm>
        </p:spPr>
        <p:txBody>
          <a:bodyPr/>
          <a:lstStyle/>
          <a:p>
            <a:r>
              <a:rPr lang="ru-RU" dirty="0"/>
              <a:t>Математическая игра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455021-7419-4D9D-A214-EFAA7C7899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orjestvennoe-nachalo-meropriyatiya-1040">
            <a:hlinkClick r:id="" action="ppaction://media"/>
            <a:extLst>
              <a:ext uri="{FF2B5EF4-FFF2-40B4-BE49-F238E27FC236}">
                <a16:creationId xmlns:a16="http://schemas.microsoft.com/office/drawing/2014/main" id="{A39D25CF-32EF-46F4-8E24-BCF310C636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33130" y="41301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3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Сколько острых углов на рисунке?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732118-7B21-47B8-8766-AFBA6E04E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678" y="2581023"/>
            <a:ext cx="6846825" cy="39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25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 стола квадратной формы отпилили 1 угол. Сколько углов станет у стола?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438BC0-C3F7-48F6-AA0C-FE87843BF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76" y="3590730"/>
            <a:ext cx="4044323" cy="320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13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Чему равна удвоенная сумма чисел 25 и 15?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2171138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Сколько знаков после запятой в произведении чисел 2,01 и 3,055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3083469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659A75-D382-4D5F-A4BB-B07A4DA58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276" y="-162855"/>
            <a:ext cx="7470648" cy="987552"/>
          </a:xfrm>
        </p:spPr>
        <p:txBody>
          <a:bodyPr/>
          <a:lstStyle/>
          <a:p>
            <a:r>
              <a:rPr lang="ru-RU" dirty="0"/>
              <a:t>Конкурс, вопрос от телезрителя</a:t>
            </a:r>
          </a:p>
        </p:txBody>
      </p:sp>
      <p:pic>
        <p:nvPicPr>
          <p:cNvPr id="3" name="IMG_1911">
            <a:hlinkClick r:id="" action="ppaction://media"/>
            <a:extLst>
              <a:ext uri="{FF2B5EF4-FFF2-40B4-BE49-F238E27FC236}">
                <a16:creationId xmlns:a16="http://schemas.microsoft.com/office/drawing/2014/main" id="{F4E27022-4617-46C2-8A60-01EC0AD6F8B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365250"/>
            <a:ext cx="8229600" cy="4629150"/>
          </a:xfrm>
        </p:spPr>
      </p:pic>
    </p:spTree>
    <p:extLst>
      <p:ext uri="{BB962C8B-B14F-4D97-AF65-F5344CB8AC3E}">
        <p14:creationId xmlns:p14="http://schemas.microsoft.com/office/powerpoint/2010/main" val="32306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«Чёрный ящик»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0DB15B-059E-4C5B-9D56-2C873882C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93" b="96712" l="6389" r="95417">
                        <a14:foregroundMark x1="45139" y1="12407" x2="57917" y2="16143"/>
                        <a14:foregroundMark x1="57917" y1="16143" x2="46944" y2="25859"/>
                        <a14:foregroundMark x1="46944" y1="25859" x2="57361" y2="18236"/>
                        <a14:foregroundMark x1="57361" y1="18236" x2="57361" y2="18236"/>
                        <a14:foregroundMark x1="70694" y1="6876" x2="53333" y2="2242"/>
                        <a14:foregroundMark x1="53333" y1="2242" x2="34306" y2="6278"/>
                        <a14:foregroundMark x1="90556" y1="8819" x2="95417" y2="24215"/>
                        <a14:foregroundMark x1="95417" y1="24215" x2="91944" y2="66966"/>
                        <a14:foregroundMark x1="91944" y1="66966" x2="84028" y2="78475"/>
                        <a14:foregroundMark x1="84028" y1="78475" x2="60833" y2="92377"/>
                        <a14:foregroundMark x1="60833" y1="92377" x2="45694" y2="91928"/>
                        <a14:foregroundMark x1="45694" y1="91928" x2="11944" y2="76831"/>
                        <a14:foregroundMark x1="11944" y1="76831" x2="7917" y2="63677"/>
                        <a14:foregroundMark x1="7917" y1="63677" x2="6389" y2="21226"/>
                        <a14:foregroundMark x1="6389" y1="21226" x2="10000" y2="11659"/>
                        <a14:foregroundMark x1="87778" y1="35874" x2="66806" y2="63378"/>
                        <a14:foregroundMark x1="66806" y1="63378" x2="95972" y2="11211"/>
                        <a14:foregroundMark x1="95972" y1="11211" x2="96250" y2="59940"/>
                        <a14:foregroundMark x1="96250" y1="59940" x2="93194" y2="73692"/>
                        <a14:foregroundMark x1="93194" y1="73692" x2="68333" y2="88490"/>
                        <a14:foregroundMark x1="68333" y1="88490" x2="58750" y2="98804"/>
                        <a14:foregroundMark x1="58750" y1="98804" x2="45139" y2="92825"/>
                        <a14:foregroundMark x1="45139" y1="92825" x2="45139" y2="92825"/>
                        <a14:foregroundMark x1="93194" y1="12108" x2="95417" y2="25859"/>
                        <a14:foregroundMark x1="95417" y1="25859" x2="93750" y2="45142"/>
                        <a14:foregroundMark x1="54861" y1="95815" x2="53611" y2="96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337" y="1804799"/>
            <a:ext cx="4004317" cy="3720678"/>
          </a:xfrm>
          <a:prstGeom prst="rect">
            <a:avLst/>
          </a:prstGeom>
        </p:spPr>
      </p:pic>
      <p:pic>
        <p:nvPicPr>
          <p:cNvPr id="7" name="gong-1">
            <a:hlinkClick r:id="" action="ppaction://media"/>
            <a:extLst>
              <a:ext uri="{FF2B5EF4-FFF2-40B4-BE49-F238E27FC236}">
                <a16:creationId xmlns:a16="http://schemas.microsoft.com/office/drawing/2014/main" id="{08E5D810-6CAA-4580-A574-1DB0A0D58D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6925" y="5281795"/>
            <a:ext cx="487363" cy="487363"/>
          </a:xfrm>
          <a:prstGeom prst="rect">
            <a:avLst/>
          </a:prstGeom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5CFC6B1B-9B9E-41E3-B988-58CD6479E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5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DE9F0-63EE-4F9C-8FDE-EDB5AF03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6" y="875323"/>
            <a:ext cx="7470648" cy="9875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Конкурс для команд «Математическая логика»</a:t>
            </a:r>
          </a:p>
        </p:txBody>
      </p:sp>
      <p:pic>
        <p:nvPicPr>
          <p:cNvPr id="4" name="На конкурс - Отбивка">
            <a:hlinkClick r:id="" action="ppaction://media"/>
            <a:extLst>
              <a:ext uri="{FF2B5EF4-FFF2-40B4-BE49-F238E27FC236}">
                <a16:creationId xmlns:a16="http://schemas.microsoft.com/office/drawing/2014/main" id="{F3EDBAB6-1D51-4557-970F-DD183566C0A6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01986" y="5378329"/>
            <a:ext cx="487363" cy="487362"/>
          </a:xfr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27E22217-13E8-4678-8DE5-E79533A5E121}"/>
              </a:ext>
            </a:extLst>
          </p:cNvPr>
          <p:cNvSpPr txBox="1">
            <a:spLocks/>
          </p:cNvSpPr>
          <p:nvPr/>
        </p:nvSpPr>
        <p:spPr bwMode="black">
          <a:xfrm>
            <a:off x="703384" y="2297724"/>
            <a:ext cx="7983415" cy="387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 2" pitchFamily="18" charset="2"/>
              <a:buChar char="¤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6">
                  <a:lumMod val="60000"/>
                  <a:lumOff val="40000"/>
                </a:schemeClr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</a:pPr>
            <a:r>
              <a:rPr lang="ru-RU" dirty="0"/>
              <a:t>Задания для команд в конвертах</a:t>
            </a:r>
          </a:p>
          <a:p>
            <a:pPr marL="0" indent="0">
              <a:buFont typeface="Wingdings 2" pitchFamily="18" charset="2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922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D6CDDA-564A-4EAA-A295-A4F300A5B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352" y="883139"/>
            <a:ext cx="7470648" cy="987552"/>
          </a:xfrm>
        </p:spPr>
        <p:txBody>
          <a:bodyPr/>
          <a:lstStyle/>
          <a:p>
            <a:r>
              <a:rPr lang="ru-RU" dirty="0"/>
              <a:t>Конкурс для зрителей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66E9787-88E5-4C16-B28C-BC905B004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70691"/>
            <a:ext cx="8229600" cy="430150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Составьте слово:</a:t>
            </a:r>
          </a:p>
          <a:p>
            <a:pPr marL="514350" indent="-514350" algn="ctr">
              <a:buAutoNum type="arabicParenR"/>
            </a:pPr>
            <a:r>
              <a:rPr lang="ru-RU" dirty="0"/>
              <a:t>МАТЕМАТИКА</a:t>
            </a:r>
          </a:p>
          <a:p>
            <a:pPr marL="514350" indent="-514350" algn="ctr">
              <a:buFont typeface="Wingdings 2" pitchFamily="18" charset="2"/>
              <a:buAutoNum type="arabicParenR"/>
            </a:pPr>
            <a:r>
              <a:rPr lang="ru-RU" dirty="0"/>
              <a:t>ГЕОМЕТРИЯ</a:t>
            </a:r>
          </a:p>
          <a:p>
            <a:pPr marL="514350" indent="-514350" algn="ctr">
              <a:buFont typeface="Wingdings 2" pitchFamily="18" charset="2"/>
              <a:buAutoNum type="arabicParenR"/>
            </a:pPr>
            <a:r>
              <a:rPr lang="ru-RU" dirty="0"/>
              <a:t>УРАВНЕНИЕ</a:t>
            </a:r>
          </a:p>
          <a:p>
            <a:pPr marL="514350" indent="-514350" algn="ctr">
              <a:buAutoNum type="arabicParenR"/>
            </a:pPr>
            <a:endParaRPr lang="ru-RU" dirty="0"/>
          </a:p>
          <a:p>
            <a:pPr marL="514350" indent="-514350" algn="ctr">
              <a:buAutoNum type="arabicParenR"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13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46117-FEE0-4B60-BD03-0C92E172D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891" y="2102338"/>
            <a:ext cx="7470648" cy="987552"/>
          </a:xfrm>
        </p:spPr>
        <p:txBody>
          <a:bodyPr/>
          <a:lstStyle/>
          <a:p>
            <a:r>
              <a:rPr lang="ru-RU" dirty="0"/>
              <a:t>ПОДВЕДЕНИЕ ИТОГОВ</a:t>
            </a:r>
          </a:p>
        </p:txBody>
      </p:sp>
    </p:spTree>
    <p:extLst>
      <p:ext uri="{BB962C8B-B14F-4D97-AF65-F5344CB8AC3E}">
        <p14:creationId xmlns:p14="http://schemas.microsoft.com/office/powerpoint/2010/main" val="841475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F597B-F3D8-495A-83E0-C35B86BE4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800" y="1120066"/>
            <a:ext cx="8026400" cy="169347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Конкурс «Дружная команда»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2A130D-DA04-4ECC-A40C-45FA2263A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313" y="1450342"/>
            <a:ext cx="6220327" cy="444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50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429C0-3220-461C-B07A-46926AE59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521" y="880400"/>
            <a:ext cx="7470648" cy="987552"/>
          </a:xfrm>
        </p:spPr>
        <p:txBody>
          <a:bodyPr/>
          <a:lstStyle/>
          <a:p>
            <a:r>
              <a:rPr lang="ru-RU" dirty="0"/>
              <a:t>Разминка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34F7D7-50C9-4253-B3A5-C68CFE679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25" b="93602" l="4932" r="94043">
                        <a14:foregroundMark x1="24951" y1="23488" x2="26123" y2="27169"/>
                        <a14:foregroundMark x1="48535" y1="19018" x2="51611" y2="27432"/>
                        <a14:foregroundMark x1="50342" y1="45311" x2="46045" y2="61350"/>
                        <a14:foregroundMark x1="46045" y1="61350" x2="48389" y2="61963"/>
                        <a14:foregroundMark x1="59912" y1="39965" x2="59912" y2="39965"/>
                        <a14:foregroundMark x1="60938" y1="39439" x2="58105" y2="44084"/>
                        <a14:foregroundMark x1="43604" y1="45311" x2="42578" y2="46889"/>
                        <a14:foregroundMark x1="39697" y1="70815" x2="39453" y2="77125"/>
                        <a14:foregroundMark x1="59375" y1="85890" x2="57959" y2="87292"/>
                        <a14:foregroundMark x1="38574" y1="69413" x2="37891" y2="72918"/>
                        <a14:foregroundMark x1="5176" y1="67134" x2="5029" y2="73795"/>
                        <a14:foregroundMark x1="78760" y1="44347" x2="81641" y2="58019"/>
                        <a14:foregroundMark x1="81641" y1="58019" x2="81641" y2="58019"/>
                        <a14:foregroundMark x1="86426" y1="47327" x2="86426" y2="47327"/>
                        <a14:foregroundMark x1="84619" y1="45311" x2="87598" y2="48028"/>
                        <a14:foregroundMark x1="90820" y1="40841" x2="87842" y2="48729"/>
                        <a14:foregroundMark x1="78418" y1="61788" x2="88574" y2="85276"/>
                        <a14:foregroundMark x1="88574" y1="85276" x2="93018" y2="84487"/>
                        <a14:foregroundMark x1="76855" y1="69676" x2="68750" y2="70640"/>
                        <a14:foregroundMark x1="68750" y1="70640" x2="67139" y2="76424"/>
                        <a14:foregroundMark x1="55371" y1="86152" x2="52930" y2="81770"/>
                        <a14:foregroundMark x1="17871" y1="56617" x2="24170" y2="82734"/>
                        <a14:foregroundMark x1="24170" y1="82734" x2="20508" y2="69676"/>
                        <a14:foregroundMark x1="20508" y1="69676" x2="5713" y2="67134"/>
                        <a14:foregroundMark x1="55518" y1="29010" x2="55225" y2="31113"/>
                        <a14:foregroundMark x1="38428" y1="69676" x2="40088" y2="65469"/>
                        <a14:foregroundMark x1="60303" y1="85714" x2="52100" y2="90096"/>
                        <a14:foregroundMark x1="52100" y1="90096" x2="51758" y2="89658"/>
                        <a14:foregroundMark x1="50830" y1="15776" x2="46289" y2="25066"/>
                        <a14:foregroundMark x1="20850" y1="7625" x2="21240" y2="12270"/>
                        <a14:foregroundMark x1="90186" y1="89658" x2="80713" y2="90272"/>
                        <a14:foregroundMark x1="80713" y1="90272" x2="88770" y2="88256"/>
                        <a14:foregroundMark x1="88770" y1="88256" x2="94043" y2="89658"/>
                        <a14:foregroundMark x1="45166" y1="91499" x2="53467" y2="87642"/>
                        <a14:foregroundMark x1="53467" y1="87642" x2="69971" y2="92200"/>
                        <a14:foregroundMark x1="69971" y1="92200" x2="87695" y2="91499"/>
                        <a14:foregroundMark x1="87695" y1="91499" x2="88770" y2="90798"/>
                        <a14:foregroundMark x1="17578" y1="91236" x2="26270" y2="91148"/>
                        <a14:foregroundMark x1="26270" y1="91148" x2="47461" y2="92638"/>
                        <a14:foregroundMark x1="19287" y1="92200" x2="18262" y2="92200"/>
                        <a14:foregroundMark x1="21729" y1="93339" x2="12500" y2="93602"/>
                        <a14:foregroundMark x1="12500" y1="93602" x2="16699" y2="93076"/>
                        <a14:foregroundMark x1="11768" y1="91674" x2="10498" y2="92901"/>
                        <a14:foregroundMark x1="81494" y1="20421" x2="83057" y2="31814"/>
                        <a14:foregroundMark x1="77490" y1="20421" x2="68945" y2="24715"/>
                        <a14:foregroundMark x1="68945" y1="24715" x2="68311" y2="32954"/>
                        <a14:foregroundMark x1="90967" y1="84312" x2="83936" y2="78440"/>
                        <a14:foregroundMark x1="78662" y1="45486" x2="78027" y2="51534"/>
                        <a14:foregroundMark x1="81348" y1="38300" x2="84473" y2="51797"/>
                        <a14:foregroundMark x1="84473" y1="51797" x2="76660" y2="46976"/>
                        <a14:foregroundMark x1="76660" y1="46976" x2="76709" y2="49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08" y="1999483"/>
            <a:ext cx="6041292" cy="336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02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Сколько времени прошло с 10ч вечера до 7ч утра?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C401B5-8AF2-47ED-8453-E4F813EFE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80994" y="3203500"/>
            <a:ext cx="2773100" cy="28045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E81DDF-0343-4832-9DFA-F2F6DDAEB9F9}"/>
              </a:ext>
            </a:extLst>
          </p:cNvPr>
          <p:cNvSpPr txBox="1"/>
          <p:nvPr/>
        </p:nvSpPr>
        <p:spPr>
          <a:xfrm>
            <a:off x="4080994" y="6172750"/>
            <a:ext cx="277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>
                <a:hlinkClick r:id="rId3" tooltip="https://freepngimg.com/png/3060-clock-png-image"/>
              </a:rPr>
              <a:t>Это изображение</a:t>
            </a:r>
            <a:r>
              <a:rPr lang="ru-RU" sz="900"/>
              <a:t>, автор: Неизвестный автор, лицензия: </a:t>
            </a:r>
            <a:r>
              <a:rPr lang="ru-RU" sz="900">
                <a:hlinkClick r:id="rId4" tooltip="https://creativecommons.org/licenses/by-nc/3.0/"/>
              </a:rPr>
              <a:t>CC BY-NC</a:t>
            </a:r>
            <a:endParaRPr lang="ru-RU" sz="900"/>
          </a:p>
        </p:txBody>
      </p:sp>
    </p:spTree>
    <p:extLst>
      <p:ext uri="{BB962C8B-B14F-4D97-AF65-F5344CB8AC3E}">
        <p14:creationId xmlns:p14="http://schemas.microsoft.com/office/powerpoint/2010/main" val="3656753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6 яиц сварились за 6 минут. За сколько минут сварилось 1 яйцо?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7553E5-8785-46B7-9FBF-20FAA5004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39" y="3685344"/>
            <a:ext cx="4582907" cy="262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84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Что называют равенством двух отношений?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4100901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Какой знак нужно поставить между 2 и 3, чтобы получить число больше 2, но меньше 3?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2013996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1922585"/>
            <a:ext cx="7983415" cy="4249615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/>
              <a:t>Найдите 1% от 500г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86422A-8ABE-488B-A7D2-E3ECA7937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00" b="98700" l="4700" r="96100">
                        <a14:foregroundMark x1="56400" y1="15400" x2="38300" y2="16900"/>
                        <a14:foregroundMark x1="38300" y1="16900" x2="14200" y2="45000"/>
                        <a14:foregroundMark x1="14200" y1="45000" x2="7400" y2="61200"/>
                        <a14:foregroundMark x1="7400" y1="61200" x2="30200" y2="90700"/>
                        <a14:foregroundMark x1="30200" y1="90700" x2="49200" y2="97800"/>
                        <a14:foregroundMark x1="49200" y1="97800" x2="78600" y2="78200"/>
                        <a14:foregroundMark x1="78600" y1="78200" x2="90700" y2="62800"/>
                        <a14:foregroundMark x1="90700" y1="62800" x2="92600" y2="43700"/>
                        <a14:foregroundMark x1="92600" y1="43700" x2="88000" y2="27000"/>
                        <a14:foregroundMark x1="88000" y1="27000" x2="54900" y2="9700"/>
                        <a14:foregroundMark x1="54900" y1="9700" x2="37700" y2="8700"/>
                        <a14:foregroundMark x1="37700" y1="8700" x2="19200" y2="17600"/>
                        <a14:foregroundMark x1="19200" y1="17600" x2="2400" y2="50800"/>
                        <a14:foregroundMark x1="2400" y1="50800" x2="5000" y2="69300"/>
                        <a14:foregroundMark x1="5000" y1="69300" x2="14700" y2="86400"/>
                        <a14:foregroundMark x1="14700" y1="86400" x2="31500" y2="92200"/>
                        <a14:foregroundMark x1="31500" y1="92200" x2="68800" y2="93800"/>
                        <a14:foregroundMark x1="68800" y1="93800" x2="83600" y2="81400"/>
                        <a14:foregroundMark x1="83600" y1="81400" x2="88800" y2="62800"/>
                        <a14:foregroundMark x1="88800" y1="62800" x2="88800" y2="62400"/>
                        <a14:foregroundMark x1="65600" y1="68500" x2="45300" y2="75400"/>
                        <a14:foregroundMark x1="45300" y1="75400" x2="63100" y2="70000"/>
                        <a14:foregroundMark x1="63100" y1="70000" x2="49000" y2="86600"/>
                        <a14:foregroundMark x1="49000" y1="86600" x2="79700" y2="68300"/>
                        <a14:foregroundMark x1="79700" y1="68300" x2="53700" y2="84700"/>
                        <a14:foregroundMark x1="53700" y1="84700" x2="68500" y2="74700"/>
                        <a14:foregroundMark x1="68500" y1="74700" x2="9800" y2="78400"/>
                        <a14:foregroundMark x1="9800" y1="78400" x2="30800" y2="59800"/>
                        <a14:foregroundMark x1="30800" y1="59800" x2="12200" y2="61800"/>
                        <a14:foregroundMark x1="12200" y1="61800" x2="7500" y2="43500"/>
                        <a14:foregroundMark x1="7500" y1="43500" x2="7000" y2="72400"/>
                        <a14:foregroundMark x1="7000" y1="72400" x2="22800" y2="89600"/>
                        <a14:foregroundMark x1="22800" y1="89600" x2="59100" y2="95000"/>
                        <a14:foregroundMark x1="59100" y1="95000" x2="42000" y2="98600"/>
                        <a14:foregroundMark x1="42000" y1="98600" x2="64300" y2="96700"/>
                        <a14:foregroundMark x1="64300" y1="96700" x2="78000" y2="83800"/>
                        <a14:foregroundMark x1="78000" y1="83800" x2="96400" y2="28500"/>
                        <a14:foregroundMark x1="96400" y1="28500" x2="95500" y2="66400"/>
                        <a14:foregroundMark x1="95500" y1="66400" x2="94400" y2="46200"/>
                        <a14:foregroundMark x1="94400" y1="46200" x2="76300" y2="14700"/>
                        <a14:foregroundMark x1="76300" y1="14700" x2="37700" y2="3800"/>
                        <a14:foregroundMark x1="37700" y1="3800" x2="75300" y2="11200"/>
                        <a14:foregroundMark x1="75300" y1="11200" x2="87900" y2="26500"/>
                        <a14:foregroundMark x1="87900" y1="26500" x2="89100" y2="31400"/>
                        <a14:foregroundMark x1="94100" y1="29400" x2="93600" y2="69200"/>
                        <a14:foregroundMark x1="93600" y1="69200" x2="95600" y2="48600"/>
                        <a14:foregroundMark x1="95600" y1="48600" x2="91200" y2="65300"/>
                        <a14:foregroundMark x1="91200" y1="65300" x2="96100" y2="43500"/>
                        <a14:foregroundMark x1="96100" y1="43500" x2="92500" y2="76600"/>
                        <a14:foregroundMark x1="53400" y1="96700" x2="29700" y2="97200"/>
                        <a14:foregroundMark x1="29700" y1="97200" x2="51600" y2="96200"/>
                        <a14:foregroundMark x1="51600" y1="96200" x2="31000" y2="94500"/>
                        <a14:foregroundMark x1="31000" y1="94500" x2="54700" y2="98700"/>
                        <a14:foregroundMark x1="4500" y1="36700" x2="4900" y2="55600"/>
                        <a14:foregroundMark x1="4900" y1="55600" x2="4700" y2="48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96" y="3374293"/>
            <a:ext cx="2797907" cy="279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33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50C687-15A1-4F84-8685-2E7D86CEF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4" y="2297724"/>
            <a:ext cx="7983415" cy="387447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магазине повесили объявление цены увеличены на 2%. Сколько надо заплатить за товар, который стоил раньше 400 </a:t>
            </a:r>
            <a:r>
              <a:rPr lang="ru-RU" dirty="0" err="1"/>
              <a:t>руб</a:t>
            </a:r>
            <a:r>
              <a:rPr lang="ru-RU" dirty="0"/>
              <a:t>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D442A7E-75E5-4799-9581-BBAA42E5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363" y="685800"/>
            <a:ext cx="7470775" cy="987425"/>
          </a:xfrm>
        </p:spPr>
        <p:txBody>
          <a:bodyPr/>
          <a:lstStyle/>
          <a:p>
            <a:pPr algn="ctr"/>
            <a:r>
              <a:rPr lang="ru-RU" dirty="0"/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1455897942"/>
      </p:ext>
    </p:extLst>
  </p:cSld>
  <p:clrMapOvr>
    <a:masterClrMapping/>
  </p:clrMapOvr>
</p:sld>
</file>

<file path=ppt/theme/theme1.xml><?xml version="1.0" encoding="utf-8"?>
<a:theme xmlns:a="http://schemas.openxmlformats.org/drawingml/2006/main" name="MS_RU_blue_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Универсальная</Template>
  <TotalTime>558</TotalTime>
  <Words>176</Words>
  <Application>Microsoft Office PowerPoint</Application>
  <PresentationFormat>Экран (4:3)</PresentationFormat>
  <Paragraphs>35</Paragraphs>
  <Slides>18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Corbel</vt:lpstr>
      <vt:lpstr>Tw Cen MT</vt:lpstr>
      <vt:lpstr>Wingdings</vt:lpstr>
      <vt:lpstr>Wingdings 2</vt:lpstr>
      <vt:lpstr>MS_RU_blue_Universal</vt:lpstr>
      <vt:lpstr>Математическая игра</vt:lpstr>
      <vt:lpstr>Конкурс «Дружная команда»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Конкурс, вопрос от телезрителя</vt:lpstr>
      <vt:lpstr>«Чёрный ящик»</vt:lpstr>
      <vt:lpstr>Конкурс для команд «Математическая логика»</vt:lpstr>
      <vt:lpstr>Конкурс для зрителей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игра</dc:title>
  <dc:creator>Эржена Раднабазарова</dc:creator>
  <cp:lastModifiedBy>Эржена Раднабазарова</cp:lastModifiedBy>
  <cp:revision>8</cp:revision>
  <dcterms:created xsi:type="dcterms:W3CDTF">2025-04-06T08:40:09Z</dcterms:created>
  <dcterms:modified xsi:type="dcterms:W3CDTF">2025-10-28T12:19:38Z</dcterms:modified>
</cp:coreProperties>
</file>