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72" r:id="rId4"/>
    <p:sldId id="273" r:id="rId5"/>
    <p:sldId id="257" r:id="rId6"/>
    <p:sldId id="270" r:id="rId7"/>
    <p:sldId id="277" r:id="rId8"/>
    <p:sldId id="263" r:id="rId9"/>
    <p:sldId id="258" r:id="rId10"/>
    <p:sldId id="264" r:id="rId11"/>
    <p:sldId id="265" r:id="rId12"/>
    <p:sldId id="259" r:id="rId13"/>
    <p:sldId id="274" r:id="rId14"/>
    <p:sldId id="275" r:id="rId15"/>
    <p:sldId id="278" r:id="rId16"/>
    <p:sldId id="279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E556-30FB-4112-B0E2-A11BFF23EC67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516F-DF59-4D37-AD76-69DE0C912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E556-30FB-4112-B0E2-A11BFF23EC67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516F-DF59-4D37-AD76-69DE0C912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E556-30FB-4112-B0E2-A11BFF23EC67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516F-DF59-4D37-AD76-69DE0C912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E556-30FB-4112-B0E2-A11BFF23EC67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516F-DF59-4D37-AD76-69DE0C912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E556-30FB-4112-B0E2-A11BFF23EC67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516F-DF59-4D37-AD76-69DE0C912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E556-30FB-4112-B0E2-A11BFF23EC67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516F-DF59-4D37-AD76-69DE0C912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E556-30FB-4112-B0E2-A11BFF23EC67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516F-DF59-4D37-AD76-69DE0C912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E556-30FB-4112-B0E2-A11BFF23EC67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516F-DF59-4D37-AD76-69DE0C912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E556-30FB-4112-B0E2-A11BFF23EC67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516F-DF59-4D37-AD76-69DE0C912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E556-30FB-4112-B0E2-A11BFF23EC67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6516F-DF59-4D37-AD76-69DE0C912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BE556-30FB-4112-B0E2-A11BFF23EC67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716516F-DF59-4D37-AD76-69DE0C9122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EBE556-30FB-4112-B0E2-A11BFF23EC67}" type="datetimeFigureOut">
              <a:rPr lang="ru-RU" smtClean="0"/>
              <a:pPr/>
              <a:t>06.10.2013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716516F-DF59-4D37-AD76-69DE0C9122D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9"/>
            <a:ext cx="7772400" cy="1224136"/>
          </a:xfrm>
        </p:spPr>
        <p:txBody>
          <a:bodyPr>
            <a:normAutofit/>
          </a:bodyPr>
          <a:lstStyle/>
          <a:p>
            <a:r>
              <a:rPr lang="ru-RU" sz="6600" b="1" i="1" dirty="0" smtClean="0"/>
              <a:t>ВОЗДУШНЫЙ ЗМЕЙ</a:t>
            </a:r>
            <a:endParaRPr lang="ru-RU" sz="6600" b="1" i="1" dirty="0"/>
          </a:p>
        </p:txBody>
      </p:sp>
      <p:pic>
        <p:nvPicPr>
          <p:cNvPr id="2051" name="Picture 3" descr="D:\моя РАБОТА\поурочки ИЗО\Осенний вернисаж.1-11 уроки\5. Орнамент народов мира\для урока 5\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878766"/>
            <a:ext cx="3954735" cy="2979234"/>
          </a:xfrm>
          <a:prstGeom prst="rect">
            <a:avLst/>
          </a:prstGeom>
          <a:noFill/>
        </p:spPr>
      </p:pic>
      <p:pic>
        <p:nvPicPr>
          <p:cNvPr id="1029" name="Picture 5" descr="C:\Users\Public\Pictures\Sample Pictures\i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628800"/>
            <a:ext cx="2491477" cy="2160240"/>
          </a:xfrm>
          <a:prstGeom prst="rect">
            <a:avLst/>
          </a:prstGeom>
          <a:noFill/>
        </p:spPr>
      </p:pic>
      <p:pic>
        <p:nvPicPr>
          <p:cNvPr id="1030" name="Picture 6" descr="C:\Users\Public\Pictures\Sample Pictures\i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1412776"/>
            <a:ext cx="1552493" cy="2376264"/>
          </a:xfrm>
          <a:prstGeom prst="rect">
            <a:avLst/>
          </a:prstGeom>
          <a:noFill/>
        </p:spPr>
      </p:pic>
      <p:pic>
        <p:nvPicPr>
          <p:cNvPr id="10" name="Picture 7" descr="D:\моя РАБОТА\поурочки ИЗО\Осенний вернисаж.1-11 уроки\5. Орнамент народов мира\для урока 5\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077072"/>
            <a:ext cx="3168352" cy="2640293"/>
          </a:xfrm>
          <a:prstGeom prst="rect">
            <a:avLst/>
          </a:prstGeom>
          <a:noFill/>
        </p:spPr>
      </p:pic>
      <p:pic>
        <p:nvPicPr>
          <p:cNvPr id="1032" name="Picture 8" descr="C:\Users\Public\Pictures\Sample Pictures\i (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1628800"/>
            <a:ext cx="2961117" cy="2220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D:\моя РАБОТА\поурочки ИЗО\Осенний вернисаж.1-11 уроки\5. Орнамент народов мира\для урока 5\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872716"/>
            <a:ext cx="6912768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D:\моя РАБОТА\поурочки ИЗО\Осенний вернисаж.1-11 уроки\5. Орнамент народов мира\для урока 5\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836712"/>
            <a:ext cx="5400600" cy="4277275"/>
          </a:xfrm>
          <a:prstGeom prst="rect">
            <a:avLst/>
          </a:prstGeom>
          <a:noFill/>
        </p:spPr>
      </p:pic>
      <p:pic>
        <p:nvPicPr>
          <p:cNvPr id="3" name="Picture 9" descr="D:\моя РАБОТА\поурочки ИЗО\Осенний вернисаж.1-11 уроки\5. Орнамент народов мира\для урока 5\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6821" y="2432659"/>
            <a:ext cx="4287179" cy="4425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:\моя РАБОТА\поурочки ИЗО\Осенний вернисаж.1-11 уроки\5. Орнамент народов мира\для урока 5\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628800"/>
            <a:ext cx="6667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368152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00B0F0"/>
                </a:solidFill>
                <a:latin typeface="Monotype Corsiva" pitchFamily="66" charset="0"/>
              </a:rPr>
              <a:t>Орнамент</a:t>
            </a:r>
            <a:endParaRPr lang="ru-RU" sz="9600" b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pic>
        <p:nvPicPr>
          <p:cNvPr id="4" name="Picture 2" descr="D:\моя РАБОТА\поурочки ИЗО\Осенний вернисаж.1-11 уроки\5. Орнамент народов мира\для урока 5\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4968552" cy="4716755"/>
          </a:xfrm>
          <a:prstGeom prst="rect">
            <a:avLst/>
          </a:prstGeom>
          <a:noFill/>
        </p:spPr>
      </p:pic>
      <p:pic>
        <p:nvPicPr>
          <p:cNvPr id="5" name="Picture 6" descr="D:\моя РАБОТА\поурочки ИЗО\Осенний вернисаж.1-11 уроки\5. Орнамент народов мира\для урока 5\4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3378" y="1700808"/>
            <a:ext cx="3205447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11500" b="1" dirty="0" smtClean="0">
                <a:solidFill>
                  <a:srgbClr val="00B0F0"/>
                </a:solidFill>
                <a:latin typeface="Monotype Corsiva" pitchFamily="66" charset="0"/>
              </a:rPr>
              <a:t>Орнамент</a:t>
            </a:r>
            <a:endParaRPr lang="ru-RU" sz="96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3357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00B0F0"/>
                </a:solidFill>
              </a:rPr>
              <a:t> </a:t>
            </a:r>
            <a:r>
              <a:rPr lang="ru-RU" sz="4400" b="1" i="1" dirty="0" smtClean="0">
                <a:solidFill>
                  <a:srgbClr val="00B0F0"/>
                </a:solidFill>
              </a:rPr>
              <a:t>(лат. </a:t>
            </a:r>
            <a:r>
              <a:rPr lang="en-US" sz="4400" b="1" i="1" dirty="0" err="1" smtClean="0">
                <a:solidFill>
                  <a:srgbClr val="00B0F0"/>
                </a:solidFill>
              </a:rPr>
              <a:t>Ornamentum</a:t>
            </a:r>
            <a:r>
              <a:rPr lang="en-US" sz="4400" b="1" i="1" dirty="0" smtClean="0">
                <a:solidFill>
                  <a:srgbClr val="00B0F0"/>
                </a:solidFill>
              </a:rPr>
              <a:t> </a:t>
            </a:r>
            <a:r>
              <a:rPr lang="ru-RU" sz="4400" b="1" i="1" dirty="0" smtClean="0">
                <a:solidFill>
                  <a:srgbClr val="00B0F0"/>
                </a:solidFill>
              </a:rPr>
              <a:t>– украшение) – узор, который основан на повторе и чередовании его элементов.</a:t>
            </a:r>
            <a:endParaRPr lang="ru-RU" sz="4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9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79776"/>
          </a:xfrm>
        </p:spPr>
        <p:txBody>
          <a:bodyPr>
            <a:normAutofit fontScale="92500"/>
          </a:bodyPr>
          <a:lstStyle/>
          <a:p>
            <a:r>
              <a:rPr lang="ru-RU" sz="5200" dirty="0" smtClean="0">
                <a:solidFill>
                  <a:srgbClr val="00B0F0"/>
                </a:solidFill>
              </a:rPr>
              <a:t>Познакомиться с историей и родиной бумажного змея.</a:t>
            </a:r>
          </a:p>
          <a:p>
            <a:pPr lvl="0"/>
            <a:r>
              <a:rPr lang="ru-RU" sz="5200" dirty="0" smtClean="0">
                <a:solidFill>
                  <a:srgbClr val="00B0F0"/>
                </a:solidFill>
              </a:rPr>
              <a:t>Узнать, что такое орнамент.</a:t>
            </a:r>
          </a:p>
          <a:p>
            <a:pPr lvl="0"/>
            <a:r>
              <a:rPr lang="ru-RU" sz="5200" dirty="0" smtClean="0">
                <a:solidFill>
                  <a:srgbClr val="00B0F0"/>
                </a:solidFill>
              </a:rPr>
              <a:t>Создать эскиз воздушного змея и его украшение.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Мои победы</a:t>
            </a:r>
            <a:endParaRPr lang="ru-RU" sz="8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F0"/>
                </a:solidFill>
              </a:rPr>
              <a:t>- </a:t>
            </a:r>
            <a:r>
              <a:rPr lang="ru-RU" sz="6000" dirty="0" smtClean="0">
                <a:solidFill>
                  <a:srgbClr val="00B0F0"/>
                </a:solidFill>
              </a:rPr>
              <a:t>Теперь я могу…</a:t>
            </a:r>
          </a:p>
          <a:p>
            <a:r>
              <a:rPr lang="ru-RU" sz="6000" dirty="0" smtClean="0">
                <a:solidFill>
                  <a:srgbClr val="00B0F0"/>
                </a:solidFill>
              </a:rPr>
              <a:t>- Я научился…</a:t>
            </a:r>
          </a:p>
          <a:p>
            <a:r>
              <a:rPr lang="ru-RU" sz="6000" dirty="0" smtClean="0">
                <a:solidFill>
                  <a:srgbClr val="00B0F0"/>
                </a:solidFill>
              </a:rPr>
              <a:t>- У меня получилось…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242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Лети, лети, бумажный змей с использованием орнамента.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B0F0"/>
                </a:solidFill>
              </a:rPr>
              <a:t>Познакомиться с историей и родиной бумажного змея</a:t>
            </a:r>
            <a:r>
              <a:rPr lang="ru-RU" sz="3600" dirty="0" smtClean="0">
                <a:solidFill>
                  <a:srgbClr val="00B0F0"/>
                </a:solidFill>
              </a:rPr>
              <a:t>.</a:t>
            </a:r>
            <a:endParaRPr lang="ru-RU" sz="3600" dirty="0" smtClean="0">
              <a:solidFill>
                <a:srgbClr val="00B0F0"/>
              </a:solidFill>
            </a:endParaRPr>
          </a:p>
          <a:p>
            <a:pPr lvl="0"/>
            <a:r>
              <a:rPr lang="ru-RU" sz="3600" dirty="0" smtClean="0">
                <a:solidFill>
                  <a:srgbClr val="00B0F0"/>
                </a:solidFill>
              </a:rPr>
              <a:t>Узнать</a:t>
            </a:r>
            <a:r>
              <a:rPr lang="ru-RU" sz="3600" dirty="0" smtClean="0">
                <a:solidFill>
                  <a:srgbClr val="00B0F0"/>
                </a:solidFill>
              </a:rPr>
              <a:t>, что такое орнамент.</a:t>
            </a:r>
          </a:p>
          <a:p>
            <a:pPr lvl="0"/>
            <a:r>
              <a:rPr lang="ru-RU" sz="3600" dirty="0" smtClean="0">
                <a:solidFill>
                  <a:srgbClr val="00B0F0"/>
                </a:solidFill>
              </a:rPr>
              <a:t>Создать </a:t>
            </a:r>
            <a:r>
              <a:rPr lang="ru-RU" sz="3600" dirty="0" smtClean="0">
                <a:solidFill>
                  <a:srgbClr val="00B0F0"/>
                </a:solidFill>
              </a:rPr>
              <a:t>эскиз воздушного змея и его украшение.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По народному календарю:</a:t>
            </a:r>
            <a:endParaRPr lang="ru-RU" sz="66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60514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solidFill>
                  <a:srgbClr val="00B0F0"/>
                </a:solidFill>
              </a:rPr>
              <a:t>25 сентября -  Артамонов день.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solidFill>
                  <a:srgbClr val="00B0F0"/>
                </a:solidFill>
              </a:rPr>
              <a:t>27 сентября – Воздвижение.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000" dirty="0" smtClean="0">
                <a:solidFill>
                  <a:srgbClr val="00B0F0"/>
                </a:solidFill>
              </a:rPr>
              <a:t>3 октября – </a:t>
            </a:r>
            <a:r>
              <a:rPr lang="ru-RU" sz="4000" dirty="0" smtClean="0">
                <a:solidFill>
                  <a:srgbClr val="00B0F0"/>
                </a:solidFill>
              </a:rPr>
              <a:t>    Астафьевы ветры</a:t>
            </a:r>
            <a:endParaRPr lang="ru-RU" sz="4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00B0F0"/>
                </a:solidFill>
                <a:latin typeface="Monotype Corsiva" pitchFamily="66" charset="0"/>
              </a:rPr>
              <a:t>Старинная русская забава.</a:t>
            </a:r>
            <a:endParaRPr lang="ru-RU" sz="6000" b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pic>
        <p:nvPicPr>
          <p:cNvPr id="4" name="Picture 2" descr="C:\Users\Public\Pictures\Sample Pictures\i (6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1" y="1628800"/>
            <a:ext cx="3108345" cy="2664296"/>
          </a:xfrm>
          <a:prstGeom prst="rect">
            <a:avLst/>
          </a:prstGeom>
          <a:noFill/>
        </p:spPr>
      </p:pic>
      <p:pic>
        <p:nvPicPr>
          <p:cNvPr id="5" name="Picture 3" descr="C:\Users\Public\Pictures\Sample Pictures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84784"/>
            <a:ext cx="3312368" cy="3906331"/>
          </a:xfrm>
          <a:prstGeom prst="rect">
            <a:avLst/>
          </a:prstGeom>
          <a:noFill/>
        </p:spPr>
      </p:pic>
      <p:pic>
        <p:nvPicPr>
          <p:cNvPr id="6" name="Picture 4" descr="C:\Users\Public\Pictures\Sample Pictures\i (5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341101"/>
            <a:ext cx="3384376" cy="2256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305800" cy="854968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solidFill>
                  <a:srgbClr val="00B0F0"/>
                </a:solidFill>
                <a:latin typeface="Monotype Corsiva" pitchFamily="66" charset="0"/>
              </a:rPr>
              <a:t>Китай, Япония</a:t>
            </a:r>
            <a:endParaRPr lang="ru-RU" sz="7200" b="1" i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pic>
        <p:nvPicPr>
          <p:cNvPr id="1028" name="Picture 4" descr="D:\моя РАБОТА\поурочки ИЗО\Осенний вернисаж.1-11 уроки\5. Орнамент народов мира\для урока 5\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92896"/>
            <a:ext cx="2857500" cy="4086225"/>
          </a:xfrm>
          <a:prstGeom prst="rect">
            <a:avLst/>
          </a:prstGeom>
          <a:noFill/>
        </p:spPr>
      </p:pic>
      <p:pic>
        <p:nvPicPr>
          <p:cNvPr id="1026" name="Picture 2" descr="C:\Documents and Settings\Татьяна\Рабочий стол\post45264_img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124744"/>
            <a:ext cx="4248472" cy="2827889"/>
          </a:xfrm>
          <a:prstGeom prst="rect">
            <a:avLst/>
          </a:prstGeom>
          <a:noFill/>
        </p:spPr>
      </p:pic>
      <p:pic>
        <p:nvPicPr>
          <p:cNvPr id="1027" name="Picture 3" descr="C:\Documents and Settings\Татьяна\Рабочий стол\post45264_img1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429000"/>
            <a:ext cx="432950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00B0F0"/>
                </a:solidFill>
                <a:latin typeface="Monotype Corsiva" pitchFamily="66" charset="0"/>
              </a:rPr>
              <a:t>Для устрашения врагов</a:t>
            </a:r>
            <a:endParaRPr lang="ru-RU" sz="7200" b="1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pic>
        <p:nvPicPr>
          <p:cNvPr id="4" name="Picture 2" descr="D:\моя РАБОТА\поурочки ИЗО\Осенний вернисаж.1-11 уроки\5. Орнамент народов мира\для урока 5\55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412776"/>
            <a:ext cx="6224094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Формы воздушного змея</a:t>
            </a:r>
            <a:endParaRPr lang="ru-RU" b="1" i="1" dirty="0"/>
          </a:p>
        </p:txBody>
      </p:sp>
      <p:pic>
        <p:nvPicPr>
          <p:cNvPr id="7170" name="Picture 2" descr="D:\моя РАБОТА\поурочки ИЗО\Осенний вернисаж.1-11 уроки\5. Орнамент народов мира\для урока 5\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924944"/>
            <a:ext cx="4170759" cy="3475633"/>
          </a:xfrm>
          <a:prstGeom prst="rect">
            <a:avLst/>
          </a:prstGeom>
          <a:noFill/>
        </p:spPr>
      </p:pic>
      <p:pic>
        <p:nvPicPr>
          <p:cNvPr id="7171" name="Picture 3" descr="D:\моя РАБОТА\поурочки ИЗО\Осенний вернисаж.1-11 уроки\5. Орнамент народов мира\для урока 5\1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204864"/>
            <a:ext cx="3849155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Россия</a:t>
            </a:r>
            <a:endParaRPr lang="ru-RU" b="1" i="1" dirty="0"/>
          </a:p>
        </p:txBody>
      </p:sp>
      <p:pic>
        <p:nvPicPr>
          <p:cNvPr id="3074" name="Picture 2" descr="D:\моя РАБОТА\поурочки ИЗО\Осенний вернисаж.1-11 уроки\5. Орнамент народов мира\для урока 5\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484784"/>
            <a:ext cx="4458791" cy="3656209"/>
          </a:xfrm>
          <a:prstGeom prst="rect">
            <a:avLst/>
          </a:prstGeom>
          <a:noFill/>
        </p:spPr>
      </p:pic>
      <p:pic>
        <p:nvPicPr>
          <p:cNvPr id="3075" name="Picture 3" descr="D:\моя РАБОТА\поурочки ИЗО\Осенний вернисаж.1-11 уроки\5. Орнамент народов мира\для урока 5\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492896"/>
            <a:ext cx="3888432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165</TotalTime>
  <Words>130</Words>
  <Application>Microsoft Office PowerPoint</Application>
  <PresentationFormat>Экран (4:3)</PresentationFormat>
  <Paragraphs>25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ВОЗДУШНЫЙ ЗМЕЙ</vt:lpstr>
      <vt:lpstr>Лети, лети, бумажный змей с использованием орнамента.</vt:lpstr>
      <vt:lpstr>По народному календарю:</vt:lpstr>
      <vt:lpstr>Старинная русская забава.</vt:lpstr>
      <vt:lpstr>Китай, Япония</vt:lpstr>
      <vt:lpstr>Для устрашения врагов</vt:lpstr>
      <vt:lpstr>Слайд 7</vt:lpstr>
      <vt:lpstr>Формы воздушного змея</vt:lpstr>
      <vt:lpstr>Россия</vt:lpstr>
      <vt:lpstr>Слайд 10</vt:lpstr>
      <vt:lpstr>Слайд 11</vt:lpstr>
      <vt:lpstr>Слайд 12</vt:lpstr>
      <vt:lpstr>Орнамент</vt:lpstr>
      <vt:lpstr>Орнамент</vt:lpstr>
      <vt:lpstr>Слайд 15</vt:lpstr>
      <vt:lpstr>Цели:</vt:lpstr>
      <vt:lpstr>Мои победы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ВОЗДУШНЫЙ ЗМЕЙ</dc:title>
  <dc:creator>Татьяна</dc:creator>
  <cp:lastModifiedBy>admin</cp:lastModifiedBy>
  <cp:revision>20</cp:revision>
  <dcterms:created xsi:type="dcterms:W3CDTF">2011-09-13T17:43:37Z</dcterms:created>
  <dcterms:modified xsi:type="dcterms:W3CDTF">2013-10-05T20:15:08Z</dcterms:modified>
</cp:coreProperties>
</file>