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Music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04664"/>
            <a:ext cx="6124228" cy="612422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</a:rPr>
              <a:t>ЛИТЕРАТУРНЫЕ ЗАГАДКИ</a:t>
            </a:r>
            <a:endParaRPr lang="ru-RU" sz="36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6" name="Рисунок 5" descr="34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072066" y="3429000"/>
            <a:ext cx="249174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31514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3948088"/>
            <a:ext cx="2857520" cy="2705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571822272_ger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1000108"/>
            <a:ext cx="3128992" cy="2346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e1a4e530b495168b37ad44792a56449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714355"/>
            <a:ext cx="2500330" cy="3183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</a:rPr>
              <a:t>ПОДКОВА ОБЕРЕГ</a:t>
            </a:r>
            <a:endParaRPr lang="ru-RU" sz="36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10" name="Рисунок 9" descr="s1200.jpg"/>
          <p:cNvPicPr>
            <a:picLocks noChangeAspect="1"/>
          </p:cNvPicPr>
          <p:nvPr/>
        </p:nvPicPr>
        <p:blipFill>
          <a:blip r:embed="rId3" cstate="print"/>
          <a:srcRect b="7291"/>
          <a:stretch>
            <a:fillRect/>
          </a:stretch>
        </p:blipFill>
        <p:spPr>
          <a:xfrm>
            <a:off x="2143108" y="1285860"/>
            <a:ext cx="5362114" cy="5295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Music\Desktop\MzqC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352928" cy="6264696"/>
          </a:xfrm>
          <a:prstGeom prst="round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285728"/>
            <a:ext cx="285752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апита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3357562"/>
            <a:ext cx="3500462" cy="3088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свистет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285728"/>
            <a:ext cx="3457488" cy="259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3214686"/>
            <a:ext cx="2867958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224136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КАЗЁННОЕ ДОШКОЛЬНОЕ ОБРАЗОВАТЕЛЬНОЕ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УЧРЕЖДЕНИЕ «ДЕТСКИЙ САД № 4 «УЛЫБКА»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ЛЕВОКУМСКОГО МУНИЦИПАЛЬНОГО ОКРУГА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СТАВРОПОЛЬСКОГО КРАЯ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tx2"/>
                </a:solidFill>
                <a:latin typeface="Cambria" pitchFamily="18" charset="0"/>
              </a:rPr>
              <a:t> </a:t>
            </a:r>
            <a:endParaRPr lang="ru-RU" sz="2000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2143116"/>
            <a:ext cx="6772300" cy="442915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mbria" pitchFamily="18" charset="0"/>
              </a:rPr>
              <a:t>«О значимости родительского авторитета средствами </a:t>
            </a:r>
          </a:p>
          <a:p>
            <a:r>
              <a:rPr lang="ru-RU" b="1" dirty="0" err="1" smtClean="0">
                <a:solidFill>
                  <a:schemeClr val="tx2"/>
                </a:solidFill>
                <a:latin typeface="Cambria" pitchFamily="18" charset="0"/>
              </a:rPr>
              <a:t>квиз-игры</a:t>
            </a:r>
            <a:r>
              <a:rPr lang="ru-RU" b="1" dirty="0" smtClean="0">
                <a:solidFill>
                  <a:schemeClr val="tx2"/>
                </a:solidFill>
                <a:latin typeface="Cambria" pitchFamily="18" charset="0"/>
              </a:rPr>
              <a:t> «дети и деньги»</a:t>
            </a:r>
          </a:p>
          <a:p>
            <a:endParaRPr lang="ru-RU" dirty="0" smtClean="0">
              <a:solidFill>
                <a:schemeClr val="tx2"/>
              </a:solidFill>
              <a:latin typeface="Cambria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Cambria" pitchFamily="18" charset="0"/>
              </a:rPr>
              <a:t>мастер – класс для родителей</a:t>
            </a:r>
          </a:p>
          <a:p>
            <a:endParaRPr lang="ru-RU" b="1" dirty="0" smtClean="0">
              <a:solidFill>
                <a:schemeClr val="tx2"/>
              </a:solidFill>
              <a:latin typeface="Cambria" pitchFamily="18" charset="0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latin typeface="Cambria" pitchFamily="18" charset="0"/>
              </a:rPr>
              <a:t> Воспитатель Басина Наталья Сергеевна</a:t>
            </a:r>
          </a:p>
          <a:p>
            <a:endParaRPr lang="ru-RU" b="1" dirty="0" smtClean="0">
              <a:solidFill>
                <a:schemeClr val="tx2"/>
              </a:solidFill>
              <a:latin typeface="Cambria" pitchFamily="18" charset="0"/>
            </a:endParaRPr>
          </a:p>
          <a:p>
            <a:endParaRPr lang="ru-RU" b="1" dirty="0" smtClean="0">
              <a:solidFill>
                <a:schemeClr val="tx2"/>
              </a:solidFill>
              <a:latin typeface="Cambria" pitchFamily="18" charset="0"/>
            </a:endParaRPr>
          </a:p>
          <a:p>
            <a:r>
              <a:rPr lang="ru-RU" sz="2200" b="1" dirty="0" smtClean="0">
                <a:solidFill>
                  <a:schemeClr val="tx2"/>
                </a:solidFill>
                <a:latin typeface="Cambria" pitchFamily="18" charset="0"/>
              </a:rPr>
              <a:t> п. Новокумский</a:t>
            </a:r>
          </a:p>
          <a:p>
            <a:r>
              <a:rPr lang="ru-RU" sz="2200" b="1" dirty="0" smtClean="0">
                <a:solidFill>
                  <a:schemeClr val="tx2"/>
                </a:solidFill>
                <a:latin typeface="Cambria" pitchFamily="18" charset="0"/>
              </a:rPr>
              <a:t>2022 год</a:t>
            </a:r>
            <a:endParaRPr lang="ru-RU" sz="2200" b="1" dirty="0">
              <a:solidFill>
                <a:schemeClr val="tx2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</a:rPr>
              <a:t>АНАГРАММЫ</a:t>
            </a:r>
            <a:endParaRPr lang="ru-RU" sz="36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СИПЕНЯ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ЛАКМЕРА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РАПЛАТАЗ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ОВОДРОГ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КАНОЭКОМИ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КАБН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ГИНЬЕД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rgbClr val="0070C0"/>
                </a:solidFill>
                <a:latin typeface="Cambria" pitchFamily="18" charset="0"/>
              </a:rPr>
              <a:t>пенсия</a:t>
            </a:r>
          </a:p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rgbClr val="0070C0"/>
                </a:solidFill>
                <a:latin typeface="Cambria" pitchFamily="18" charset="0"/>
              </a:rPr>
              <a:t>реклама</a:t>
            </a:r>
          </a:p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rgbClr val="0070C0"/>
                </a:solidFill>
                <a:latin typeface="Cambria" pitchFamily="18" charset="0"/>
              </a:rPr>
              <a:t>зарплата</a:t>
            </a:r>
          </a:p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rgbClr val="0070C0"/>
                </a:solidFill>
                <a:latin typeface="Cambria" pitchFamily="18" charset="0"/>
              </a:rPr>
              <a:t>договор</a:t>
            </a:r>
          </a:p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rgbClr val="0070C0"/>
                </a:solidFill>
                <a:latin typeface="Cambria" pitchFamily="18" charset="0"/>
              </a:rPr>
              <a:t>экономика</a:t>
            </a:r>
          </a:p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rgbClr val="0070C0"/>
                </a:solidFill>
                <a:latin typeface="Cambria" pitchFamily="18" charset="0"/>
              </a:rPr>
              <a:t>банк</a:t>
            </a:r>
          </a:p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rgbClr val="0070C0"/>
                </a:solidFill>
                <a:latin typeface="Cambria" pitchFamily="18" charset="0"/>
              </a:rPr>
              <a:t>деньги</a:t>
            </a:r>
            <a:endParaRPr lang="ru-RU" sz="3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</a:rPr>
              <a:t>КРОССВОРД</a:t>
            </a:r>
            <a:endParaRPr lang="ru-RU" sz="36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9" name="Содержимое 8" descr="hello_html_196d9c4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14348" y="1214422"/>
            <a:ext cx="7715304" cy="535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785786" y="2786058"/>
            <a:ext cx="75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ambria" pitchFamily="18" charset="0"/>
              </a:rPr>
              <a:t>С    О    Б    С   Т    В   Е    Н   Н   О    С    Т    Ь</a:t>
            </a:r>
            <a:endParaRPr lang="ru-RU" sz="3200" b="1" dirty="0"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1643050"/>
            <a:ext cx="5000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mbria" pitchFamily="18" charset="0"/>
              </a:rPr>
              <a:t>Э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К</a:t>
            </a:r>
          </a:p>
          <a:p>
            <a:pPr algn="ctr"/>
            <a:endParaRPr lang="ru-RU" sz="3600" b="1" dirty="0" smtClean="0">
              <a:latin typeface="Cambria" pitchFamily="18" charset="0"/>
            </a:endParaRPr>
          </a:p>
          <a:p>
            <a:pPr algn="ctr"/>
            <a:r>
              <a:rPr lang="ru-RU" sz="3600" b="1" dirty="0" smtClean="0">
                <a:latin typeface="Cambria" pitchFamily="18" charset="0"/>
              </a:rPr>
              <a:t>Н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О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МИК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А</a:t>
            </a:r>
            <a:endParaRPr lang="ru-RU" sz="3600" b="1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3286124"/>
            <a:ext cx="571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mbria" pitchFamily="18" charset="0"/>
              </a:rPr>
              <a:t>Д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Е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Л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К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А</a:t>
            </a:r>
            <a:endParaRPr lang="ru-RU" sz="3600" b="1" dirty="0"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6182" y="1714488"/>
            <a:ext cx="4286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mbria" pitchFamily="18" charset="0"/>
              </a:rPr>
              <a:t>Т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О</a:t>
            </a:r>
          </a:p>
          <a:p>
            <a:pPr algn="ctr"/>
            <a:endParaRPr lang="ru-RU" sz="3600" b="1" dirty="0" smtClean="0">
              <a:latin typeface="Cambria" pitchFamily="18" charset="0"/>
            </a:endParaRPr>
          </a:p>
          <a:p>
            <a:pPr algn="ctr"/>
            <a:r>
              <a:rPr lang="ru-RU" sz="3600" b="1" dirty="0" smtClean="0">
                <a:latin typeface="Cambria" pitchFamily="18" charset="0"/>
              </a:rPr>
              <a:t>А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Р</a:t>
            </a:r>
            <a:endParaRPr lang="ru-RU" sz="3600" b="1" dirty="0">
              <a:latin typeface="Cambr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1714488"/>
            <a:ext cx="5000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ambria" pitchFamily="18" charset="0"/>
              </a:rPr>
              <a:t>Д</a:t>
            </a:r>
          </a:p>
          <a:p>
            <a:r>
              <a:rPr lang="ru-RU" sz="3600" b="1" dirty="0" smtClean="0">
                <a:latin typeface="Cambria" pitchFamily="18" charset="0"/>
              </a:rPr>
              <a:t>Е</a:t>
            </a:r>
          </a:p>
          <a:p>
            <a:endParaRPr lang="ru-RU" sz="3600" b="1" dirty="0" smtClean="0">
              <a:latin typeface="Cambria" pitchFamily="18" charset="0"/>
            </a:endParaRPr>
          </a:p>
          <a:p>
            <a:r>
              <a:rPr lang="ru-RU" sz="3600" b="1" dirty="0" smtClean="0">
                <a:latin typeface="Cambria" pitchFamily="18" charset="0"/>
              </a:rPr>
              <a:t>Ь</a:t>
            </a:r>
          </a:p>
          <a:p>
            <a:r>
              <a:rPr lang="ru-RU" sz="3600" b="1" dirty="0" smtClean="0">
                <a:latin typeface="Cambria" pitchFamily="18" charset="0"/>
              </a:rPr>
              <a:t>Г</a:t>
            </a:r>
          </a:p>
          <a:p>
            <a:r>
              <a:rPr lang="ru-RU" sz="3600" b="1" dirty="0" smtClean="0">
                <a:latin typeface="Cambria" pitchFamily="18" charset="0"/>
              </a:rPr>
              <a:t>И</a:t>
            </a:r>
            <a:endParaRPr lang="ru-RU" sz="3600" b="1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2198" y="1643050"/>
            <a:ext cx="500066" cy="4595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mbria" pitchFamily="18" charset="0"/>
              </a:rPr>
              <a:t>П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Р</a:t>
            </a:r>
          </a:p>
          <a:p>
            <a:pPr algn="ctr"/>
            <a:endParaRPr lang="ru-RU" sz="3600" b="1" dirty="0" smtClean="0">
              <a:latin typeface="Cambria" pitchFamily="18" charset="0"/>
            </a:endParaRPr>
          </a:p>
          <a:p>
            <a:pPr algn="ctr"/>
            <a:r>
              <a:rPr lang="ru-RU" sz="3600" b="1" dirty="0" smtClean="0">
                <a:latin typeface="Cambria" pitchFamily="18" charset="0"/>
              </a:rPr>
              <a:t>Д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А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В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Е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Ц</a:t>
            </a:r>
            <a:endParaRPr lang="ru-RU" sz="3600" b="1" dirty="0">
              <a:latin typeface="Cambr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15206" y="1142984"/>
            <a:ext cx="5000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mbria" pitchFamily="18" charset="0"/>
              </a:rPr>
              <a:t>Б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А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Р</a:t>
            </a:r>
          </a:p>
          <a:p>
            <a:pPr algn="ctr"/>
            <a:endParaRPr lang="ru-RU" sz="3600" b="1" dirty="0" smtClean="0">
              <a:latin typeface="Cambria" pitchFamily="18" charset="0"/>
            </a:endParaRPr>
          </a:p>
          <a:p>
            <a:pPr algn="ctr"/>
            <a:r>
              <a:rPr lang="ru-RU" sz="3600" b="1" dirty="0" smtClean="0">
                <a:latin typeface="Cambria" pitchFamily="18" charset="0"/>
              </a:rPr>
              <a:t>Е</a:t>
            </a:r>
          </a:p>
          <a:p>
            <a:pPr algn="ctr"/>
            <a:r>
              <a:rPr lang="ru-RU" sz="3600" b="1" dirty="0" smtClean="0">
                <a:latin typeface="Cambria" pitchFamily="18" charset="0"/>
              </a:rPr>
              <a:t>Р</a:t>
            </a:r>
            <a:endParaRPr lang="ru-RU" sz="3600" b="1" dirty="0">
              <a:latin typeface="Cambria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</a:rPr>
              <a:t>СИТУАЦИИ</a:t>
            </a:r>
            <a:endParaRPr lang="ru-RU" sz="36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18" name="Рисунок 17" descr="magazi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071545"/>
            <a:ext cx="4214842" cy="2811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0b7ba54239ceebc793330cded1b7043f.JPG"/>
          <p:cNvPicPr>
            <a:picLocks noChangeAspect="1"/>
          </p:cNvPicPr>
          <p:nvPr/>
        </p:nvPicPr>
        <p:blipFill>
          <a:blip r:embed="rId4" cstate="print"/>
          <a:srcRect l="18987"/>
          <a:stretch>
            <a:fillRect/>
          </a:stretch>
        </p:blipFill>
        <p:spPr>
          <a:xfrm>
            <a:off x="5429256" y="1147276"/>
            <a:ext cx="3286148" cy="2705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3929066"/>
            <a:ext cx="3143272" cy="2626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</a:rPr>
              <a:t>ОБСУЖДЕНИЕ</a:t>
            </a:r>
            <a:endParaRPr lang="ru-RU" sz="36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6" name="Рисунок 5" descr="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857232"/>
            <a:ext cx="8641564" cy="5768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</a:rPr>
              <a:t>НАРИСУЙ И ВЫРЕЖИ</a:t>
            </a:r>
            <a:endParaRPr lang="ru-RU" sz="36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8" name="Рисунок 7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1302113"/>
            <a:ext cx="5381514" cy="5055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9XLBeeuwtpnHA2bXCW_nsbjYkkOSXOCVrDHCO5oNVaIztCzJ55c9Q-XeEDj2XASnhS2jThq1_d4uW3fwAJCUW7UHwWgOkfZsE5Jjt5yq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5998" y="857233"/>
            <a:ext cx="4900646" cy="5765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</a:rPr>
              <a:t>ОБСУЖДЕНИЕ</a:t>
            </a:r>
            <a:endParaRPr lang="ru-RU" sz="36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214555"/>
            <a:ext cx="72152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Как дети могут научиться обращению с деньгами? </a:t>
            </a:r>
            <a:endParaRPr lang="ru-RU" sz="4800" b="1" dirty="0">
              <a:solidFill>
                <a:schemeClr val="accent5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111</Words>
  <Application>Microsoft Office PowerPoint</Application>
  <PresentationFormat>Экран 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МУНИЦИПАЛЬНОЕ КАЗЁННОЕ ДОШКОЛЬНОЕ ОБРАЗОВАТЕЛЬНОЕ          УЧРЕЖДЕНИЕ «ДЕТСКИЙ САД № 4 «УЛЫБКА»        ЛЕВОКУМСКОГО МУНИЦИПАЛЬНОГО ОКРУГА         СТАВРОПОЛЬСКОГО КРАЯ  </vt:lpstr>
      <vt:lpstr>АНАГРАММЫ</vt:lpstr>
      <vt:lpstr>КРОССВОРД</vt:lpstr>
      <vt:lpstr>СИТУАЦИИ</vt:lpstr>
      <vt:lpstr>ОБСУЖДЕНИЕ</vt:lpstr>
      <vt:lpstr>НАРИСУЙ И ВЫРЕЖИ</vt:lpstr>
      <vt:lpstr>ОБСУЖДЕНИЕ</vt:lpstr>
      <vt:lpstr>ЛИТЕРАТУРНЫЕ ЗАГАДКИ</vt:lpstr>
      <vt:lpstr>ПОДКОВА ОБЕРЕГ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№ 7 «СКАЗОЧНАЯ ПОЛЯНКА» ОБЩЕРАЗВИВАЮЩЕГО ВИДА ГОРОДА ЗАРИНСКА</dc:title>
  <cp:lastModifiedBy>Admin</cp:lastModifiedBy>
  <cp:revision>17</cp:revision>
  <dcterms:modified xsi:type="dcterms:W3CDTF">2022-03-27T19:10:28Z</dcterms:modified>
</cp:coreProperties>
</file>