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616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53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6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54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164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715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8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799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07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923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87377-B2E7-4957-91F8-5689F71AF78F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24736-2022-4AF6-ABEB-4B0009D14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655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5155" y="750924"/>
            <a:ext cx="11153104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СИВА. Князья ВСЕВОЛОЖСКИЕ.</a:t>
            </a:r>
          </a:p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400-летию о первом упоминании о </a:t>
            </a:r>
            <a:r>
              <a:rPr lang="ru-RU" sz="32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Сиве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32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посвещается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26546" y="440457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829" y="2125013"/>
            <a:ext cx="4752304" cy="403108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259133" y="2228047"/>
            <a:ext cx="5409126" cy="40568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XVII веке происходит заселение территории современного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Сивинского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старожилым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русским населением. Впервые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Сивинские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земли в документах упоминаются в 1621 году. Так по переписи Осипа Зюзина и Терентия Матвея фиксируется оседлое население: «… и всего в деревне Сива крестьян живущих 8 дворов…». </a:t>
            </a:r>
          </a:p>
        </p:txBody>
      </p:sp>
    </p:spTree>
    <p:extLst>
      <p:ext uri="{BB962C8B-B14F-4D97-AF65-F5344CB8AC3E}">
        <p14:creationId xmlns:p14="http://schemas.microsoft.com/office/powerpoint/2010/main" val="1064781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0" cap="none" spc="0" dirty="0" smtClean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Всеволод Алексеевич Всеволожский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635" y="457200"/>
            <a:ext cx="4384549" cy="54117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мае 1773 года купил имение за 300 тыс. рублей от наследницы Сергея Строганова. В продажу входили соляные промыслы, а также села Рождественское,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Зюкайское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Кизьвенское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деревнями и починками. Кроме этого Всеволод Андреевич купил у Строганова 5 заводов, 10 тысяч крестьян мужского пола. Приобретенное имение Всеволожский разделил на 2 части: горнозаводскую с центром в Пожве и сельскохозяйственную с центром в с. Сива.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8970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451740" cy="1600200"/>
          </a:xfrm>
          <a:noFill/>
        </p:spPr>
        <p:txBody>
          <a:bodyPr>
            <a:normAutofit fontScale="90000"/>
          </a:bodyPr>
          <a:lstStyle/>
          <a:p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Всеволод Андреевич Всеволожский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(1769-1836)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046" y="457200"/>
            <a:ext cx="4976734" cy="54117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451740" cy="3811588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основал в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Сиве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крупное имение, где стремился вести правильное сельское хозяйство с посевом кормовых трав (клевера). Его крепостные крестьяне построили плотину, мельницу и искусственный канал.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0189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возведены стекольный завод и предприятие по производству гончарных изделий, черепицы и кирпича.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873770"/>
            <a:ext cx="4676592" cy="431589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873770"/>
            <a:ext cx="5055433" cy="4315893"/>
          </a:xfrm>
        </p:spPr>
      </p:pic>
    </p:spTree>
    <p:extLst>
      <p:ext uri="{BB962C8B-B14F-4D97-AF65-F5344CB8AC3E}">
        <p14:creationId xmlns:p14="http://schemas.microsoft.com/office/powerpoint/2010/main" val="2503474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Сиве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работала лесопилка и функционировал завод по изготовлению шампанского, также работал поташный завод, продукция которого вывозилась за границу.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6"/>
            <a:ext cx="5181600" cy="423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33731"/>
            <a:ext cx="5181600" cy="4122295"/>
          </a:xfrm>
        </p:spPr>
      </p:pic>
    </p:spTree>
    <p:extLst>
      <p:ext uri="{BB962C8B-B14F-4D97-AF65-F5344CB8AC3E}">
        <p14:creationId xmlns:p14="http://schemas.microsoft.com/office/powerpoint/2010/main" val="3859416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467" y="695458"/>
            <a:ext cx="3734873" cy="517352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695459"/>
            <a:ext cx="3932237" cy="5173529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Суконная фабрика в 1812 году выполнила заказ по изготовлению высококачественного сукна для мундиров офицерам гвардейских полков армии М.И. Кутузова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099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0720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Никита Всеволодович Всеволожский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251" y="360608"/>
            <a:ext cx="4958366" cy="55083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762522" cy="3811588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окраине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Чугайки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создан зоологический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сад. 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саду находились звери и птицы из разных концов земного шара. По масштабам и значимости это был один из лучших садов России той поры. В. 60-х годах 19 века сюда приезжал выдающийся зоолог А. Брем для изучения жизни и нравов диких зверей. Часть его известного труда «Жизнь животных» написана на материале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Сивинского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зоосада.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зоосада около д. Образцово были выстроены теплицы в которых росли всевозможные виды растений, вплоть до пальм.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25475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324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Всеволод Алексеевич Всеволожский</vt:lpstr>
      <vt:lpstr>Всеволод Андреевич Всеволожский (1769-1836)</vt:lpstr>
      <vt:lpstr>Были возведены стекольный завод и предприятие по производству гончарных изделий, черепицы и кирпича.</vt:lpstr>
      <vt:lpstr>Также в Сиве работала лесопилка и функционировал завод по изготовлению шампанского, также работал поташный завод, продукция которого вывозилась за границу.</vt:lpstr>
      <vt:lpstr> </vt:lpstr>
      <vt:lpstr>Никита Всеволодович Всеволожский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2021-03-14T15:30:46Z</dcterms:created>
  <dcterms:modified xsi:type="dcterms:W3CDTF">2021-03-14T17:33:48Z</dcterms:modified>
</cp:coreProperties>
</file>