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handoutMasterIdLst>
    <p:handoutMasterId r:id="rId16"/>
  </p:handoutMasterIdLst>
  <p:sldIdLst>
    <p:sldId id="256" r:id="rId2"/>
    <p:sldId id="277" r:id="rId3"/>
    <p:sldId id="257" r:id="rId4"/>
    <p:sldId id="258" r:id="rId5"/>
    <p:sldId id="266" r:id="rId6"/>
    <p:sldId id="278" r:id="rId7"/>
    <p:sldId id="279" r:id="rId8"/>
    <p:sldId id="294" r:id="rId9"/>
    <p:sldId id="260" r:id="rId10"/>
    <p:sldId id="261" r:id="rId11"/>
    <p:sldId id="262" r:id="rId12"/>
    <p:sldId id="291" r:id="rId13"/>
    <p:sldId id="292" r:id="rId14"/>
    <p:sldId id="276" r:id="rId15"/>
  </p:sldIdLst>
  <p:sldSz cx="12192000" cy="6858000"/>
  <p:notesSz cx="6858000" cy="9144000"/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66F86"/>
    <a:srgbClr val="6897B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Средний стиль 2 —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16D9F66E-5EB9-4882-86FB-DCBF35E3C3E4}" styleName="Средний стиль 4 — акцент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 w="12700" cmpd="sng">
              <a:solidFill>
                <a:schemeClr val="accent6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6"/>
              </a:solidFill>
            </a:ln>
          </a:top>
        </a:tcBdr>
        <a:fill>
          <a:solidFill>
            <a:schemeClr val="accent6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6">
              <a:tint val="20000"/>
            </a:schemeClr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48" autoAdjust="0"/>
    <p:restoredTop sz="94651"/>
  </p:normalViewPr>
  <p:slideViewPr>
    <p:cSldViewPr snapToGrid="0">
      <p:cViewPr varScale="1">
        <p:scale>
          <a:sx n="108" d="100"/>
          <a:sy n="108" d="100"/>
        </p:scale>
        <p:origin x="510" y="10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5" d="100"/>
          <a:sy n="65" d="100"/>
        </p:scale>
        <p:origin x="3154" y="6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handoutMaster" Target="handoutMasters/handout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F29938E6-F2B0-4897-8A39-876D509BFB86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81E1BD6-14DC-4AD3-BDE4-4E99CDF8AED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B9ED6DD-FA0A-4C54-BD92-E36E4DF4DFD6}" type="datetimeFigureOut">
              <a:rPr lang="ru-RU" smtClean="0"/>
              <a:t>29.04.2024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58FE1171-5C79-44A2-AD88-B75ACB3F3916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D6E0EAA-EF89-4FAB-919C-06AA37C4BE5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6F9E2F-9FBD-4AB4-B9EC-B55315B053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4249786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Изображение выглядит как текст, вешалка, лампа, векторная графика&#10;&#10;Автоматически созданное описание">
            <a:extLst>
              <a:ext uri="{FF2B5EF4-FFF2-40B4-BE49-F238E27FC236}">
                <a16:creationId xmlns:a16="http://schemas.microsoft.com/office/drawing/2014/main" id="{0F558159-12CC-636A-B792-E4EBD16F42F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323CC98-C3A6-E950-D2D3-0EC9C4F91C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62181" y="1122363"/>
            <a:ext cx="10086109" cy="2387600"/>
          </a:xfrm>
        </p:spPr>
        <p:txBody>
          <a:bodyPr anchor="b">
            <a:normAutofit/>
          </a:bodyPr>
          <a:lstStyle>
            <a:lvl1pPr algn="ctr">
              <a:defRPr sz="7200" b="1"/>
            </a:lvl1pPr>
          </a:lstStyle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0B28AD64-502D-1A66-A6DF-C94D88D8D7F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62181" y="3602038"/>
            <a:ext cx="10086109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b="1">
                <a:solidFill>
                  <a:srgbClr val="466F86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  <a:endParaRPr lang="x-none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A96CEA51-FD97-BC97-271A-84471772DF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B0808E5-B408-E027-89DA-7BEF774419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D95C4EFD-353C-9557-83F4-BB37591368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9094269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65CE3AF-915D-7F7C-1F46-232EA572C45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4DC17D87-C6EE-A6CA-F0C9-B234941F339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9FA61-8E70-33DA-298B-9520D0C4F2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C14BE0B-3AEB-58CE-C766-AE833EF084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30AAF53B-AFDF-AA28-0A2A-263AF1667E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80030977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E1752C52-C95F-E025-D8DB-9648B13CAD6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EAED4AC1-2B4A-E82B-EA27-5A9A3109F6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8E9098C-94D9-EE4B-CBE8-122906BC9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FA2A01-705D-994C-8EE6-13C217DE2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1AEC40-BCA5-6754-727F-A433B3C9CC2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3838549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F35A8B7-4E30-6ACC-F31D-DF4485F1E9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60C019B5-2824-9901-D5DA-6910D6B83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E3ACC1BE-F97D-64C7-2634-15ADD3CD23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877FC68-B75F-6860-ACAA-41B750B0752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999BE66-B5BE-2CFF-21C6-AE5C2E213E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9304555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D661E3A-50EC-FCCE-8CAB-A455237F0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B5FBFE2-2C14-0FDB-FA46-01A5E5A555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57FF3AB-547D-9C41-1356-E38B8C01F73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06E4CC6-8DB4-F67E-10FF-3AB0F8CF6F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830A6EA4-21EE-59A5-7C6B-2FD52FEBF01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068948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69E9CBB-ED9D-F516-0701-BCE0E509D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FA13EBBD-6B98-7644-3A90-0C62EF19F33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970D5F-60D6-0F7F-6922-74325B1A546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825D9E6E-4BDA-0299-C546-1A195BED12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086C2084-3520-2341-31CD-419C52468E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7E4B1F19-EC94-573C-8E3D-8EF7F68771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6825087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F0B461B-408B-9DC3-B8CD-880C28C49F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0FA92494-6FFF-69D5-13F6-4BD1BFA11BA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FA65975E-F327-C7A4-6E72-E9D98799B64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F46B474C-B76C-F92D-E6BC-F5F1A00AA8F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3AD327E-9243-5CC6-2D52-1B66C34289D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6DDA96B3-0E84-3218-B845-C4D731897F8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0A5355A0-85F1-77DE-972B-383021BBE8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9AAC1579-66CF-3BED-3EEF-42498DBE2F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28648705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3E8DD77-8C21-9C59-7009-26353637D1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5348DD61-06D0-45B2-C21F-41928F1249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9ECEBA6C-507B-8EB7-901B-74A04F53059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485E2274-DB90-75DA-1628-23F38840E2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0601068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04C919BB-1B40-A963-4C3D-7815E2EF6C2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5373C9C7-0B4B-E862-5058-00C5AB7345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9513C4EF-F317-BDB3-B32F-B791BF0420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65404661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27C6C11-80FB-1693-D39B-1B41292C8E9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F9BAAC6-3F5B-EDB6-1DDA-C946702AF4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25AC7EF8-474E-9A5F-9140-4FF2CC60547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57C88D75-C1CF-A3E1-8489-D9CE30FAAA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59E23BA9-C0B8-592F-535F-ED679CDD49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0B42AE91-46D7-B3EB-B3DD-EE7D0668E4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3757074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344E61D-473A-5A88-AB7E-A4D731C849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x-none"/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9F59467-E984-F792-D51E-956D5B58BB6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x-none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581646EF-5FE9-6899-BF66-B1D0E4086C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B3EA2E40-7D1E-5D5A-6D75-FF9CFD4A57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A1E64D46-361E-A89C-4A8B-2C5374C3C7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x-none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B792A4DD-2897-2131-DE71-9ECB9AA9D8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172788072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E7900A5-ABF7-1EF0-A50D-EECBDE3546C7}"/>
              </a:ext>
            </a:extLst>
          </p:cNvPr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EEC377B-4B7F-46E8-99A2-25CFEAF5C7A7}"/>
              </a:ext>
            </a:extLst>
          </p:cNvPr>
          <p:cNvSpPr txBox="1"/>
          <p:nvPr userDrawn="1"/>
        </p:nvSpPr>
        <p:spPr>
          <a:xfrm>
            <a:off x="768" y="6764"/>
            <a:ext cx="1691489" cy="461665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pPr algn="ctr"/>
            <a:r>
              <a:rPr lang="ru-RU" sz="2400" dirty="0">
                <a:solidFill>
                  <a:schemeClr val="tx1">
                    <a:alpha val="15000"/>
                  </a:schemeClr>
                </a:solidFill>
                <a:latin typeface="+mj-lt"/>
                <a:cs typeface="Arial" panose="020B0604020202020204" pitchFamily="34" charset="0"/>
              </a:rPr>
              <a:t>Орлова Т.А.</a:t>
            </a:r>
          </a:p>
        </p:txBody>
      </p:sp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4A7245-B35D-9689-9B76-36BAEA7CCB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14927" y="173469"/>
            <a:ext cx="10515600" cy="54003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  <a:endParaRPr lang="x-none" dirty="0"/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C68F38FE-181F-4CB0-92A0-67F1B4FCD21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  <a:endParaRPr lang="x-none" dirty="0"/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CF08460-893B-F56D-678C-168A558DAC6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472E9D-0DA1-462D-ADB3-D4E8934D88E0}" type="datetimeFigureOut">
              <a:rPr lang="x-none" smtClean="0"/>
              <a:t>29.04.2024</a:t>
            </a:fld>
            <a:endParaRPr lang="x-none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7C281E1-8B1C-DED6-BF4D-5399D7C12E6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x-none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A7FEC4-5E77-D2D7-D114-6AC10392E81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A7DC2-A2E3-4F5B-BB48-E72879F28D67}" type="slidenum">
              <a:rPr lang="x-none" smtClean="0"/>
              <a:t>‹#›</a:t>
            </a:fld>
            <a:endParaRPr lang="x-none"/>
          </a:p>
        </p:txBody>
      </p:sp>
    </p:spTree>
    <p:extLst>
      <p:ext uri="{BB962C8B-B14F-4D97-AF65-F5344CB8AC3E}">
        <p14:creationId xmlns:p14="http://schemas.microsoft.com/office/powerpoint/2010/main" val="41801194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png"/><Relationship Id="rId11" Type="http://schemas.openxmlformats.org/officeDocument/2006/relationships/image" Target="../media/image36.png"/><Relationship Id="rId5" Type="http://schemas.openxmlformats.org/officeDocument/2006/relationships/image" Target="../media/image31.png"/><Relationship Id="rId10" Type="http://schemas.openxmlformats.org/officeDocument/2006/relationships/image" Target="../media/image35.png"/><Relationship Id="rId4" Type="http://schemas.openxmlformats.org/officeDocument/2006/relationships/image" Target="../media/image30.png"/><Relationship Id="rId9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1.png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6.png"/><Relationship Id="rId5" Type="http://schemas.openxmlformats.org/officeDocument/2006/relationships/image" Target="../media/image45.jpeg"/><Relationship Id="rId4" Type="http://schemas.openxmlformats.org/officeDocument/2006/relationships/image" Target="../media/image44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16.png"/><Relationship Id="rId7" Type="http://schemas.openxmlformats.org/officeDocument/2006/relationships/image" Target="../media/image22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091A63-6CAA-EED9-EB43-2C34CAA333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052945" y="2235200"/>
            <a:ext cx="10086109" cy="2387600"/>
          </a:xfrm>
        </p:spPr>
        <p:txBody>
          <a:bodyPr anchor="ctr"/>
          <a:lstStyle/>
          <a:p>
            <a:r>
              <a:rPr lang="ru-RU" dirty="0">
                <a:latin typeface="Segoe Print" panose="02000600000000000000" pitchFamily="2" charset="0"/>
              </a:rPr>
              <a:t>Игра</a:t>
            </a:r>
            <a:br>
              <a:rPr lang="ru-RU" dirty="0">
                <a:latin typeface="Segoe Print" panose="02000600000000000000" pitchFamily="2" charset="0"/>
              </a:rPr>
            </a:br>
            <a:r>
              <a:rPr lang="ru-RU" dirty="0">
                <a:latin typeface="Segoe Print" panose="02000600000000000000" pitchFamily="2" charset="0"/>
              </a:rPr>
              <a:t>«Слова-цветы»</a:t>
            </a:r>
            <a:endParaRPr lang="x-none" dirty="0">
              <a:latin typeface="Segoe Print" panose="02000600000000000000" pitchFamily="2" charset="0"/>
            </a:endParaRP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A13AEF0A-DCE3-C285-74EF-24856F74D50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0190467" y="6302815"/>
            <a:ext cx="1709985" cy="451488"/>
          </a:xfrm>
        </p:spPr>
        <p:txBody>
          <a:bodyPr>
            <a:normAutofit fontScale="92500"/>
          </a:bodyPr>
          <a:lstStyle/>
          <a:p>
            <a:r>
              <a:rPr lang="ru-RU" dirty="0">
                <a:latin typeface="Rockwell MT" panose="02060603030405020103" pitchFamily="18" charset="0"/>
              </a:rPr>
              <a:t>Орлова Т. А.</a:t>
            </a:r>
            <a:endParaRPr lang="x-none" dirty="0">
              <a:latin typeface="Rockwell MT" panose="020606030304050201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191612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C28695FA-5D05-403A-8DDC-AF2EFE6C2F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9114522"/>
              </p:ext>
            </p:extLst>
          </p:nvPr>
        </p:nvGraphicFramePr>
        <p:xfrm>
          <a:off x="2950080" y="2020783"/>
          <a:ext cx="6291840" cy="15436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72960">
                  <a:extLst>
                    <a:ext uri="{9D8B030D-6E8A-4147-A177-3AD203B41FA5}">
                      <a16:colId xmlns:a16="http://schemas.microsoft.com/office/drawing/2014/main" val="865702117"/>
                    </a:ext>
                  </a:extLst>
                </a:gridCol>
                <a:gridCol w="1572960">
                  <a:extLst>
                    <a:ext uri="{9D8B030D-6E8A-4147-A177-3AD203B41FA5}">
                      <a16:colId xmlns:a16="http://schemas.microsoft.com/office/drawing/2014/main" val="1086940617"/>
                    </a:ext>
                  </a:extLst>
                </a:gridCol>
                <a:gridCol w="1572960">
                  <a:extLst>
                    <a:ext uri="{9D8B030D-6E8A-4147-A177-3AD203B41FA5}">
                      <a16:colId xmlns:a16="http://schemas.microsoft.com/office/drawing/2014/main" val="1449371074"/>
                    </a:ext>
                  </a:extLst>
                </a:gridCol>
                <a:gridCol w="1572960">
                  <a:extLst>
                    <a:ext uri="{9D8B030D-6E8A-4147-A177-3AD203B41FA5}">
                      <a16:colId xmlns:a16="http://schemas.microsoft.com/office/drawing/2014/main" val="767507799"/>
                    </a:ext>
                  </a:extLst>
                </a:gridCol>
              </a:tblGrid>
              <a:tr h="15436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9528714"/>
                  </a:ext>
                </a:extLst>
              </a:tr>
            </a:tbl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03B0737-7987-4313-9D2A-1DFB0CBA117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00518" y="5328918"/>
            <a:ext cx="1143091" cy="1546702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5B9A9FD3-385D-4292-B1BE-A069560D6E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42860" y="5385882"/>
            <a:ext cx="955944" cy="1298649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DD30454F-7241-4808-9422-FC026280A6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43932" y="5385882"/>
            <a:ext cx="1143091" cy="1384036"/>
          </a:xfrm>
          <a:prstGeom prst="rect">
            <a:avLst/>
          </a:prstGeom>
        </p:spPr>
      </p:pic>
      <p:pic>
        <p:nvPicPr>
          <p:cNvPr id="15" name="Рисунок 14">
            <a:extLst>
              <a:ext uri="{FF2B5EF4-FFF2-40B4-BE49-F238E27FC236}">
                <a16:creationId xmlns:a16="http://schemas.microsoft.com/office/drawing/2014/main" id="{892AFF5B-6084-40BB-8638-F4D62AF1D03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06732" y="5471297"/>
            <a:ext cx="1398493" cy="1127817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D4496DA-ABFA-4C8D-AB5D-2D6F8A75329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2652" y="5412696"/>
            <a:ext cx="959767" cy="129864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C70DC3C2-0FE1-4B76-AF9D-F9D1BFCAAEE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1985" y="5374355"/>
            <a:ext cx="1039910" cy="1407090"/>
          </a:xfrm>
          <a:prstGeom prst="rect">
            <a:avLst/>
          </a:prstGeom>
        </p:spPr>
      </p:pic>
      <p:pic>
        <p:nvPicPr>
          <p:cNvPr id="18" name="Рисунок 17">
            <a:extLst>
              <a:ext uri="{FF2B5EF4-FFF2-40B4-BE49-F238E27FC236}">
                <a16:creationId xmlns:a16="http://schemas.microsoft.com/office/drawing/2014/main" id="{E316974F-6BB0-4FD1-9B7C-19A39D699396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06131" y="5428575"/>
            <a:ext cx="955944" cy="1298650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251C31D-3E38-4A2A-A1CC-D419BE25F590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3287" y="5344100"/>
            <a:ext cx="1215838" cy="1472118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D1402414-9C8F-49BB-BCB1-7F376779B73E}"/>
              </a:ext>
            </a:extLst>
          </p:cNvPr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55164" y="5340493"/>
            <a:ext cx="1056417" cy="1429425"/>
          </a:xfrm>
          <a:prstGeom prst="rect">
            <a:avLst/>
          </a:prstGeom>
        </p:spPr>
      </p:pic>
      <p:pic>
        <p:nvPicPr>
          <p:cNvPr id="19" name="Рисунок 18">
            <a:extLst>
              <a:ext uri="{FF2B5EF4-FFF2-40B4-BE49-F238E27FC236}">
                <a16:creationId xmlns:a16="http://schemas.microsoft.com/office/drawing/2014/main" id="{BBFC72C6-DF10-4528-ACDA-E04D94FDEE5A}"/>
              </a:ext>
            </a:extLst>
          </p:cNvPr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2327" y="2109383"/>
            <a:ext cx="1096488" cy="14836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8156316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7 -2.59259E-6 L 0.17461 -0.47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724" y="-237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4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" fill="hold">
                      <p:stCondLst>
                        <p:cond delay="0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8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4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0" fill="hold">
                      <p:stCondLst>
                        <p:cond delay="0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9167E-6 -4.07407E-6 L 0.26809 -0.48495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3398" y="-2425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seq concurrent="1" nextAc="seek">
              <p:cTn id="54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5" fill="hold">
                      <p:stCondLst>
                        <p:cond delay="0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7037E-7 L -0.13855 -0.47616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27" y="-2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FBA8583-8FF8-486A-8F64-812CB3B4A9FB}"/>
              </a:ext>
            </a:extLst>
          </p:cNvPr>
          <p:cNvSpPr txBox="1"/>
          <p:nvPr/>
        </p:nvSpPr>
        <p:spPr>
          <a:xfrm>
            <a:off x="4939732" y="1530628"/>
            <a:ext cx="1515158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>
                <a:latin typeface="Rockwell MT" panose="02060603030405020103" pitchFamily="18" charset="0"/>
              </a:rPr>
              <a:t>Роза</a:t>
            </a: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0F798C69-53C7-4E77-AFF4-733258BA2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2978425" y="2464905"/>
            <a:ext cx="5776129" cy="36100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149709"/>
      </p:ext>
    </p:extLst>
  </p:cSld>
  <p:clrMapOvr>
    <a:masterClrMapping/>
  </p:clrMapOvr>
  <p:transition spd="slow">
    <p:push dir="u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1 ударение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023" b="44987"/>
          <a:stretch/>
        </p:blipFill>
        <p:spPr bwMode="auto">
          <a:xfrm>
            <a:off x="705885" y="1801527"/>
            <a:ext cx="3127970" cy="969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3 удар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315" b="50000"/>
          <a:stretch/>
        </p:blipFill>
        <p:spPr bwMode="auto">
          <a:xfrm>
            <a:off x="595136" y="5036228"/>
            <a:ext cx="3113103" cy="94290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2 ударение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486" r="33757" b="50000"/>
          <a:stretch/>
        </p:blipFill>
        <p:spPr bwMode="auto">
          <a:xfrm>
            <a:off x="437322" y="3488117"/>
            <a:ext cx="3270917" cy="90056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Гвоздика">
            <a:extLst>
              <a:ext uri="{FF2B5EF4-FFF2-40B4-BE49-F238E27FC236}">
                <a16:creationId xmlns:a16="http://schemas.microsoft.com/office/drawing/2014/main" id="{0F798C69-53C7-4E77-AFF4-733258BA2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8761623" y="3704756"/>
            <a:ext cx="2662944" cy="2662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Василёк">
            <a:extLst>
              <a:ext uri="{FF2B5EF4-FFF2-40B4-BE49-F238E27FC236}">
                <a16:creationId xmlns:a16="http://schemas.microsoft.com/office/drawing/2014/main" id="{0F798C69-53C7-4E77-AFF4-733258BA2F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7622659" y="1319697"/>
            <a:ext cx="3163955" cy="21093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Лилия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165" r="3174"/>
          <a:stretch/>
        </p:blipFill>
        <p:spPr bwMode="auto">
          <a:xfrm>
            <a:off x="5910452" y="3573178"/>
            <a:ext cx="2703444" cy="21756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6963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6 -4.81481E-6 L -0.37123 0.49213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8568" y="24606"/>
                                    </p:animMotion>
                                  </p:childTnLst>
                                </p:cTn>
                              </p:par>
                              <p:par>
                                <p:cTn id="7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8" dur="1500" fill="hold"/>
                                        <p:tgtEl>
                                          <p:spTgt spid="11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1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91667E-6 3.7037E-7 L -0.23021 -0.31736 " pathEditMode="relative" rAng="0" ptsTypes="AA">
                                      <p:cBhvr>
                                        <p:cTn id="13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510" y="-15880"/>
                                    </p:animMotion>
                                  </p:childTnLst>
                                </p:cTn>
                              </p:par>
                              <p:par>
                                <p:cTn id="14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5" dur="1500" fill="hold"/>
                                        <p:tgtEl>
                                          <p:spTgt spid="12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7.40741E-7 L -0.45989 -0.13125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2995" y="-6574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22" dur="1500" fill="hold"/>
                                        <p:tgtEl>
                                          <p:spTgt spid="10"/>
                                        </p:tgtEl>
                                      </p:cBhvr>
                                      <p:by x="50000" y="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" name="Picture 2" descr="Picture background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51115" y="133548"/>
            <a:ext cx="2171776" cy="16449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876"/>
          <a:stretch/>
        </p:blipFill>
        <p:spPr bwMode="auto">
          <a:xfrm>
            <a:off x="7282398" y="95492"/>
            <a:ext cx="2353286" cy="1644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2" name="Picture 3"/>
          <p:cNvPicPr preferRelativeResize="0">
            <a:picLocks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5769" y="130361"/>
            <a:ext cx="2352146" cy="16449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3" name="слово 1" descr="Picture background">
            <a:extLst>
              <a:ext uri="{FF2B5EF4-FFF2-40B4-BE49-F238E27FC236}">
                <a16:creationId xmlns:a16="http://schemas.microsoft.com/office/drawing/2014/main" id="{78929B0A-1F8C-4FE9-9D4C-B55AF87609F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8795" r="59655" b="61171"/>
          <a:stretch/>
        </p:blipFill>
        <p:spPr bwMode="auto">
          <a:xfrm>
            <a:off x="588545" y="2328732"/>
            <a:ext cx="102666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слово 2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8795" r="59655" b="61171"/>
          <a:stretch/>
        </p:blipFill>
        <p:spPr bwMode="auto">
          <a:xfrm>
            <a:off x="1599142" y="2323365"/>
            <a:ext cx="102666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слово 3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8795" r="59655" b="61171"/>
          <a:stretch/>
        </p:blipFill>
        <p:spPr bwMode="auto">
          <a:xfrm>
            <a:off x="2659815" y="2330964"/>
            <a:ext cx="102666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слово 4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8795" r="59655" b="61171"/>
          <a:stretch/>
        </p:blipFill>
        <p:spPr bwMode="auto">
          <a:xfrm>
            <a:off x="3697624" y="2330985"/>
            <a:ext cx="102666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слово 5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8795" r="59655" b="61171"/>
          <a:stretch/>
        </p:blipFill>
        <p:spPr bwMode="auto">
          <a:xfrm>
            <a:off x="4743053" y="2328732"/>
            <a:ext cx="102666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слово 6" descr="Picture background">
            <a:extLst>
              <a:ext uri="{FF2B5EF4-FFF2-40B4-BE49-F238E27FC236}">
                <a16:creationId xmlns:a16="http://schemas.microsoft.com/office/drawing/2014/main" id="{1F646777-53BC-4BEC-B82E-8BA6A22120A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8795" r="59655" b="61171"/>
          <a:stretch/>
        </p:blipFill>
        <p:spPr bwMode="auto">
          <a:xfrm>
            <a:off x="5769720" y="2330964"/>
            <a:ext cx="102666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слово 7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8795" r="59655" b="61171"/>
          <a:stretch/>
        </p:blipFill>
        <p:spPr bwMode="auto">
          <a:xfrm>
            <a:off x="6796387" y="2330964"/>
            <a:ext cx="102666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слово 8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8795" r="59655" b="61171"/>
          <a:stretch/>
        </p:blipFill>
        <p:spPr bwMode="auto">
          <a:xfrm>
            <a:off x="7823807" y="2330964"/>
            <a:ext cx="102666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слово 9" descr="Picture background">
            <a:extLst>
              <a:ext uri="{FF2B5EF4-FFF2-40B4-BE49-F238E27FC236}">
                <a16:creationId xmlns:a16="http://schemas.microsoft.com/office/drawing/2014/main" id="{292D6A8D-39FD-4DB6-959A-5692E0AA2E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8795" r="59655" b="61171"/>
          <a:stretch/>
        </p:blipFill>
        <p:spPr bwMode="auto">
          <a:xfrm>
            <a:off x="8849721" y="2320078"/>
            <a:ext cx="102666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9" name="слово 10" descr="Picture background">
            <a:extLst>
              <a:ext uri="{FF2B5EF4-FFF2-40B4-BE49-F238E27FC236}">
                <a16:creationId xmlns:a16="http://schemas.microsoft.com/office/drawing/2014/main" id="{C082A52B-C690-4935-BA4D-20D1B5284F5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062" t="18795" r="59655" b="61171"/>
          <a:stretch/>
        </p:blipFill>
        <p:spPr bwMode="auto">
          <a:xfrm>
            <a:off x="9886413" y="2320078"/>
            <a:ext cx="1026667" cy="1080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4" name="предлог 1">
            <a:extLst>
              <a:ext uri="{FF2B5EF4-FFF2-40B4-BE49-F238E27FC236}">
                <a16:creationId xmlns:a16="http://schemas.microsoft.com/office/drawing/2014/main" id="{3E9DEEE6-F027-49DE-A012-C0F1A62162AB}"/>
              </a:ext>
            </a:extLst>
          </p:cNvPr>
          <p:cNvSpPr/>
          <p:nvPr/>
        </p:nvSpPr>
        <p:spPr>
          <a:xfrm>
            <a:off x="813410" y="3158968"/>
            <a:ext cx="596348" cy="516835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едлог 2"/>
          <p:cNvSpPr/>
          <p:nvPr/>
        </p:nvSpPr>
        <p:spPr>
          <a:xfrm>
            <a:off x="1870910" y="3150314"/>
            <a:ext cx="596348" cy="516835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6" name="предлог 3">
            <a:extLst>
              <a:ext uri="{FF2B5EF4-FFF2-40B4-BE49-F238E27FC236}">
                <a16:creationId xmlns:a16="http://schemas.microsoft.com/office/drawing/2014/main" id="{CF190370-DFD5-4E7C-AF8D-1CE90265B649}"/>
              </a:ext>
            </a:extLst>
          </p:cNvPr>
          <p:cNvSpPr/>
          <p:nvPr/>
        </p:nvSpPr>
        <p:spPr>
          <a:xfrm>
            <a:off x="2896824" y="3141660"/>
            <a:ext cx="596348" cy="516835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7" name="предлог 4">
            <a:extLst>
              <a:ext uri="{FF2B5EF4-FFF2-40B4-BE49-F238E27FC236}">
                <a16:creationId xmlns:a16="http://schemas.microsoft.com/office/drawing/2014/main" id="{76416F6D-DE82-4F4D-A349-7CBA885E2C51}"/>
              </a:ext>
            </a:extLst>
          </p:cNvPr>
          <p:cNvSpPr/>
          <p:nvPr/>
        </p:nvSpPr>
        <p:spPr>
          <a:xfrm>
            <a:off x="3954767" y="3141659"/>
            <a:ext cx="596348" cy="516835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предлог 5">
            <a:extLst>
              <a:ext uri="{FF2B5EF4-FFF2-40B4-BE49-F238E27FC236}">
                <a16:creationId xmlns:a16="http://schemas.microsoft.com/office/drawing/2014/main" id="{85CC87CD-9771-486C-8004-1D9873516889}"/>
              </a:ext>
            </a:extLst>
          </p:cNvPr>
          <p:cNvSpPr/>
          <p:nvPr/>
        </p:nvSpPr>
        <p:spPr>
          <a:xfrm>
            <a:off x="4968920" y="3141658"/>
            <a:ext cx="596348" cy="516835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9" name="предлог 6">
            <a:extLst>
              <a:ext uri="{FF2B5EF4-FFF2-40B4-BE49-F238E27FC236}">
                <a16:creationId xmlns:a16="http://schemas.microsoft.com/office/drawing/2014/main" id="{D8A5C054-6458-425D-B784-1EC6BB91A7A9}"/>
              </a:ext>
            </a:extLst>
          </p:cNvPr>
          <p:cNvSpPr/>
          <p:nvPr/>
        </p:nvSpPr>
        <p:spPr>
          <a:xfrm>
            <a:off x="6004467" y="3141657"/>
            <a:ext cx="596348" cy="516835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предлог 7">
            <a:extLst>
              <a:ext uri="{FF2B5EF4-FFF2-40B4-BE49-F238E27FC236}">
                <a16:creationId xmlns:a16="http://schemas.microsoft.com/office/drawing/2014/main" id="{51CB12BB-370A-4F9C-A41A-B6C784C05B1C}"/>
              </a:ext>
            </a:extLst>
          </p:cNvPr>
          <p:cNvSpPr/>
          <p:nvPr/>
        </p:nvSpPr>
        <p:spPr>
          <a:xfrm>
            <a:off x="7043486" y="3150314"/>
            <a:ext cx="596348" cy="516835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1" name="предлог 8">
            <a:extLst>
              <a:ext uri="{FF2B5EF4-FFF2-40B4-BE49-F238E27FC236}">
                <a16:creationId xmlns:a16="http://schemas.microsoft.com/office/drawing/2014/main" id="{69C4B3FE-8DEF-4C5E-B21F-8F6EA84F736E}"/>
              </a:ext>
            </a:extLst>
          </p:cNvPr>
          <p:cNvSpPr/>
          <p:nvPr/>
        </p:nvSpPr>
        <p:spPr>
          <a:xfrm>
            <a:off x="8057801" y="3141656"/>
            <a:ext cx="596348" cy="516835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2" name="предлог 9">
            <a:extLst>
              <a:ext uri="{FF2B5EF4-FFF2-40B4-BE49-F238E27FC236}">
                <a16:creationId xmlns:a16="http://schemas.microsoft.com/office/drawing/2014/main" id="{BFC44912-1866-4C5A-AE7E-E452E78CCD0F}"/>
              </a:ext>
            </a:extLst>
          </p:cNvPr>
          <p:cNvSpPr/>
          <p:nvPr/>
        </p:nvSpPr>
        <p:spPr>
          <a:xfrm>
            <a:off x="9074586" y="3150314"/>
            <a:ext cx="596348" cy="516835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0" name="предлог 10">
            <a:extLst>
              <a:ext uri="{FF2B5EF4-FFF2-40B4-BE49-F238E27FC236}">
                <a16:creationId xmlns:a16="http://schemas.microsoft.com/office/drawing/2014/main" id="{EEB9461E-E3B0-465C-AEE9-292B19CAF8A9}"/>
              </a:ext>
            </a:extLst>
          </p:cNvPr>
          <p:cNvSpPr/>
          <p:nvPr/>
        </p:nvSpPr>
        <p:spPr>
          <a:xfrm>
            <a:off x="10111278" y="3150314"/>
            <a:ext cx="596348" cy="516835"/>
          </a:xfrm>
          <a:prstGeom prst="triangle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55" name="точка 1">
            <a:extLst>
              <a:ext uri="{FF2B5EF4-FFF2-40B4-BE49-F238E27FC236}">
                <a16:creationId xmlns:a16="http://schemas.microsoft.com/office/drawing/2014/main" id="{3DC94663-8E82-4610-A50C-48A3595C38E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73360" y="3718535"/>
            <a:ext cx="401148" cy="377970"/>
          </a:xfrm>
          <a:prstGeom prst="rect">
            <a:avLst/>
          </a:prstGeom>
        </p:spPr>
      </p:pic>
      <p:pic>
        <p:nvPicPr>
          <p:cNvPr id="34" name="точка 2">
            <a:extLst>
              <a:ext uri="{FF2B5EF4-FFF2-40B4-BE49-F238E27FC236}">
                <a16:creationId xmlns:a16="http://schemas.microsoft.com/office/drawing/2014/main" id="{FAF8B9E5-3BF3-42CF-BB73-44D413CEB84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968510" y="3713915"/>
            <a:ext cx="401148" cy="377970"/>
          </a:xfrm>
          <a:prstGeom prst="rect">
            <a:avLst/>
          </a:prstGeom>
        </p:spPr>
      </p:pic>
      <p:pic>
        <p:nvPicPr>
          <p:cNvPr id="35" name="точка 3">
            <a:extLst>
              <a:ext uri="{FF2B5EF4-FFF2-40B4-BE49-F238E27FC236}">
                <a16:creationId xmlns:a16="http://schemas.microsoft.com/office/drawing/2014/main" id="{9EFBC438-DA19-4B60-97E6-121B4317907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994424" y="3709881"/>
            <a:ext cx="401148" cy="377970"/>
          </a:xfrm>
          <a:prstGeom prst="rect">
            <a:avLst/>
          </a:prstGeom>
        </p:spPr>
      </p:pic>
      <p:pic>
        <p:nvPicPr>
          <p:cNvPr id="36" name="точка 4">
            <a:extLst>
              <a:ext uri="{FF2B5EF4-FFF2-40B4-BE49-F238E27FC236}">
                <a16:creationId xmlns:a16="http://schemas.microsoft.com/office/drawing/2014/main" id="{385C5419-F56B-48F1-9E02-15BDB4B756D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52367" y="3712822"/>
            <a:ext cx="401148" cy="377970"/>
          </a:xfrm>
          <a:prstGeom prst="rect">
            <a:avLst/>
          </a:prstGeom>
        </p:spPr>
      </p:pic>
      <p:pic>
        <p:nvPicPr>
          <p:cNvPr id="37" name="точка 5">
            <a:extLst>
              <a:ext uri="{FF2B5EF4-FFF2-40B4-BE49-F238E27FC236}">
                <a16:creationId xmlns:a16="http://schemas.microsoft.com/office/drawing/2014/main" id="{F3330B08-975F-41A4-967C-BA6A4281F15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078281" y="3721590"/>
            <a:ext cx="401148" cy="377970"/>
          </a:xfrm>
          <a:prstGeom prst="rect">
            <a:avLst/>
          </a:prstGeom>
        </p:spPr>
      </p:pic>
      <p:pic>
        <p:nvPicPr>
          <p:cNvPr id="38" name="точка 6">
            <a:extLst>
              <a:ext uri="{FF2B5EF4-FFF2-40B4-BE49-F238E27FC236}">
                <a16:creationId xmlns:a16="http://schemas.microsoft.com/office/drawing/2014/main" id="{6EFDC738-4C9D-4BDA-B5E4-5EA282D864B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02067" y="3725121"/>
            <a:ext cx="401148" cy="377970"/>
          </a:xfrm>
          <a:prstGeom prst="rect">
            <a:avLst/>
          </a:prstGeom>
        </p:spPr>
      </p:pic>
      <p:pic>
        <p:nvPicPr>
          <p:cNvPr id="39" name="точка 7">
            <a:extLst>
              <a:ext uri="{FF2B5EF4-FFF2-40B4-BE49-F238E27FC236}">
                <a16:creationId xmlns:a16="http://schemas.microsoft.com/office/drawing/2014/main" id="{9D4ADD77-8E85-44D4-8B2A-7CC7A7426AD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62138" y="3709881"/>
            <a:ext cx="401148" cy="377970"/>
          </a:xfrm>
          <a:prstGeom prst="rect">
            <a:avLst/>
          </a:prstGeom>
        </p:spPr>
      </p:pic>
      <p:pic>
        <p:nvPicPr>
          <p:cNvPr id="40" name="точка 8">
            <a:extLst>
              <a:ext uri="{FF2B5EF4-FFF2-40B4-BE49-F238E27FC236}">
                <a16:creationId xmlns:a16="http://schemas.microsoft.com/office/drawing/2014/main" id="{03443C66-0149-43E9-B7C6-F4DF6ECC087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185924" y="3709881"/>
            <a:ext cx="401148" cy="377970"/>
          </a:xfrm>
          <a:prstGeom prst="rect">
            <a:avLst/>
          </a:prstGeom>
        </p:spPr>
      </p:pic>
      <p:pic>
        <p:nvPicPr>
          <p:cNvPr id="41" name="точка 9">
            <a:extLst>
              <a:ext uri="{FF2B5EF4-FFF2-40B4-BE49-F238E27FC236}">
                <a16:creationId xmlns:a16="http://schemas.microsoft.com/office/drawing/2014/main" id="{834738E4-A072-44CA-AAFB-BDD2408C7FD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234536" y="3709881"/>
            <a:ext cx="401148" cy="377970"/>
          </a:xfrm>
          <a:prstGeom prst="rect">
            <a:avLst/>
          </a:prstGeom>
        </p:spPr>
      </p:pic>
      <p:pic>
        <p:nvPicPr>
          <p:cNvPr id="51" name="точка 10">
            <a:extLst>
              <a:ext uri="{FF2B5EF4-FFF2-40B4-BE49-F238E27FC236}">
                <a16:creationId xmlns:a16="http://schemas.microsoft.com/office/drawing/2014/main" id="{8C76D86F-4DE9-453E-A10A-CDAFFB84494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271228" y="3709881"/>
            <a:ext cx="401148" cy="377970"/>
          </a:xfrm>
          <a:prstGeom prst="rect">
            <a:avLst/>
          </a:prstGeom>
        </p:spPr>
      </p:pic>
      <p:pic>
        <p:nvPicPr>
          <p:cNvPr id="56" name="заглав 1" descr="Picture background">
            <a:extLst>
              <a:ext uri="{FF2B5EF4-FFF2-40B4-BE49-F238E27FC236}">
                <a16:creationId xmlns:a16="http://schemas.microsoft.com/office/drawing/2014/main" id="{F67D83AB-1B0F-4922-8C93-5F56AAFDA2C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8795" r="72362" b="61171"/>
          <a:stretch/>
        </p:blipFill>
        <p:spPr bwMode="auto">
          <a:xfrm>
            <a:off x="594369" y="2010144"/>
            <a:ext cx="1041400" cy="8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заглав 2" descr="Picture background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8795" r="72362" b="61171"/>
          <a:stretch/>
        </p:blipFill>
        <p:spPr bwMode="auto">
          <a:xfrm>
            <a:off x="1610830" y="2022865"/>
            <a:ext cx="1041400" cy="8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заглав 3" descr="Picture background">
            <a:extLst>
              <a:ext uri="{FF2B5EF4-FFF2-40B4-BE49-F238E27FC236}">
                <a16:creationId xmlns:a16="http://schemas.microsoft.com/office/drawing/2014/main" id="{FB08E417-694C-4156-B6DB-A4F133D5857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8795" r="72362" b="61171"/>
          <a:stretch/>
        </p:blipFill>
        <p:spPr bwMode="auto">
          <a:xfrm>
            <a:off x="2688966" y="2012764"/>
            <a:ext cx="1041400" cy="8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заглав 4" descr="Picture background">
            <a:extLst>
              <a:ext uri="{FF2B5EF4-FFF2-40B4-BE49-F238E27FC236}">
                <a16:creationId xmlns:a16="http://schemas.microsoft.com/office/drawing/2014/main" id="{878E046F-5164-4B04-AA2E-035C02200FDB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8795" r="72362" b="61171"/>
          <a:stretch/>
        </p:blipFill>
        <p:spPr bwMode="auto">
          <a:xfrm>
            <a:off x="3751494" y="2015618"/>
            <a:ext cx="1041400" cy="8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4" name="заглав 5" descr="Picture background">
            <a:extLst>
              <a:ext uri="{FF2B5EF4-FFF2-40B4-BE49-F238E27FC236}">
                <a16:creationId xmlns:a16="http://schemas.microsoft.com/office/drawing/2014/main" id="{707000CE-03DC-442A-9C6D-8E7453AA7C5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8795" r="72362" b="61171"/>
          <a:stretch/>
        </p:blipFill>
        <p:spPr bwMode="auto">
          <a:xfrm>
            <a:off x="4742094" y="1995298"/>
            <a:ext cx="1041400" cy="8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заглав 6" descr="Picture background">
            <a:extLst>
              <a:ext uri="{FF2B5EF4-FFF2-40B4-BE49-F238E27FC236}">
                <a16:creationId xmlns:a16="http://schemas.microsoft.com/office/drawing/2014/main" id="{81DEDE55-D408-44D8-817A-AD13C7B602A8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8795" r="72362" b="61171"/>
          <a:stretch/>
        </p:blipFill>
        <p:spPr bwMode="auto">
          <a:xfrm>
            <a:off x="5735849" y="1998549"/>
            <a:ext cx="1041400" cy="8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6" name="заглав 7" descr="Picture background">
            <a:extLst>
              <a:ext uri="{FF2B5EF4-FFF2-40B4-BE49-F238E27FC236}">
                <a16:creationId xmlns:a16="http://schemas.microsoft.com/office/drawing/2014/main" id="{A72A745B-F698-4213-B3AC-C18DC9ECF4E1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8795" r="72362" b="61171"/>
          <a:stretch/>
        </p:blipFill>
        <p:spPr bwMode="auto">
          <a:xfrm>
            <a:off x="6820960" y="1987992"/>
            <a:ext cx="1041400" cy="8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7" name="заглав 8" descr="Picture background">
            <a:extLst>
              <a:ext uri="{FF2B5EF4-FFF2-40B4-BE49-F238E27FC236}">
                <a16:creationId xmlns:a16="http://schemas.microsoft.com/office/drawing/2014/main" id="{25E23D60-F6D3-4A31-BC4A-BCD2AFDF17ED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8795" r="72362" b="61171"/>
          <a:stretch/>
        </p:blipFill>
        <p:spPr bwMode="auto">
          <a:xfrm>
            <a:off x="7827253" y="1977832"/>
            <a:ext cx="1041400" cy="8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8" name="заглав 9" descr="Picture background">
            <a:extLst>
              <a:ext uri="{FF2B5EF4-FFF2-40B4-BE49-F238E27FC236}">
                <a16:creationId xmlns:a16="http://schemas.microsoft.com/office/drawing/2014/main" id="{C0C93EF4-CC82-45DF-A893-590D91E2F37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8795" r="72362" b="61171"/>
          <a:stretch/>
        </p:blipFill>
        <p:spPr bwMode="auto">
          <a:xfrm>
            <a:off x="8855545" y="1966946"/>
            <a:ext cx="1041400" cy="8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2" name="заглав 10" descr="Picture background">
            <a:extLst>
              <a:ext uri="{FF2B5EF4-FFF2-40B4-BE49-F238E27FC236}">
                <a16:creationId xmlns:a16="http://schemas.microsoft.com/office/drawing/2014/main" id="{CCBA48E9-B10B-4932-93ED-AEF73EDB162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18" t="18795" r="72362" b="61171"/>
          <a:stretch/>
        </p:blipFill>
        <p:spPr bwMode="auto">
          <a:xfrm>
            <a:off x="9892237" y="1966946"/>
            <a:ext cx="1041400" cy="8269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96468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-7.40741E-7 L 0.00286 0.54607 " pathEditMode="relative" rAng="0" ptsTypes="AA">
                                      <p:cBhvr>
                                        <p:cTn id="6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272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6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-2.59259E-6 L -0.00286 0.5456 " pathEditMode="relative" rAng="0" ptsTypes="AA">
                                      <p:cBhvr>
                                        <p:cTn id="1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272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8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7037E-6 L -1.25E-6 0.53843 " pathEditMode="relative" rAng="0" ptsTypes="AA">
                                      <p:cBhvr>
                                        <p:cTn id="16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7" restart="whenNotActive" fill="hold" evtFilter="cancelBubble" nodeType="interactiveSeq">
                <p:stCondLst>
                  <p:cond evt="onClick" delay="0">
                    <p:tgtEl>
                      <p:spTgt spid="4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" fill="hold">
                      <p:stCondLst>
                        <p:cond delay="0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3.33333E-6 L -6.25E-7 0.5287 " pathEditMode="relative" rAng="0" ptsTypes="AA">
                                      <p:cBhvr>
                                        <p:cTn id="21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43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3"/>
                  </p:tgtEl>
                </p:cond>
              </p:nextCondLst>
            </p:seq>
            <p:seq concurrent="1" nextAc="seek">
              <p:cTn id="22" restart="whenNotActive" fill="hold" evtFilter="cancelBubble" nodeType="interactiveSeq">
                <p:stCondLst>
                  <p:cond evt="onClick" delay="0">
                    <p:tgtEl>
                      <p:spTgt spid="4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3" fill="hold">
                      <p:stCondLst>
                        <p:cond delay="0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6.25E-7 2.59259E-6 L -6.25E-7 0.54074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0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4"/>
                  </p:tgtEl>
                </p:cond>
              </p:nextCondLst>
            </p:seq>
            <p:seq concurrent="1" nextAc="seek">
              <p:cTn id="27" restart="whenNotActive" fill="hold" evtFilter="cancelBubble" nodeType="interactiveSeq">
                <p:stCondLst>
                  <p:cond evt="onClick" delay="0">
                    <p:tgtEl>
                      <p:spTgt spid="4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8" fill="hold">
                      <p:stCondLst>
                        <p:cond delay="0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3.7037E-7 L -1.04167E-6 0.53634 " pathEditMode="relative" rAng="0" ptsTypes="AA">
                                      <p:cBhvr>
                                        <p:cTn id="3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8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5"/>
                  </p:tgtEl>
                </p:cond>
              </p:nextCondLst>
            </p:seq>
            <p:seq concurrent="1" nextAc="seek">
              <p:cTn id="32" restart="whenNotActive" fill="hold" evtFilter="cancelBubble" nodeType="interactiveSeq">
                <p:stCondLst>
                  <p:cond evt="onClick" delay="0">
                    <p:tgtEl>
                      <p:spTgt spid="4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3" fill="hold">
                      <p:stCondLst>
                        <p:cond delay="0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 L -3.54167E-6 0.53889 " pathEditMode="relative" rAng="0" ptsTypes="AA">
                                      <p:cBhvr>
                                        <p:cTn id="36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9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6"/>
                  </p:tgtEl>
                </p:cond>
              </p:nextCondLst>
            </p:seq>
            <p:seq concurrent="1" nextAc="seek">
              <p:cTn id="37" restart="whenNotActive" fill="hold" evtFilter="cancelBubble" nodeType="interactiveSeq">
                <p:stCondLst>
                  <p:cond evt="onClick" delay="0">
                    <p:tgtEl>
                      <p:spTgt spid="4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8" fill="hold">
                      <p:stCondLst>
                        <p:cond delay="0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375E-6 -1.11111E-6 L 4.375E-6 0.54028 " pathEditMode="relative" rAng="0" ptsTypes="AA">
                                      <p:cBhvr>
                                        <p:cTn id="4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701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7"/>
                  </p:tgtEl>
                </p:cond>
              </p:nextCondLst>
            </p:seq>
            <p:seq concurrent="1" nextAc="seek">
              <p:cTn id="42" restart="whenNotActive" fill="hold" evtFilter="cancelBubble" nodeType="interactiveSeq">
                <p:stCondLst>
                  <p:cond evt="onClick" delay="0">
                    <p:tgtEl>
                      <p:spTgt spid="4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3" fill="hold">
                      <p:stCondLst>
                        <p:cond delay="0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-7.40741E-7 L -4.16667E-7 0.54005 " pathEditMode="relative" rAng="0" ptsTypes="AA">
                                      <p:cBhvr>
                                        <p:cTn id="46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8"/>
                  </p:tgtEl>
                </p:cond>
              </p:nextCondLst>
            </p:seq>
            <p:seq concurrent="1" nextAc="seek">
              <p:cTn id="47" restart="whenNotActive" fill="hold" evtFilter="cancelBubble" nodeType="interactiveSeq">
                <p:stCondLst>
                  <p:cond evt="onClick" delay="0">
                    <p:tgtEl>
                      <p:spTgt spid="5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8" fill="hold">
                      <p:stCondLst>
                        <p:cond delay="0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7.40741E-7 L 3.54167E-6 0.5375 " pathEditMode="relative" rAng="0" ptsTypes="AA">
                                      <p:cBhvr>
                                        <p:cTn id="51" dur="10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87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2"/>
                  </p:tgtEl>
                </p:cond>
              </p:nextCondLst>
            </p:seq>
            <p:seq concurrent="1" nextAc="seek">
              <p:cTn id="52" restart="whenNotActive" fill="hold" evtFilter="cancelBubble" nodeType="interactiveSeq">
                <p:stCondLst>
                  <p:cond evt="onClick" delay="0">
                    <p:tgtEl>
                      <p:spTgt spid="4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3" fill="hold">
                      <p:stCondLst>
                        <p:cond delay="0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79167E-6 1.85185E-6 L -4.79167E-6 0.46666 " pathEditMode="relative" rAng="0" ptsTypes="AA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3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9"/>
                  </p:tgtEl>
                </p:cond>
              </p:nextCondLst>
            </p:seq>
            <p:seq concurrent="1" nextAc="seek">
              <p:cTn id="57" restart="whenNotActive" fill="hold" evtFilter="cancelBubble" nodeType="interactiveSeq">
                <p:stCondLst>
                  <p:cond evt="onClick" delay="0">
                    <p:tgtEl>
                      <p:spTgt spid="2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58" fill="hold">
                      <p:stCondLst>
                        <p:cond delay="0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25E-6 1.85185E-6 L 1.25E-6 0.46921 " pathEditMode="relative" rAng="0" ptsTypes="AA">
                                      <p:cBhvr>
                                        <p:cTn id="61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5"/>
                  </p:tgtEl>
                </p:cond>
              </p:nextCondLst>
            </p:seq>
            <p:seq concurrent="1" nextAc="seek">
              <p:cTn id="62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3" fill="hold">
                      <p:stCondLst>
                        <p:cond delay="0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1.48148E-6 L -3.95833E-6 0.47037 " pathEditMode="relative" rAng="0" ptsTypes="AA">
                                      <p:cBhvr>
                                        <p:cTn id="6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5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  <p:seq concurrent="1" nextAc="seek">
              <p:cTn id="67" restart="whenNotActive" fill="hold" evtFilter="cancelBubble" nodeType="interactiveSeq">
                <p:stCondLst>
                  <p:cond evt="onClick" delay="0">
                    <p:tgtEl>
                      <p:spTgt spid="1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68" fill="hold">
                      <p:stCondLst>
                        <p:cond delay="0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8.33333E-7 0.46944 " pathEditMode="relative" rAng="0" ptsTypes="AA">
                                      <p:cBhvr>
                                        <p:cTn id="71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9"/>
                  </p:tgtEl>
                </p:cond>
              </p:nextCondLst>
            </p:seq>
            <p:seq concurrent="1" nextAc="seek">
              <p:cTn id="7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3" fill="hold">
                      <p:stCondLst>
                        <p:cond delay="0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375E-6 1.48148E-6 L -4.375E-6 0.46944 " pathEditMode="relative" rAng="0" ptsTypes="AA">
                                      <p:cBhvr>
                                        <p:cTn id="7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7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7" restart="whenNotActive" fill="hold" evtFilter="cancelBubble" nodeType="interactiveSeq">
                <p:stCondLst>
                  <p:cond evt="onClick" delay="0">
                    <p:tgtEl>
                      <p:spTgt spid="1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78" fill="hold">
                      <p:stCondLst>
                        <p:cond delay="0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08333E-7 2.96296E-6 L 2.08333E-7 0.46921 " pathEditMode="relative" rAng="0" ptsTypes="AA">
                                      <p:cBhvr>
                                        <p:cTn id="8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44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7"/>
                  </p:tgtEl>
                </p:cond>
              </p:nextCondLst>
            </p:seq>
            <p:seq concurrent="1" nextAc="seek">
              <p:cTn id="82" restart="whenNotActive" fill="hold" evtFilter="cancelBubble" nodeType="interactiveSeq">
                <p:stCondLst>
                  <p:cond evt="onClick" delay="0">
                    <p:tgtEl>
                      <p:spTgt spid="1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3" fill="hold">
                      <p:stCondLst>
                        <p:cond delay="0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1.48148E-6 L -2.5E-6 0.46736 " pathEditMode="relative" rAng="0" ptsTypes="AA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3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6"/>
                  </p:tgtEl>
                </p:cond>
              </p:nextCondLst>
            </p:seq>
            <p:seq concurrent="1" nextAc="seek">
              <p:cTn id="87" restart="whenNotActive" fill="hold" evtFilter="cancelBubble" nodeType="interactiveSeq">
                <p:stCondLst>
                  <p:cond evt="onClick" delay="0">
                    <p:tgtEl>
                      <p:spTgt spid="1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8" fill="hold">
                      <p:stCondLst>
                        <p:cond delay="0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48148E-6 L 3.75E-6 0.47778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38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5"/>
                  </p:tgtEl>
                </p:cond>
              </p:nextCondLst>
            </p:seq>
            <p:seq concurrent="1" nextAc="seek">
              <p:cTn id="92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3" fill="hold">
                      <p:stCondLst>
                        <p:cond delay="0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2.59259E-6 L 0.00104 0.47431 " pathEditMode="relative" rAng="0" ptsTypes="AA">
                                      <p:cBhvr>
                                        <p:cTn id="9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2" y="237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seq concurrent="1" nextAc="seek">
              <p:cTn id="97" restart="whenNotActive" fill="hold" evtFilter="cancelBubble" nodeType="interactiveSeq">
                <p:stCondLst>
                  <p:cond evt="onClick" delay="0">
                    <p:tgtEl>
                      <p:spTgt spid="5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8" fill="hold">
                      <p:stCondLst>
                        <p:cond delay="0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2.96296E-6 L 0.003 0.47662 " pathEditMode="relative" rAng="0" ptsTypes="AA">
                                      <p:cBhvr>
                                        <p:cTn id="101" dur="10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3" y="238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3"/>
                  </p:tgtEl>
                </p:cond>
              </p:nextCondLst>
            </p:seq>
            <p:seq concurrent="1" nextAc="seek">
              <p:cTn id="102" restart="whenNotActive" fill="hold" evtFilter="cancelBubble" nodeType="interactiveSeq">
                <p:stCondLst>
                  <p:cond evt="onClick" delay="0">
                    <p:tgtEl>
                      <p:spTgt spid="5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3" fill="hold">
                      <p:stCondLst>
                        <p:cond delay="0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95833E-6 -7.40741E-7 L 3.95833E-6 0.38657 " pathEditMode="relative" rAng="0" ptsTypes="AA">
                                      <p:cBhvr>
                                        <p:cTn id="106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32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0"/>
                  </p:tgtEl>
                </p:cond>
              </p:nextCondLst>
            </p:seq>
            <p:seq concurrent="1" nextAc="seek">
              <p:cTn id="107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8" fill="hold">
                      <p:stCondLst>
                        <p:cond delay="0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022E-16 -7.40741E-7 L 1.11022E-16 0.39005 " pathEditMode="relative" rAng="0" ptsTypes="AA">
                                      <p:cBhvr>
                                        <p:cTn id="111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112" restart="whenNotActive" fill="hold" evtFilter="cancelBubble" nodeType="interactiveSeq">
                <p:stCondLst>
                  <p:cond evt="onClick" delay="0">
                    <p:tgtEl>
                      <p:spTgt spid="3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3" fill="hold">
                      <p:stCondLst>
                        <p:cond delay="0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-3.33333E-6 L 3.54167E-6 0.39213 " pathEditMode="relative" rAng="0" ptsTypes="AA">
                                      <p:cBhvr>
                                        <p:cTn id="116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1"/>
                  </p:tgtEl>
                </p:cond>
              </p:nextCondLst>
            </p:seq>
            <p:seq concurrent="1" nextAc="seek">
              <p:cTn id="117" restart="whenNotActive" fill="hold" evtFilter="cancelBubble" nodeType="interactiveSeq">
                <p:stCondLst>
                  <p:cond evt="onClick" delay="0">
                    <p:tgtEl>
                      <p:spTgt spid="3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18" fill="hold">
                      <p:stCondLst>
                        <p:cond delay="0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-7.40741E-7 L -3.33333E-6 0.39097 " pathEditMode="relative" rAng="0" ptsTypes="AA">
                                      <p:cBhvr>
                                        <p:cTn id="121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53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0"/>
                  </p:tgtEl>
                </p:cond>
              </p:nextCondLst>
            </p:seq>
            <p:seq concurrent="1" nextAc="seek">
              <p:cTn id="122" restart="whenNotActive" fill="hold" evtFilter="cancelBubble" nodeType="interactiveSeq">
                <p:stCondLst>
                  <p:cond evt="onClick" delay="0">
                    <p:tgtEl>
                      <p:spTgt spid="2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3" fill="hold">
                      <p:stCondLst>
                        <p:cond delay="0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33333E-6 L 2.91667E-6 0.39213 " pathEditMode="relative" rAng="0" ptsTypes="AA">
                                      <p:cBhvr>
                                        <p:cTn id="12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60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9"/>
                  </p:tgtEl>
                </p:cond>
              </p:nextCondLst>
            </p:seq>
            <p:seq concurrent="1" nextAc="seek">
              <p:cTn id="127" restart="whenNotActive" fill="hold" evtFilter="cancelBubble" nodeType="interactiveSeq">
                <p:stCondLst>
                  <p:cond evt="onClick" delay="0">
                    <p:tgtEl>
                      <p:spTgt spid="2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8" fill="hold">
                      <p:stCondLst>
                        <p:cond delay="0"/>
                      </p:stCondLst>
                      <p:childTnLst>
                        <p:par>
                          <p:cTn id="129" fill="hold">
                            <p:stCondLst>
                              <p:cond delay="0"/>
                            </p:stCondLst>
                            <p:childTnLst>
                              <p:par>
                                <p:cTn id="13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3.33333E-6 L 8.33333E-7 0.39005 " pathEditMode="relative" rAng="0" ptsTypes="AA">
                                      <p:cBhvr>
                                        <p:cTn id="131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6"/>
                  </p:tgtEl>
                </p:cond>
              </p:nextCondLst>
            </p:seq>
            <p:seq concurrent="1" nextAc="seek">
              <p:cTn id="132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3" fill="hold">
                      <p:stCondLst>
                        <p:cond delay="0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7.40741E-7 L -4.58333E-6 0.40532 " pathEditMode="relative" rAng="0" ptsTypes="AA">
                                      <p:cBhvr>
                                        <p:cTn id="13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025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37" restart="whenNotActive" fill="hold" evtFilter="cancelBubble" nodeType="interactiveSeq">
                <p:stCondLst>
                  <p:cond evt="onClick" delay="0">
                    <p:tgtEl>
                      <p:spTgt spid="5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8" fill="hold">
                      <p:stCondLst>
                        <p:cond delay="0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1.85185E-6 L 0.00573 0.39745 " pathEditMode="relative" rAng="0" ptsTypes="AA">
                                      <p:cBhvr>
                                        <p:cTn id="141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6" y="1986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4"/>
                  </p:tgtEl>
                </p:cond>
              </p:nextCondLst>
            </p:seq>
            <p:seq concurrent="1" nextAc="seek">
              <p:cTn id="142" restart="whenNotActive" fill="hold" evtFilter="cancelBubble" nodeType="interactiveSeq">
                <p:stCondLst>
                  <p:cond evt="onClick" delay="0">
                    <p:tgtEl>
                      <p:spTgt spid="5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3" fill="hold">
                      <p:stCondLst>
                        <p:cond delay="0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95833E-6 4.07407E-6 L -0.00286 0.33703 " pathEditMode="relative" rAng="0" ptsTypes="AA">
                                      <p:cBhvr>
                                        <p:cTn id="146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3" y="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5"/>
                  </p:tgtEl>
                </p:cond>
              </p:nextCondLst>
            </p:seq>
            <p:seq concurrent="1" nextAc="seek">
              <p:cTn id="147" restart="whenNotActive" fill="hold" evtFilter="cancelBubble" nodeType="interactiveSeq">
                <p:stCondLst>
                  <p:cond evt="onClick" delay="0">
                    <p:tgtEl>
                      <p:spTgt spid="3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8" fill="hold">
                      <p:stCondLst>
                        <p:cond delay="0"/>
                      </p:stCondLst>
                      <p:childTnLst>
                        <p:par>
                          <p:cTn id="149" fill="hold">
                            <p:stCondLst>
                              <p:cond delay="0"/>
                            </p:stCondLst>
                            <p:childTnLst>
                              <p:par>
                                <p:cTn id="15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58333E-6 -1.48148E-6 L -4.58333E-6 0.33171 " pathEditMode="relative" rAng="0" ptsTypes="AA">
                                      <p:cBhvr>
                                        <p:cTn id="151" dur="1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57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4"/>
                  </p:tgtEl>
                </p:cond>
              </p:nextCondLst>
            </p:seq>
            <p:seq concurrent="1" nextAc="seek">
              <p:cTn id="152" restart="whenNotActive" fill="hold" evtFilter="cancelBubble" nodeType="interactiveSeq">
                <p:stCondLst>
                  <p:cond evt="onClick" delay="0">
                    <p:tgtEl>
                      <p:spTgt spid="3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3" fill="hold">
                      <p:stCondLst>
                        <p:cond delay="0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8.33333E-7 0.32338 " pathEditMode="relative" rAng="0" ptsTypes="AA">
                                      <p:cBhvr>
                                        <p:cTn id="156" dur="1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5"/>
                  </p:tgtEl>
                </p:cond>
              </p:nextCondLst>
            </p:seq>
            <p:seq concurrent="1" nextAc="seek">
              <p:cTn id="157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58" fill="hold">
                      <p:stCondLst>
                        <p:cond delay="0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1.48148E-6 L 8.33333E-7 0.32338 " pathEditMode="relative" rAng="0" ptsTypes="AA">
                                      <p:cBhvr>
                                        <p:cTn id="161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1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  <p:seq concurrent="1" nextAc="seek">
              <p:cTn id="162" restart="whenNotActive" fill="hold" evtFilter="cancelBubble" nodeType="interactiveSeq">
                <p:stCondLst>
                  <p:cond evt="onClick" delay="0">
                    <p:tgtEl>
                      <p:spTgt spid="3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3" fill="hold">
                      <p:stCondLst>
                        <p:cond delay="0"/>
                      </p:stCondLst>
                      <p:childTnLst>
                        <p:par>
                          <p:cTn id="164" fill="hold">
                            <p:stCondLst>
                              <p:cond delay="0"/>
                            </p:stCondLst>
                            <p:childTnLst>
                              <p:par>
                                <p:cTn id="16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0833E-6 1.11111E-6 L -2.70833E-6 0.31435 " pathEditMode="relative" rAng="0" ptsTypes="AA">
                                      <p:cBhvr>
                                        <p:cTn id="166" dur="1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71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7"/>
                  </p:tgtEl>
                </p:cond>
              </p:nextCondLst>
            </p:seq>
            <p:seq concurrent="1" nextAc="seek">
              <p:cTn id="167" restart="whenNotActive" fill="hold" evtFilter="cancelBubble" nodeType="interactiveSeq">
                <p:stCondLst>
                  <p:cond evt="onClick" delay="0">
                    <p:tgtEl>
                      <p:spTgt spid="3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8" fill="hold">
                      <p:stCondLst>
                        <p:cond delay="0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91667E-6 -3.33333E-6 L 2.91667E-6 0.31806 " pathEditMode="relative" rAng="0" ptsTypes="AA">
                                      <p:cBhvr>
                                        <p:cTn id="171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9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8"/>
                  </p:tgtEl>
                </p:cond>
              </p:nextCondLst>
            </p:seq>
            <p:seq concurrent="1" nextAc="seek">
              <p:cTn id="172" restart="whenNotActive" fill="hold" evtFilter="cancelBubble" nodeType="interactiveSeq">
                <p:stCondLst>
                  <p:cond evt="onClick" delay="0">
                    <p:tgtEl>
                      <p:spTgt spid="3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3" fill="hold">
                      <p:stCondLst>
                        <p:cond delay="0"/>
                      </p:stCondLst>
                      <p:childTnLst>
                        <p:par>
                          <p:cTn id="174" fill="hold">
                            <p:stCondLst>
                              <p:cond delay="0"/>
                            </p:stCondLst>
                            <p:childTnLst>
                              <p:par>
                                <p:cTn id="17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75E-6 1.48148E-6 L 3.75E-6 0.32037 " pathEditMode="relative" rAng="0" ptsTypes="AA">
                                      <p:cBhvr>
                                        <p:cTn id="17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9"/>
                  </p:tgtEl>
                </p:cond>
              </p:nextCondLst>
            </p:seq>
            <p:seq concurrent="1" nextAc="seek">
              <p:cTn id="177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8" fill="hold">
                      <p:stCondLst>
                        <p:cond delay="0"/>
                      </p:stCondLst>
                      <p:childTnLst>
                        <p:par>
                          <p:cTn id="179" fill="hold">
                            <p:stCondLst>
                              <p:cond delay="0"/>
                            </p:stCondLst>
                            <p:childTnLst>
                              <p:par>
                                <p:cTn id="18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7 1.48148E-6 L -4.16667E-7 0.32129 " pathEditMode="relative" rAng="0" ptsTypes="AA">
                                      <p:cBhvr>
                                        <p:cTn id="181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182" restart="whenNotActive" fill="hold" evtFilter="cancelBubble" nodeType="interactiveSeq">
                <p:stCondLst>
                  <p:cond evt="onClick" delay="0">
                    <p:tgtEl>
                      <p:spTgt spid="4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3" fill="hold">
                      <p:stCondLst>
                        <p:cond delay="0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1.48148E-6 L 1.875E-6 0.32037 " pathEditMode="relative" rAng="0" ptsTypes="AA">
                                      <p:cBhvr>
                                        <p:cTn id="186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6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1"/>
                  </p:tgtEl>
                </p:cond>
              </p:nextCondLst>
            </p:seq>
            <p:seq concurrent="1" nextAc="seek">
              <p:cTn id="187" restart="whenNotActive" fill="hold" evtFilter="cancelBubble" nodeType="interactiveSeq">
                <p:stCondLst>
                  <p:cond evt="onClick" delay="0">
                    <p:tgtEl>
                      <p:spTgt spid="5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88" fill="hold">
                      <p:stCondLst>
                        <p:cond delay="0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1.48148E-6 L -4.16667E-6 0.31597 " pathEditMode="relative" rAng="0" ptsTypes="AA">
                                      <p:cBhvr>
                                        <p:cTn id="191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78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"/>
                  </p:tgtEl>
                </p:cond>
              </p:nextCondLst>
            </p:seq>
            <p:seq concurrent="1" nextAc="seek">
              <p:cTn id="192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3" fill="hold">
                      <p:stCondLst>
                        <p:cond delay="0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25E-6 -3.33333E-6 L -1.25E-6 0.39005 " pathEditMode="relative" rAng="0" ptsTypes="AA">
                                      <p:cBhvr>
                                        <p:cTn id="196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4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197" restart="whenNotActive" fill="hold" evtFilter="cancelBubble" nodeType="interactiveSeq">
                <p:stCondLst>
                  <p:cond evt="onClick" delay="0">
                    <p:tgtEl>
                      <p:spTgt spid="2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8" fill="hold">
                      <p:stCondLst>
                        <p:cond delay="0"/>
                      </p:stCondLst>
                      <p:childTnLst>
                        <p:par>
                          <p:cTn id="199" fill="hold">
                            <p:stCondLst>
                              <p:cond delay="0"/>
                            </p:stCondLst>
                            <p:childTnLst>
                              <p:par>
                                <p:cTn id="200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875E-6 -3.33333E-6 L 1.875E-6 0.39607 " pathEditMode="relative" rAng="0" ptsTypes="AA">
                                      <p:cBhvr>
                                        <p:cTn id="20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79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7"/>
                  </p:tgtEl>
                </p:cond>
              </p:nextCondLst>
            </p:seq>
          </p:childTnLst>
        </p:cTn>
      </p:par>
    </p:tnLst>
    <p:bldLst>
      <p:bldP spid="54" grpId="0" animBg="1"/>
      <p:bldP spid="9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5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3091A63-6CAA-EED9-EB43-2C34CAA333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998988" y="1621734"/>
            <a:ext cx="10086109" cy="1193800"/>
          </a:xfrm>
        </p:spPr>
        <p:txBody>
          <a:bodyPr anchor="ctr"/>
          <a:lstStyle/>
          <a:p>
            <a:r>
              <a:rPr lang="ru-RU" dirty="0">
                <a:latin typeface="Segoe Print" panose="02000600000000000000" pitchFamily="2" charset="0"/>
              </a:rPr>
              <a:t>Ты молодец!</a:t>
            </a:r>
            <a:endParaRPr lang="x-none" dirty="0">
              <a:latin typeface="Segoe Print" panose="02000600000000000000" pitchFamily="2" charset="0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0FBF4683-A44B-42E5-89A6-A13184CFEB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4772" y="2711359"/>
            <a:ext cx="2878359" cy="282345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608611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3552E269-B61F-4AF7-BFC2-7CD2F17841F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11696" y="1489682"/>
            <a:ext cx="10515600" cy="5092010"/>
          </a:xfrm>
        </p:spPr>
        <p:txBody>
          <a:bodyPr>
            <a:normAutofit fontScale="85000" lnSpcReduction="1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Цель: формирование представлений о цветах на основе запоминания букв и выполнения звуко-буквенного, слогового и языкового анализа и синтеза.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Задачи: развивать зрительную и фонетическую память, внимание; развивать умение выделять звуки в слове, соотносить звук и букву; развивать навык чтения; совершенствовать слоговой анализ и синтез слов; развивать умение определять количество слов в предложении; расширять словарь детей.</a:t>
            </a:r>
          </a:p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Содержание: 1.(3-32слайды) Посмотри и запомни появляющиеся буквы. 1 вариант: Из ряда букв выбери только те, которые ты видел. 2 вариант: Попробуй из увиденных букв составить слово. Выбери из ряда букв только те, которые есть в слове. Прочитай какое слово получилось. Посмотри на картинку и запомни этот цветок. 2.(33,34 слайды) Посмотри на слоговые схемы. Вспомни названия цветов, проговори по слогам, выделяя ударный слог, и соотнеси со схемой. 3.(35 слайд.) Устно составь предложение с любым из изображенных цветов. Составь схему своего предложения, последовательно выбирая необходимый условный знак.</a:t>
            </a:r>
          </a:p>
        </p:txBody>
      </p:sp>
    </p:spTree>
    <p:extLst>
      <p:ext uri="{BB962C8B-B14F-4D97-AF65-F5344CB8AC3E}">
        <p14:creationId xmlns:p14="http://schemas.microsoft.com/office/powerpoint/2010/main" val="135072754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6C4F23A-E3E8-44D2-B9AD-88E30D5FBE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81768" y="1594858"/>
            <a:ext cx="2671982" cy="3629885"/>
          </a:xfrm>
          <a:prstGeom prst="rect">
            <a:avLst/>
          </a:prstGeom>
        </p:spPr>
      </p:pic>
      <p:pic>
        <p:nvPicPr>
          <p:cNvPr id="41" name="Рисунок 40">
            <a:extLst>
              <a:ext uri="{FF2B5EF4-FFF2-40B4-BE49-F238E27FC236}">
                <a16:creationId xmlns:a16="http://schemas.microsoft.com/office/drawing/2014/main" id="{F1A3BD87-B468-4F85-A2D3-5D81FC5555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2165" y="2882096"/>
            <a:ext cx="3283742" cy="3975904"/>
          </a:xfrm>
          <a:prstGeom prst="rect">
            <a:avLst/>
          </a:prstGeom>
        </p:spPr>
      </p:pic>
      <p:pic>
        <p:nvPicPr>
          <p:cNvPr id="43" name="Рисунок 42">
            <a:extLst>
              <a:ext uri="{FF2B5EF4-FFF2-40B4-BE49-F238E27FC236}">
                <a16:creationId xmlns:a16="http://schemas.microsoft.com/office/drawing/2014/main" id="{0C181EE8-F295-4C31-B62A-4C87BE95CA6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9389" y="1053297"/>
            <a:ext cx="3340444" cy="45199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1309705"/>
      </p:ext>
    </p:extLst>
  </p:cSld>
  <p:clrMapOvr>
    <a:masterClrMapping/>
  </p:clrMapOvr>
  <p:transition spd="slow">
    <p:cover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3">
            <a:extLst>
              <a:ext uri="{FF2B5EF4-FFF2-40B4-BE49-F238E27FC236}">
                <a16:creationId xmlns:a16="http://schemas.microsoft.com/office/drawing/2014/main" id="{C28695FA-5D05-403A-8DDC-AF2EFE6C2F7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170183"/>
              </p:ext>
            </p:extLst>
          </p:nvPr>
        </p:nvGraphicFramePr>
        <p:xfrm>
          <a:off x="3736560" y="2034751"/>
          <a:ext cx="4718880" cy="15436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572960">
                  <a:extLst>
                    <a:ext uri="{9D8B030D-6E8A-4147-A177-3AD203B41FA5}">
                      <a16:colId xmlns:a16="http://schemas.microsoft.com/office/drawing/2014/main" val="865702117"/>
                    </a:ext>
                  </a:extLst>
                </a:gridCol>
                <a:gridCol w="1572960">
                  <a:extLst>
                    <a:ext uri="{9D8B030D-6E8A-4147-A177-3AD203B41FA5}">
                      <a16:colId xmlns:a16="http://schemas.microsoft.com/office/drawing/2014/main" val="1086940617"/>
                    </a:ext>
                  </a:extLst>
                </a:gridCol>
                <a:gridCol w="1572960">
                  <a:extLst>
                    <a:ext uri="{9D8B030D-6E8A-4147-A177-3AD203B41FA5}">
                      <a16:colId xmlns:a16="http://schemas.microsoft.com/office/drawing/2014/main" val="2456894093"/>
                    </a:ext>
                  </a:extLst>
                </a:gridCol>
              </a:tblGrid>
              <a:tr h="1543657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9528714"/>
                  </a:ext>
                </a:extLst>
              </a:tr>
            </a:tbl>
          </a:graphicData>
        </a:graphic>
      </p:graphicFrame>
      <p:pic>
        <p:nvPicPr>
          <p:cNvPr id="20" name="Рисунок 19">
            <a:extLst>
              <a:ext uri="{FF2B5EF4-FFF2-40B4-BE49-F238E27FC236}">
                <a16:creationId xmlns:a16="http://schemas.microsoft.com/office/drawing/2014/main" id="{9F432B68-FE3E-4AC0-AF2E-1D57517869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4370" y="2034751"/>
            <a:ext cx="1300332" cy="1574422"/>
          </a:xfrm>
          <a:prstGeom prst="rect">
            <a:avLst/>
          </a:prstGeom>
        </p:spPr>
      </p:pic>
      <p:pic>
        <p:nvPicPr>
          <p:cNvPr id="22" name="Рисунок 21">
            <a:extLst>
              <a:ext uri="{FF2B5EF4-FFF2-40B4-BE49-F238E27FC236}">
                <a16:creationId xmlns:a16="http://schemas.microsoft.com/office/drawing/2014/main" id="{6FB54CDE-457B-49FB-95B6-B24FCEAC174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81561" y="5081286"/>
            <a:ext cx="1313081" cy="1776714"/>
          </a:xfrm>
          <a:prstGeom prst="rect">
            <a:avLst/>
          </a:prstGeom>
        </p:spPr>
      </p:pic>
      <p:pic>
        <p:nvPicPr>
          <p:cNvPr id="24" name="Рисунок 23">
            <a:extLst>
              <a:ext uri="{FF2B5EF4-FFF2-40B4-BE49-F238E27FC236}">
                <a16:creationId xmlns:a16="http://schemas.microsoft.com/office/drawing/2014/main" id="{E4ED73AB-16F5-4C20-B50E-23288DAB3D5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77135" y="5079722"/>
            <a:ext cx="1222648" cy="1660967"/>
          </a:xfrm>
          <a:prstGeom prst="rect">
            <a:avLst/>
          </a:prstGeom>
        </p:spPr>
      </p:pic>
      <p:pic>
        <p:nvPicPr>
          <p:cNvPr id="28" name="Рисунок 27">
            <a:extLst>
              <a:ext uri="{FF2B5EF4-FFF2-40B4-BE49-F238E27FC236}">
                <a16:creationId xmlns:a16="http://schemas.microsoft.com/office/drawing/2014/main" id="{D426F2C6-0022-47B3-9927-9E7244E97800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5218" y="5187676"/>
            <a:ext cx="1279887" cy="1409772"/>
          </a:xfrm>
          <a:prstGeom prst="rect">
            <a:avLst/>
          </a:prstGeom>
        </p:spPr>
      </p:pic>
      <p:pic>
        <p:nvPicPr>
          <p:cNvPr id="32" name="Рисунок 31">
            <a:extLst>
              <a:ext uri="{FF2B5EF4-FFF2-40B4-BE49-F238E27FC236}">
                <a16:creationId xmlns:a16="http://schemas.microsoft.com/office/drawing/2014/main" id="{94DA73DD-E116-43FD-8A3E-58C042AE5A51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99397" y="5012007"/>
            <a:ext cx="1524627" cy="1845994"/>
          </a:xfrm>
          <a:prstGeom prst="rect">
            <a:avLst/>
          </a:prstGeom>
        </p:spPr>
      </p:pic>
      <p:pic>
        <p:nvPicPr>
          <p:cNvPr id="36" name="Рисунок 35">
            <a:extLst>
              <a:ext uri="{FF2B5EF4-FFF2-40B4-BE49-F238E27FC236}">
                <a16:creationId xmlns:a16="http://schemas.microsoft.com/office/drawing/2014/main" id="{3C605202-E3C5-461B-942E-18F0F3FF533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080" y="5079425"/>
            <a:ext cx="1121895" cy="1518023"/>
          </a:xfrm>
          <a:prstGeom prst="rect">
            <a:avLst/>
          </a:prstGeom>
        </p:spPr>
      </p:pic>
      <p:pic>
        <p:nvPicPr>
          <p:cNvPr id="40" name="Рисунок 39">
            <a:extLst>
              <a:ext uri="{FF2B5EF4-FFF2-40B4-BE49-F238E27FC236}">
                <a16:creationId xmlns:a16="http://schemas.microsoft.com/office/drawing/2014/main" id="{068079BF-B8CD-4E96-8FEB-46E13B0CB782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3710" y="5079425"/>
            <a:ext cx="1741294" cy="2108332"/>
          </a:xfrm>
          <a:prstGeom prst="rect">
            <a:avLst/>
          </a:prstGeom>
        </p:spPr>
      </p:pic>
      <p:pic>
        <p:nvPicPr>
          <p:cNvPr id="42" name="Рисунок 41">
            <a:extLst>
              <a:ext uri="{FF2B5EF4-FFF2-40B4-BE49-F238E27FC236}">
                <a16:creationId xmlns:a16="http://schemas.microsoft.com/office/drawing/2014/main" id="{7C0A8F78-2ABE-44C5-A41B-FD09E43B40C4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40874" y="5021066"/>
            <a:ext cx="1314237" cy="17782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40428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54167E-6 4.44444E-6 L -0.22904 -0.45672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458" y="-2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4"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>
                      <p:stCondLst>
                        <p:cond delay="0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7 L 0.11784 -0.45694 " pathEditMode="relative" rAng="0" ptsTypes="AA">
                                      <p:cBhvr>
                                        <p:cTn id="1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85" y="-2284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4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2"/>
                  </p:tgtEl>
                </p:cond>
              </p:nextCondLst>
            </p:seq>
            <p:seq concurrent="1" nextAc="seek">
              <p:cTn id="19" restart="whenNotActive" fill="hold" evtFilter="cancelBubble" nodeType="interactiveSeq">
                <p:stCondLst>
                  <p:cond evt="onClick" delay="0">
                    <p:tgtEl>
                      <p:spTgt spid="2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0" fill="hold">
                      <p:stCondLst>
                        <p:cond delay="0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8"/>
                  </p:tgtEl>
                </p:cond>
              </p:nextCondLst>
            </p:seq>
            <p:seq concurrent="1" nextAc="seek">
              <p:cTn id="26" restart="whenNotActive" fill="hold" evtFilter="cancelBubble" nodeType="interactiveSeq">
                <p:stCondLst>
                  <p:cond evt="onClick" delay="0">
                    <p:tgtEl>
                      <p:spTgt spid="3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7" fill="hold">
                      <p:stCondLst>
                        <p:cond delay="0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2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4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0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3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6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AFBA8583-8FF8-486A-8F64-812CB3B4A9FB}"/>
              </a:ext>
            </a:extLst>
          </p:cNvPr>
          <p:cNvSpPr txBox="1"/>
          <p:nvPr/>
        </p:nvSpPr>
        <p:spPr>
          <a:xfrm>
            <a:off x="4995035" y="1477619"/>
            <a:ext cx="1404552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4800" dirty="0">
                <a:latin typeface="Rockwell MT" panose="02060603030405020103" pitchFamily="18" charset="0"/>
              </a:rPr>
              <a:t>Мак</a:t>
            </a:r>
          </a:p>
        </p:txBody>
      </p:sp>
      <p:sp>
        <p:nvSpPr>
          <p:cNvPr id="2" name="AutoShape 2" descr="Picture backgroun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35450" y="2308616"/>
            <a:ext cx="5923722" cy="41427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64121718"/>
      </p:ext>
    </p:extLst>
  </p:cSld>
  <p:clrMapOvr>
    <a:masterClrMapping/>
  </p:clrMapOvr>
  <p:transition spd="slow">
    <p:push dir="u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>
            <a:extLst>
              <a:ext uri="{FF2B5EF4-FFF2-40B4-BE49-F238E27FC236}">
                <a16:creationId xmlns:a16="http://schemas.microsoft.com/office/drawing/2014/main" id="{86F91CF4-D2C6-4A46-B3EB-CA2079B385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98238" y="2443126"/>
            <a:ext cx="3215857" cy="4351338"/>
          </a:xfrm>
          <a:prstGeom prst="rect">
            <a:avLst/>
          </a:prstGeom>
        </p:spPr>
      </p:pic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C26138E-27CE-4D89-BA14-D29830A783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3119" y="1610744"/>
            <a:ext cx="2998728" cy="4057544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1C26138E-27CE-4D89-BA14-D29830A783E4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2961267"/>
            <a:ext cx="2449993" cy="3315057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DD65407-885D-4B19-ACBD-BFA9EB5582A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4986" y="962129"/>
            <a:ext cx="2199813" cy="29765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80274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3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6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80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Таблица 3">
            <a:extLst>
              <a:ext uri="{FF2B5EF4-FFF2-40B4-BE49-F238E27FC236}">
                <a16:creationId xmlns:a16="http://schemas.microsoft.com/office/drawing/2014/main" id="{AD1FA595-E6CB-4A3F-BEA2-485C3F1CF63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359399"/>
              </p:ext>
            </p:extLst>
          </p:nvPr>
        </p:nvGraphicFramePr>
        <p:xfrm>
          <a:off x="3736560" y="2034751"/>
          <a:ext cx="5927448" cy="1543657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481862">
                  <a:extLst>
                    <a:ext uri="{9D8B030D-6E8A-4147-A177-3AD203B41FA5}">
                      <a16:colId xmlns:a16="http://schemas.microsoft.com/office/drawing/2014/main" val="865702117"/>
                    </a:ext>
                  </a:extLst>
                </a:gridCol>
                <a:gridCol w="1481862">
                  <a:extLst>
                    <a:ext uri="{9D8B030D-6E8A-4147-A177-3AD203B41FA5}">
                      <a16:colId xmlns:a16="http://schemas.microsoft.com/office/drawing/2014/main" val="1086940617"/>
                    </a:ext>
                  </a:extLst>
                </a:gridCol>
                <a:gridCol w="1481862">
                  <a:extLst>
                    <a:ext uri="{9D8B030D-6E8A-4147-A177-3AD203B41FA5}">
                      <a16:colId xmlns:a16="http://schemas.microsoft.com/office/drawing/2014/main" val="2456894093"/>
                    </a:ext>
                  </a:extLst>
                </a:gridCol>
                <a:gridCol w="1481862">
                  <a:extLst>
                    <a:ext uri="{9D8B030D-6E8A-4147-A177-3AD203B41FA5}">
                      <a16:colId xmlns:a16="http://schemas.microsoft.com/office/drawing/2014/main" val="2835353481"/>
                    </a:ext>
                  </a:extLst>
                </a:gridCol>
              </a:tblGrid>
              <a:tr h="1543657"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/>
                      <a:endParaRPr lang="ru-RU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09528714"/>
                  </a:ext>
                </a:extLst>
              </a:tr>
            </a:tbl>
          </a:graphicData>
        </a:graphic>
      </p:graphicFrame>
      <p:pic>
        <p:nvPicPr>
          <p:cNvPr id="4" name="Объект 3">
            <a:extLst>
              <a:ext uri="{FF2B5EF4-FFF2-40B4-BE49-F238E27FC236}">
                <a16:creationId xmlns:a16="http://schemas.microsoft.com/office/drawing/2014/main" id="{86F91CF4-D2C6-4A46-B3EB-CA2079B3856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553740" y="5265914"/>
            <a:ext cx="926070" cy="125305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1C26138E-27CE-4D89-BA14-D29830A783E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199" y="2054897"/>
            <a:ext cx="1154109" cy="1561611"/>
          </a:xfrm>
          <a:prstGeom prst="rect">
            <a:avLst/>
          </a:prstGeom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8DD65407-885D-4B19-ACBD-BFA9EB5582A2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2509" y="5137028"/>
            <a:ext cx="1039910" cy="1407090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E316974F-6BB0-4FD1-9B7C-19A39D699396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8409" y="5137028"/>
            <a:ext cx="955944" cy="1298650"/>
          </a:xfrm>
          <a:prstGeom prst="rect">
            <a:avLst/>
          </a:prstGeom>
        </p:spPr>
      </p:pic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E3BA21B0-F9DE-4483-98B2-9119C76A2FD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65505" y="5045118"/>
            <a:ext cx="1143091" cy="155289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E75F4B7-03E8-4368-BD04-F80562E4809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51764" y="5265914"/>
            <a:ext cx="1233805" cy="1493873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629FEB6-85A1-42EA-B282-F43E574C63AB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628241" y="5028588"/>
            <a:ext cx="1035767" cy="1407090"/>
          </a:xfrm>
          <a:prstGeom prst="rect">
            <a:avLst/>
          </a:prstGeom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9440AA62-CFEB-451C-9A69-55983D159E1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81" y="4979446"/>
            <a:ext cx="1233805" cy="16694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9717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9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9"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9167E-6 4.81481E-6 L 0.49974 -0.4463 " pathEditMode="relative" rAng="0" ptsTypes="AA">
                                      <p:cBhvr>
                                        <p:cTn id="27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4987" y="-223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7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45833E-6 -3.7037E-7 L 0.37721 -0.44282 " pathEditMode="relative" rAng="0" ptsTypes="AA">
                                      <p:cBhvr>
                                        <p:cTn id="3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54" y="-2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7"/>
                  </p:tgtEl>
                </p:cond>
              </p:nextCondLst>
            </p:seq>
            <p:seq concurrent="1" nextAc="seek">
              <p:cTn id="40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1" fill="hold">
                      <p:stCondLst>
                        <p:cond delay="0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2.22222E-6 L -0.17148 -0.43681 " pathEditMode="relative" rAng="0" ptsTypes="AA">
                                      <p:cBhvr>
                                        <p:cTn id="4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581" y="-21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5878" y="2414137"/>
            <a:ext cx="7203796" cy="40146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4928833" y="1399834"/>
            <a:ext cx="153920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800" dirty="0">
                <a:latin typeface="Rockwell MT" panose="02060603030405020103" pitchFamily="18" charset="0"/>
              </a:rPr>
              <a:t>Ирис</a:t>
            </a:r>
          </a:p>
        </p:txBody>
      </p:sp>
    </p:spTree>
    <p:extLst>
      <p:ext uri="{BB962C8B-B14F-4D97-AF65-F5344CB8AC3E}">
        <p14:creationId xmlns:p14="http://schemas.microsoft.com/office/powerpoint/2010/main" val="164335297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" name="Рисунок 28">
            <a:extLst>
              <a:ext uri="{FF2B5EF4-FFF2-40B4-BE49-F238E27FC236}">
                <a16:creationId xmlns:a16="http://schemas.microsoft.com/office/drawing/2014/main" id="{878E1024-BA68-47FB-A67C-EAAAFDD8D2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26553" y="1594858"/>
            <a:ext cx="2602447" cy="3521339"/>
          </a:xfrm>
          <a:prstGeom prst="rect">
            <a:avLst/>
          </a:prstGeom>
        </p:spPr>
      </p:pic>
      <p:pic>
        <p:nvPicPr>
          <p:cNvPr id="31" name="Рисунок 30">
            <a:extLst>
              <a:ext uri="{FF2B5EF4-FFF2-40B4-BE49-F238E27FC236}">
                <a16:creationId xmlns:a16="http://schemas.microsoft.com/office/drawing/2014/main" id="{B6C4F23A-E3E8-44D2-B9AD-88E30D5FBE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8638" y="173469"/>
            <a:ext cx="2671982" cy="3629885"/>
          </a:xfrm>
          <a:prstGeom prst="rect">
            <a:avLst/>
          </a:prstGeom>
        </p:spPr>
      </p:pic>
      <p:pic>
        <p:nvPicPr>
          <p:cNvPr id="33" name="Рисунок 32">
            <a:extLst>
              <a:ext uri="{FF2B5EF4-FFF2-40B4-BE49-F238E27FC236}">
                <a16:creationId xmlns:a16="http://schemas.microsoft.com/office/drawing/2014/main" id="{86F91CF4-D2C6-4A46-B3EB-CA2079B3856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38092" y="3715889"/>
            <a:ext cx="2193975" cy="2968642"/>
          </a:xfrm>
          <a:prstGeom prst="rect">
            <a:avLst/>
          </a:prstGeom>
        </p:spPr>
      </p:pic>
      <p:pic>
        <p:nvPicPr>
          <p:cNvPr id="37" name="Рисунок 36">
            <a:extLst>
              <a:ext uri="{FF2B5EF4-FFF2-40B4-BE49-F238E27FC236}">
                <a16:creationId xmlns:a16="http://schemas.microsoft.com/office/drawing/2014/main" id="{6831858F-35E6-4ECB-B1AD-1BA8E86D9D62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84685" y="3225254"/>
            <a:ext cx="2603591" cy="31523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635731"/>
      </p:ext>
    </p:extLst>
  </p:cSld>
  <p:clrMapOvr>
    <a:masterClrMapping/>
  </p:clrMapOvr>
  <p:transition spd="med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500"/>
                            </p:stCondLst>
                            <p:childTnLst>
                              <p:par>
                                <p:cTn id="17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5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6500"/>
                            </p:stCondLst>
                            <p:childTnLst>
                              <p:par>
                                <p:cTn id="2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7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9500"/>
                            </p:stCondLst>
                            <p:childTnLst>
                              <p:par>
                                <p:cTn id="33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974</TotalTime>
  <Words>195</Words>
  <Application>Microsoft Office PowerPoint</Application>
  <PresentationFormat>Широкоэкранный</PresentationFormat>
  <Paragraphs>9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21" baseType="lpstr">
      <vt:lpstr>Arial</vt:lpstr>
      <vt:lpstr>Calibri</vt:lpstr>
      <vt:lpstr>Calibri Light</vt:lpstr>
      <vt:lpstr>Rockwell MT</vt:lpstr>
      <vt:lpstr>Segoe Print</vt:lpstr>
      <vt:lpstr>Times New Roman</vt:lpstr>
      <vt:lpstr>Тема Office</vt:lpstr>
      <vt:lpstr>Игра «Слова-цветы»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Ты молодец!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Марина Маркасьян</dc:creator>
  <cp:lastModifiedBy>Семья</cp:lastModifiedBy>
  <cp:revision>110</cp:revision>
  <dcterms:created xsi:type="dcterms:W3CDTF">2023-02-11T07:57:32Z</dcterms:created>
  <dcterms:modified xsi:type="dcterms:W3CDTF">2024-04-29T19:25:40Z</dcterms:modified>
</cp:coreProperties>
</file>