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764704"/>
            <a:ext cx="8191820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 рассказать </a:t>
            </a:r>
          </a:p>
          <a:p>
            <a:pPr algn="ctr"/>
            <a:r>
              <a:rPr lang="ru-RU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детям </a:t>
            </a:r>
          </a:p>
          <a:p>
            <a:pPr algn="ctr"/>
            <a:r>
              <a:rPr lang="ru-RU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 войне.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948264" y="5534561"/>
            <a:ext cx="201622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Выполнила </a:t>
            </a:r>
          </a:p>
          <a:p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Пономарева </a:t>
            </a:r>
          </a:p>
          <a:p>
            <a:r>
              <a:rPr lang="ru-RU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Евгения </a:t>
            </a:r>
          </a:p>
          <a:p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Александровна</a:t>
            </a:r>
            <a:endParaRPr lang="ru-RU" sz="2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D:\Документы Женя\Военная рам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816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51520" y="1484784"/>
            <a:ext cx="871296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Учите с ними стихи наизусть.</a:t>
            </a:r>
          </a:p>
          <a:p>
            <a:r>
              <a:rPr lang="ru-RU" dirty="0" smtClean="0"/>
              <a:t>Расскажите о ваших воевавших предках, поведайте истории высочайшего  героизма солдат на этой Священной войне. Если есть возможность, познакомьте ребенка с ветеранами. Пусть он услышит </a:t>
            </a:r>
          </a:p>
          <a:p>
            <a:r>
              <a:rPr lang="ru-RU" dirty="0" smtClean="0"/>
              <a:t>рассказы очевидцев – они производят совсем другое впечатление.</a:t>
            </a:r>
          </a:p>
          <a:p>
            <a:r>
              <a:rPr lang="ru-RU" dirty="0" smtClean="0"/>
              <a:t>Расскажите о детях Великой Отечественной войны. Ребенку постарше стоит рассказать о знаменитом дневнике  Тани  Савичевой.  Этот  дневник  представляет  собой  скупые  записи  двенадцатилетней девочки, переживающей блокаду в Ленинграде, и содержит, фактически, только перечень смертей в её семье. Последняя запись в нём: «Савичевы все умерли, осталась одна Таня</a:t>
            </a:r>
            <a:r>
              <a:rPr lang="ru-RU" dirty="0" smtClean="0"/>
              <a:t>».</a:t>
            </a:r>
            <a:r>
              <a:rPr lang="ru-RU" dirty="0" smtClean="0"/>
              <a:t> </a:t>
            </a:r>
            <a:endParaRPr lang="ru-RU" dirty="0" smtClean="0"/>
          </a:p>
          <a:p>
            <a:r>
              <a:rPr lang="ru-RU" dirty="0" smtClean="0"/>
              <a:t>Рассказы </a:t>
            </a:r>
            <a:r>
              <a:rPr lang="ru-RU" dirty="0" smtClean="0"/>
              <a:t>про взрослых и даже про юных выпускников, вынужденных сражаться на войне, могут звучать для ребенка абстрактно, тогда как история девочки, близкой ему по возрасту, не может не задеть за живое.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D:\Документы Женя\Военная рам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816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59632" y="1196752"/>
            <a:ext cx="7128792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Посетите с ребенком памятные места города. Чтобы пробудить в ребенке интерес к теме войны, покажите ему существующие вокруг него свидетельства прошлого. </a:t>
            </a:r>
            <a:r>
              <a:rPr lang="ru-RU" sz="2400" dirty="0" smtClean="0"/>
              <a:t>Вы можете </a:t>
            </a:r>
            <a:r>
              <a:rPr lang="ru-RU" sz="2400" dirty="0" smtClean="0"/>
              <a:t>показать ребенку мемориалы, отвести его к Вечному огню, возложить цветы, рассказать, что он всегда горит. </a:t>
            </a:r>
          </a:p>
          <a:p>
            <a:r>
              <a:rPr lang="ru-RU" sz="2400" dirty="0" smtClean="0"/>
              <a:t>Всё вместе это сложится в общую картину и понимание, осознание ребёнком своей принадлежности к Великой истории, вызовет чувство гордости за своих предков и стремление быть достойным их.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D:\Документы Женя\Военная рам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815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1520" y="2780928"/>
            <a:ext cx="872892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ВНИМАНИЕ!</a:t>
            </a:r>
            <a:endParaRPr lang="ru-RU" sz="6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D:\Документы Женя\Военная рам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27" y="0"/>
            <a:ext cx="9130473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1052736"/>
            <a:ext cx="9289659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НУЖНО ЛИ РАССКАЗЫВАТЬ ДЕТЯМ О ВОЙНЕ?</a:t>
            </a:r>
          </a:p>
          <a:p>
            <a:r>
              <a:rPr lang="ru-RU" dirty="0" smtClean="0"/>
              <a:t>В том, что рассказывать нужно - нет никаких  сомнений.  </a:t>
            </a:r>
            <a:endParaRPr lang="ru-RU" dirty="0" smtClean="0"/>
          </a:p>
          <a:p>
            <a:r>
              <a:rPr lang="ru-RU" dirty="0" smtClean="0"/>
              <a:t>А  </a:t>
            </a:r>
            <a:r>
              <a:rPr lang="ru-RU" dirty="0" smtClean="0"/>
              <a:t>вот  когда начинать  такой  непростой  разговор</a:t>
            </a:r>
            <a:r>
              <a:rPr lang="ru-RU" dirty="0" smtClean="0"/>
              <a:t>,</a:t>
            </a:r>
          </a:p>
          <a:p>
            <a:r>
              <a:rPr lang="ru-RU" dirty="0" smtClean="0"/>
              <a:t> </a:t>
            </a:r>
            <a:r>
              <a:rPr lang="ru-RU" dirty="0" smtClean="0"/>
              <a:t>что  сказать,  а  что  оставить  «за кадром» </a:t>
            </a:r>
            <a:r>
              <a:rPr lang="ru-RU" dirty="0" smtClean="0"/>
              <a:t>-</a:t>
            </a:r>
          </a:p>
          <a:p>
            <a:r>
              <a:rPr lang="ru-RU" dirty="0" smtClean="0"/>
              <a:t>в </a:t>
            </a:r>
            <a:r>
              <a:rPr lang="ru-RU" dirty="0" smtClean="0"/>
              <a:t>этом родителям следует полагаться  на  свой  опыт  и  на  педагогические рекомендации.</a:t>
            </a:r>
          </a:p>
          <a:p>
            <a:r>
              <a:rPr lang="ru-RU" dirty="0" smtClean="0"/>
              <a:t>РАССКАЗАТЬ О </a:t>
            </a:r>
            <a:r>
              <a:rPr lang="ru-RU" dirty="0" smtClean="0"/>
              <a:t>ВОЙНЕ… ДЛЯ ЧЕГО</a:t>
            </a:r>
            <a:r>
              <a:rPr lang="ru-RU" dirty="0" smtClean="0"/>
              <a:t>? </a:t>
            </a:r>
          </a:p>
          <a:p>
            <a:r>
              <a:rPr lang="ru-RU" dirty="0" smtClean="0"/>
              <a:t>Патриотическое чувство не возникнет само по себе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 smtClean="0"/>
              <a:t>Его нужно воспитывать с раннего детства, </a:t>
            </a:r>
          </a:p>
          <a:p>
            <a:r>
              <a:rPr lang="ru-RU" dirty="0" smtClean="0"/>
              <a:t>взращивать, культивировать. </a:t>
            </a:r>
            <a:endParaRPr lang="ru-RU" dirty="0" smtClean="0"/>
          </a:p>
          <a:p>
            <a:r>
              <a:rPr lang="ru-RU" dirty="0" smtClean="0"/>
              <a:t>И </a:t>
            </a:r>
            <a:r>
              <a:rPr lang="ru-RU" dirty="0" smtClean="0"/>
              <a:t>без помощи взрослых ребенок не сможет выделить из окружающей его  жизни  главное,  </a:t>
            </a:r>
            <a:endParaRPr lang="ru-RU" dirty="0" smtClean="0"/>
          </a:p>
          <a:p>
            <a:r>
              <a:rPr lang="ru-RU" dirty="0" smtClean="0"/>
              <a:t>расставить  </a:t>
            </a:r>
            <a:r>
              <a:rPr lang="ru-RU" dirty="0" smtClean="0"/>
              <a:t>приоритеты,  правильно  настроить  чувства. 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 smtClean="0"/>
              <a:t>Не  страшно,  и  даже </a:t>
            </a:r>
          </a:p>
          <a:p>
            <a:r>
              <a:rPr lang="ru-RU" dirty="0" smtClean="0"/>
              <a:t>неплохо, если ребенок немного поплачет, </a:t>
            </a:r>
            <a:endParaRPr lang="ru-RU" dirty="0" smtClean="0"/>
          </a:p>
          <a:p>
            <a:r>
              <a:rPr lang="ru-RU" dirty="0" smtClean="0"/>
              <a:t>слушая </a:t>
            </a:r>
            <a:r>
              <a:rPr lang="ru-RU" dirty="0" smtClean="0"/>
              <a:t>рассказы о мальчике, погибшем на глазах у матери или  о  солдате,  </a:t>
            </a:r>
            <a:endParaRPr lang="ru-RU" dirty="0" smtClean="0"/>
          </a:p>
          <a:p>
            <a:r>
              <a:rPr lang="ru-RU" dirty="0" smtClean="0"/>
              <a:t>бросившемся  </a:t>
            </a:r>
            <a:r>
              <a:rPr lang="ru-RU" dirty="0" smtClean="0"/>
              <a:t>с  последней  гранатой  под  фашистский  танк.  </a:t>
            </a:r>
            <a:endParaRPr lang="ru-RU" dirty="0" smtClean="0"/>
          </a:p>
          <a:p>
            <a:r>
              <a:rPr lang="ru-RU" dirty="0" smtClean="0"/>
              <a:t>Такие  </a:t>
            </a:r>
            <a:r>
              <a:rPr lang="ru-RU" dirty="0" smtClean="0"/>
              <a:t>эмоции  не расстраивают нервную систему ребенка, они являются началом </a:t>
            </a:r>
          </a:p>
          <a:p>
            <a:r>
              <a:rPr lang="ru-RU" dirty="0" smtClean="0"/>
              <a:t>патриотических </a:t>
            </a:r>
            <a:r>
              <a:rPr lang="ru-RU" dirty="0" smtClean="0"/>
              <a:t>чувств.</a:t>
            </a:r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D:\Документы Женя\Военная рам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816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5008" y="1268760"/>
            <a:ext cx="892899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КОГДА? Как правило, первый </a:t>
            </a:r>
            <a:r>
              <a:rPr lang="ru-RU" dirty="0" smtClean="0"/>
              <a:t>раз родители </a:t>
            </a:r>
            <a:r>
              <a:rPr lang="ru-RU" dirty="0" smtClean="0"/>
              <a:t>в общих чертах говорят о войне с четырёх -пятилетними детьми, но, разумеется, главным индикатором должен служить интерес самого ребенка к этой теме.</a:t>
            </a:r>
          </a:p>
          <a:p>
            <a:r>
              <a:rPr lang="ru-RU" dirty="0" smtClean="0"/>
              <a:t>КАК?  Какие  найти  слова,  чтобы  поведать  дошкольнику  о  страданиях  молодых  ребят,  ставших впоследствии героями? Как донести суть происходившего в те далекие годы грамотно и </a:t>
            </a:r>
            <a:r>
              <a:rPr lang="ru-RU" dirty="0" smtClean="0"/>
              <a:t>вызвать </a:t>
            </a:r>
            <a:endParaRPr lang="ru-RU" dirty="0" smtClean="0"/>
          </a:p>
          <a:p>
            <a:r>
              <a:rPr lang="ru-RU" dirty="0" smtClean="0"/>
              <a:t>маленькой  душе  чувство  гордости, сострадания,  почитания,  патриотизма?  Рассказывайте  об известных и значимых </a:t>
            </a:r>
            <a:r>
              <a:rPr lang="ru-RU" dirty="0" smtClean="0"/>
              <a:t>событиях </a:t>
            </a:r>
            <a:r>
              <a:rPr lang="ru-RU" dirty="0" smtClean="0"/>
              <a:t>войны. Задача родителей </a:t>
            </a:r>
            <a:r>
              <a:rPr lang="ru-RU" dirty="0" smtClean="0"/>
              <a:t>- не </a:t>
            </a:r>
            <a:r>
              <a:rPr lang="ru-RU" dirty="0" smtClean="0"/>
              <a:t>напугать ребенка, а просветить. </a:t>
            </a:r>
          </a:p>
          <a:p>
            <a:r>
              <a:rPr lang="ru-RU" dirty="0" smtClean="0"/>
              <a:t>Говоря о блокаде Ленинграда, не надо вдаваться в подробности, достаточно будет сказать, что фашисты блокировали подъезды к городу, чтобы туда нельзя было доставить еду, и жители города </a:t>
            </a:r>
          </a:p>
          <a:p>
            <a:r>
              <a:rPr lang="ru-RU" dirty="0" smtClean="0"/>
              <a:t>вынуждены были голодать.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D:\Документы Женя\Военная рам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816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411760" y="1196752"/>
            <a:ext cx="5040560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Читайте детям известные произведения</a:t>
            </a:r>
          </a:p>
          <a:p>
            <a:r>
              <a:rPr lang="ru-RU" sz="1600" dirty="0" smtClean="0"/>
              <a:t>А. П. Гайдар</a:t>
            </a:r>
          </a:p>
          <a:p>
            <a:r>
              <a:rPr lang="ru-RU" sz="1600" dirty="0" smtClean="0"/>
              <a:t>«</a:t>
            </a:r>
            <a:r>
              <a:rPr lang="ru-RU" sz="1600" dirty="0" err="1" smtClean="0"/>
              <a:t>Мальчиш</a:t>
            </a:r>
            <a:r>
              <a:rPr lang="ru-RU" sz="1600" dirty="0" smtClean="0"/>
              <a:t> –</a:t>
            </a:r>
            <a:r>
              <a:rPr lang="ru-RU" sz="1600" dirty="0" err="1" smtClean="0"/>
              <a:t>Кибальчиш</a:t>
            </a:r>
            <a:r>
              <a:rPr lang="ru-RU" sz="1600" dirty="0" smtClean="0"/>
              <a:t>» </a:t>
            </a:r>
          </a:p>
          <a:p>
            <a:r>
              <a:rPr lang="ru-RU" sz="1600" dirty="0" smtClean="0"/>
              <a:t>В. П. Катаев</a:t>
            </a:r>
          </a:p>
          <a:p>
            <a:r>
              <a:rPr lang="ru-RU" sz="1600" dirty="0" smtClean="0"/>
              <a:t>«Сын полка»</a:t>
            </a:r>
          </a:p>
          <a:p>
            <a:r>
              <a:rPr lang="ru-RU" sz="1600" dirty="0" smtClean="0"/>
              <a:t>Л. А. Кассиль</a:t>
            </a:r>
          </a:p>
          <a:p>
            <a:r>
              <a:rPr lang="ru-RU" sz="1600" dirty="0" smtClean="0"/>
              <a:t>«Твои защитники» </a:t>
            </a:r>
          </a:p>
          <a:p>
            <a:r>
              <a:rPr lang="ru-RU" sz="1600" dirty="0" smtClean="0"/>
              <a:t>«Рассказ об отсутствующем»</a:t>
            </a:r>
          </a:p>
          <a:p>
            <a:r>
              <a:rPr lang="ru-RU" sz="1600" dirty="0" smtClean="0"/>
              <a:t>«Есть такие люди»</a:t>
            </a:r>
          </a:p>
          <a:p>
            <a:r>
              <a:rPr lang="ru-RU" sz="1600" dirty="0" smtClean="0"/>
              <a:t>«Обыкновенные ребята» </a:t>
            </a:r>
          </a:p>
          <a:p>
            <a:r>
              <a:rPr lang="ru-RU" sz="1600" dirty="0" smtClean="0"/>
              <a:t>«У классной доски»</a:t>
            </a:r>
          </a:p>
          <a:p>
            <a:r>
              <a:rPr lang="ru-RU" sz="1600" dirty="0" smtClean="0"/>
              <a:t>«Отметки Риммы Лебедевой»</a:t>
            </a:r>
          </a:p>
          <a:p>
            <a:r>
              <a:rPr lang="ru-RU" sz="1600" dirty="0" smtClean="0"/>
              <a:t>«</a:t>
            </a:r>
            <a:r>
              <a:rPr lang="ru-RU" sz="1600" dirty="0" smtClean="0"/>
              <a:t>Вот как это было»</a:t>
            </a:r>
          </a:p>
          <a:p>
            <a:r>
              <a:rPr lang="ru-RU" sz="1600" dirty="0" smtClean="0"/>
              <a:t>В. Ю. Драгунский </a:t>
            </a:r>
          </a:p>
          <a:p>
            <a:r>
              <a:rPr lang="ru-RU" sz="1600" dirty="0" smtClean="0"/>
              <a:t>«Арбузный переулок» (в кн. "Денискины </a:t>
            </a:r>
          </a:p>
          <a:p>
            <a:r>
              <a:rPr lang="ru-RU" sz="1600" dirty="0" smtClean="0"/>
              <a:t>рассказы")</a:t>
            </a:r>
          </a:p>
          <a:p>
            <a:r>
              <a:rPr lang="ru-RU" sz="1600" dirty="0" smtClean="0"/>
              <a:t>А. М. </a:t>
            </a:r>
            <a:r>
              <a:rPr lang="ru-RU" sz="1600" dirty="0" err="1" smtClean="0"/>
              <a:t>Жариков</a:t>
            </a:r>
            <a:endParaRPr lang="ru-RU" sz="1600" dirty="0" smtClean="0"/>
          </a:p>
          <a:p>
            <a:r>
              <a:rPr lang="ru-RU" sz="1600" dirty="0" smtClean="0"/>
              <a:t>«Смелые ребята»</a:t>
            </a:r>
          </a:p>
          <a:p>
            <a:endParaRPr lang="ru-RU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D:\Документы Женя\Военная рам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5009"/>
            <a:ext cx="9217024" cy="692300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267744" y="1268760"/>
            <a:ext cx="432048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«Максим в отряде»</a:t>
            </a:r>
          </a:p>
          <a:p>
            <a:r>
              <a:rPr lang="ru-RU" dirty="0" smtClean="0"/>
              <a:t>В. А. Осеева</a:t>
            </a:r>
          </a:p>
          <a:p>
            <a:r>
              <a:rPr lang="ru-RU" dirty="0" smtClean="0"/>
              <a:t>«Андрейка»</a:t>
            </a:r>
          </a:p>
          <a:p>
            <a:r>
              <a:rPr lang="ru-RU" dirty="0" smtClean="0"/>
              <a:t>«Три сына»</a:t>
            </a:r>
          </a:p>
          <a:p>
            <a:r>
              <a:rPr lang="ru-RU" dirty="0" smtClean="0"/>
              <a:t>К. Г. Паустовский</a:t>
            </a:r>
          </a:p>
          <a:p>
            <a:r>
              <a:rPr lang="ru-RU" dirty="0" smtClean="0"/>
              <a:t>«Стальное колечко»  </a:t>
            </a:r>
          </a:p>
          <a:p>
            <a:r>
              <a:rPr lang="ru-RU" dirty="0" smtClean="0"/>
              <a:t>Н. </a:t>
            </a:r>
            <a:r>
              <a:rPr lang="ru-RU" dirty="0" err="1" smtClean="0"/>
              <a:t>Ходза</a:t>
            </a:r>
            <a:r>
              <a:rPr lang="ru-RU" dirty="0" smtClean="0"/>
              <a:t> </a:t>
            </a:r>
          </a:p>
          <a:p>
            <a:r>
              <a:rPr lang="ru-RU" dirty="0" smtClean="0"/>
              <a:t>«Надо спасать детей!» </a:t>
            </a:r>
          </a:p>
          <a:p>
            <a:r>
              <a:rPr lang="ru-RU" dirty="0" smtClean="0"/>
              <a:t>«Детей увозят в тыл» (в кн. "Дорога </a:t>
            </a:r>
          </a:p>
          <a:p>
            <a:r>
              <a:rPr lang="ru-RU" dirty="0" smtClean="0"/>
              <a:t>«Носов и </a:t>
            </a:r>
            <a:r>
              <a:rPr lang="ru-RU" dirty="0" err="1" smtClean="0"/>
              <a:t>Назе</a:t>
            </a:r>
            <a:r>
              <a:rPr lang="ru-RU" dirty="0" smtClean="0"/>
              <a:t>» (в кн. "Письмо с фронта")</a:t>
            </a:r>
          </a:p>
          <a:p>
            <a:r>
              <a:rPr lang="ru-RU" dirty="0" smtClean="0"/>
              <a:t>Л.  Нижний </a:t>
            </a:r>
          </a:p>
          <a:p>
            <a:r>
              <a:rPr lang="ru-RU" dirty="0" smtClean="0"/>
              <a:t>«Золотые руки»  </a:t>
            </a:r>
          </a:p>
          <a:p>
            <a:r>
              <a:rPr lang="ru-RU" dirty="0" smtClean="0"/>
              <a:t>О.  Орлов Юнга «Лялин» (в кн. "Глобус адмирала")</a:t>
            </a:r>
          </a:p>
          <a:p>
            <a:r>
              <a:rPr lang="ru-RU" dirty="0" smtClean="0"/>
              <a:t>В. Панова </a:t>
            </a:r>
          </a:p>
          <a:p>
            <a:r>
              <a:rPr lang="ru-RU" dirty="0" smtClean="0"/>
              <a:t>«Сергей Иванович и Таня»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D:\Документы Женя\Военная рам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6815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95736" y="1340768"/>
            <a:ext cx="2664296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А. Пантелеев </a:t>
            </a:r>
          </a:p>
          <a:p>
            <a:r>
              <a:rPr lang="ru-RU" sz="2000" dirty="0" smtClean="0"/>
              <a:t>«Главный инженер»</a:t>
            </a:r>
          </a:p>
          <a:p>
            <a:r>
              <a:rPr lang="ru-RU" sz="2000" dirty="0" smtClean="0"/>
              <a:t>А.Платонов</a:t>
            </a:r>
          </a:p>
          <a:p>
            <a:r>
              <a:rPr lang="ru-RU" sz="2000" dirty="0" smtClean="0"/>
              <a:t>«Никита»</a:t>
            </a:r>
          </a:p>
          <a:p>
            <a:r>
              <a:rPr lang="ru-RU" sz="2000" dirty="0" err="1" smtClean="0"/>
              <a:t>И.Туричин</a:t>
            </a:r>
            <a:endParaRPr lang="ru-RU" sz="2000" dirty="0" smtClean="0"/>
          </a:p>
          <a:p>
            <a:r>
              <a:rPr lang="ru-RU" sz="2000" dirty="0" smtClean="0"/>
              <a:t>«Сердце солдата»</a:t>
            </a:r>
          </a:p>
          <a:p>
            <a:r>
              <a:rPr lang="ru-RU" sz="2000" dirty="0" smtClean="0"/>
              <a:t>«Защитники»</a:t>
            </a:r>
          </a:p>
          <a:p>
            <a:r>
              <a:rPr lang="ru-RU" sz="2000" dirty="0" smtClean="0"/>
              <a:t>«Земляника»</a:t>
            </a:r>
          </a:p>
          <a:p>
            <a:r>
              <a:rPr lang="ru-RU" sz="2000" dirty="0" smtClean="0"/>
              <a:t>«Сапоги»</a:t>
            </a:r>
          </a:p>
          <a:p>
            <a:r>
              <a:rPr lang="ru-RU" sz="2000" dirty="0" smtClean="0"/>
              <a:t>«Маришкина пушка»</a:t>
            </a:r>
          </a:p>
          <a:p>
            <a:r>
              <a:rPr lang="ru-RU" sz="2000" dirty="0" smtClean="0"/>
              <a:t>П. Федоренко</a:t>
            </a:r>
          </a:p>
          <a:p>
            <a:r>
              <a:rPr lang="ru-RU" sz="2000" dirty="0" smtClean="0"/>
              <a:t>«Компас Павлика Рыбакова»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D:\Документы Женя\Военная рам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816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95128" y="1124744"/>
            <a:ext cx="784887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Смотрите вместе с детьми фильмы военной тематики, военный парад, концерты военной песни. </a:t>
            </a:r>
          </a:p>
          <a:p>
            <a:r>
              <a:rPr lang="ru-RU" dirty="0" smtClean="0"/>
              <a:t>Наличие единомышленников сближает и помогает глубже окунуться в военную эпоху.</a:t>
            </a:r>
          </a:p>
          <a:p>
            <a:r>
              <a:rPr lang="ru-RU" dirty="0" smtClean="0"/>
              <a:t>"Девочка </a:t>
            </a:r>
            <a:r>
              <a:rPr lang="ru-RU" dirty="0" smtClean="0"/>
              <a:t>ищет отца</a:t>
            </a:r>
            <a:r>
              <a:rPr lang="ru-RU" dirty="0" smtClean="0"/>
              <a:t>"</a:t>
            </a:r>
          </a:p>
          <a:p>
            <a:r>
              <a:rPr lang="ru-RU" dirty="0" smtClean="0"/>
              <a:t>Действие происходит в Белоруссии. В скрытый от немцев лесной домик, где живут только лесник с  внуком,  хозяин  приносит  четырехлетнюю  девочку,  не  подозревая  о  том,  что  она </a:t>
            </a:r>
          </a:p>
          <a:p>
            <a:r>
              <a:rPr lang="ru-RU" dirty="0" smtClean="0"/>
              <a:t>—дочь легендарного  партизана  «батьки  </a:t>
            </a:r>
            <a:r>
              <a:rPr lang="ru-RU" dirty="0" err="1" smtClean="0"/>
              <a:t>Панаса</a:t>
            </a:r>
            <a:r>
              <a:rPr lang="ru-RU" dirty="0" smtClean="0"/>
              <a:t>».  Позже  наивный  старик  раскроет  гестаповцам местонахождение девочки. Поняв свою ошибку, он сделает все возможное, чтобы спасти детей...</a:t>
            </a:r>
          </a:p>
          <a:p>
            <a:r>
              <a:rPr lang="ru-RU" dirty="0" smtClean="0"/>
              <a:t>"Это было в разведке"</a:t>
            </a:r>
          </a:p>
          <a:p>
            <a:r>
              <a:rPr lang="ru-RU" dirty="0" smtClean="0"/>
              <a:t>Фильм  посвящен  рассказу  о  героических  подвигах  одного  из  храбрых  разведчиков  Великой Отечественной войны. Отличительная особенность этой киноистории —то, что его главному герою... едва исполнилось двенадцать лет.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D:\Документы Женя\Военная рам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816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1052736"/>
            <a:ext cx="928903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"Садись рядом, Мишка"</a:t>
            </a:r>
          </a:p>
          <a:p>
            <a:r>
              <a:rPr lang="ru-RU" dirty="0" smtClean="0"/>
              <a:t>О  блокадном  Ленинграде,  семилетнем  Мишке  Афанасьеве  и  его  друзьях —брате  Гене  и сестренке  Леночке,  которые  чаще  всего  оставались  без  присмотра  родителей.  Выступая  с </a:t>
            </a:r>
          </a:p>
          <a:p>
            <a:r>
              <a:rPr lang="ru-RU" dirty="0" smtClean="0"/>
              <a:t>концертами в госпиталях, ребята общались с героями войны и конечно верили в победу.</a:t>
            </a:r>
          </a:p>
          <a:p>
            <a:r>
              <a:rPr lang="ru-RU" dirty="0" smtClean="0"/>
              <a:t>"Полонез Огинского"</a:t>
            </a:r>
          </a:p>
          <a:p>
            <a:r>
              <a:rPr lang="ru-RU" dirty="0" smtClean="0"/>
              <a:t>Повесть  военных  лет.  Осиротевший  маленький  скрипач  вместе  со  своим  старшим  другом </a:t>
            </a:r>
          </a:p>
          <a:p>
            <a:r>
              <a:rPr lang="ru-RU" dirty="0" smtClean="0"/>
              <a:t>проводят одну за другой серьезные </a:t>
            </a:r>
          </a:p>
          <a:p>
            <a:r>
              <a:rPr lang="ru-RU" dirty="0" smtClean="0"/>
              <a:t>операции в тылу врага.</a:t>
            </a:r>
          </a:p>
          <a:p>
            <a:r>
              <a:rPr lang="ru-RU" dirty="0" smtClean="0"/>
              <a:t>"Зеленые цепочки"</a:t>
            </a:r>
          </a:p>
          <a:p>
            <a:r>
              <a:rPr lang="ru-RU" dirty="0" smtClean="0"/>
              <a:t>Трое ленинградских мальчишек осенью 1941 года, случайно найдя ракетницу, вышли на след шпионской  банды  и  под  руководством  опытного  чекиста  </a:t>
            </a:r>
            <a:r>
              <a:rPr lang="ru-RU" dirty="0" err="1" smtClean="0"/>
              <a:t>Буракова</a:t>
            </a:r>
            <a:r>
              <a:rPr lang="ru-RU" dirty="0" smtClean="0"/>
              <a:t>  обезвредили  фашистского </a:t>
            </a:r>
          </a:p>
          <a:p>
            <a:r>
              <a:rPr lang="ru-RU" dirty="0" smtClean="0"/>
              <a:t>диверсанта, орудующего в облике однорукого дяди Пети.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D:\Документы Женя\Военная рам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816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51520" y="1196752"/>
            <a:ext cx="745232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"Я - </a:t>
            </a:r>
            <a:r>
              <a:rPr lang="ru-RU" dirty="0" err="1" smtClean="0"/>
              <a:t>Хортица</a:t>
            </a:r>
            <a:r>
              <a:rPr lang="ru-RU" dirty="0" smtClean="0"/>
              <a:t>"</a:t>
            </a:r>
          </a:p>
          <a:p>
            <a:r>
              <a:rPr lang="ru-RU" dirty="0" smtClean="0"/>
              <a:t>Тяжелые дни августа 1941 года. Вражеские войска подходили к Запорожью, был захвачен остров </a:t>
            </a:r>
            <a:r>
              <a:rPr lang="ru-RU" dirty="0" err="1" smtClean="0"/>
              <a:t>Хортица</a:t>
            </a:r>
            <a:r>
              <a:rPr lang="ru-RU" dirty="0" smtClean="0"/>
              <a:t>, с его высоких берегов фашисты вели обстрел города. Наши войска стремились во что бы то ни стало отбить этот плацдарм. Советским воинам помогли школьники - бойцы отряда «Юный </a:t>
            </a:r>
            <a:r>
              <a:rPr lang="ru-RU" dirty="0" err="1" smtClean="0"/>
              <a:t>чапаевец</a:t>
            </a:r>
            <a:r>
              <a:rPr lang="ru-RU" dirty="0" smtClean="0"/>
              <a:t>». Они разузнали расположение фашистских военных объектов и кострами дали сигнал советским десантникам. </a:t>
            </a:r>
            <a:r>
              <a:rPr lang="ru-RU" dirty="0" err="1" smtClean="0"/>
              <a:t>Хортица</a:t>
            </a:r>
            <a:r>
              <a:rPr lang="ru-RU" dirty="0" smtClean="0"/>
              <a:t> была освобождена.</a:t>
            </a:r>
          </a:p>
          <a:p>
            <a:r>
              <a:rPr lang="ru-RU" dirty="0" smtClean="0"/>
              <a:t>"Отряд Трубачева сражается"</a:t>
            </a:r>
          </a:p>
          <a:p>
            <a:r>
              <a:rPr lang="ru-RU" dirty="0" smtClean="0"/>
              <a:t>Приключения, выпавшие на долю пионеров, оказавшихся во время войны на оккупированной немцами территории Украины и начавших борьбу с врагами. Фильм снят по одноименному роману —</a:t>
            </a:r>
          </a:p>
          <a:p>
            <a:r>
              <a:rPr lang="ru-RU" dirty="0" smtClean="0"/>
              <a:t>трилогии Валентины Осеевой «Васек Трубачев и его товарищи».</a:t>
            </a:r>
          </a:p>
          <a:p>
            <a:r>
              <a:rPr lang="ru-RU" dirty="0" smtClean="0"/>
              <a:t>"Сын полка"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1078</Words>
  <Application>Microsoft Office PowerPoint</Application>
  <PresentationFormat>Экран (4:3)</PresentationFormat>
  <Paragraphs>105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Рома</dc:creator>
  <cp:lastModifiedBy>Рома</cp:lastModifiedBy>
  <cp:revision>4</cp:revision>
  <dcterms:created xsi:type="dcterms:W3CDTF">2019-05-12T13:59:47Z</dcterms:created>
  <dcterms:modified xsi:type="dcterms:W3CDTF">2019-05-12T14:33:00Z</dcterms:modified>
</cp:coreProperties>
</file>