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8" r:id="rId3"/>
    <p:sldId id="262" r:id="rId4"/>
    <p:sldId id="274" r:id="rId5"/>
    <p:sldId id="258" r:id="rId6"/>
    <p:sldId id="259" r:id="rId7"/>
    <p:sldId id="260" r:id="rId8"/>
    <p:sldId id="261" r:id="rId9"/>
    <p:sldId id="263" r:id="rId10"/>
    <p:sldId id="281" r:id="rId11"/>
    <p:sldId id="279" r:id="rId12"/>
    <p:sldId id="265" r:id="rId13"/>
    <p:sldId id="269" r:id="rId14"/>
    <p:sldId id="266" r:id="rId15"/>
    <p:sldId id="290" r:id="rId16"/>
    <p:sldId id="287" r:id="rId17"/>
    <p:sldId id="291" r:id="rId18"/>
    <p:sldId id="267" r:id="rId19"/>
    <p:sldId id="288" r:id="rId20"/>
    <p:sldId id="285" r:id="rId21"/>
    <p:sldId id="272" r:id="rId22"/>
    <p:sldId id="28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>
      <p:cViewPr varScale="1">
        <p:scale>
          <a:sx n="110" d="100"/>
          <a:sy n="110" d="100"/>
        </p:scale>
        <p:origin x="-16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243EE-3768-4139-B501-87D1D83F3926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3F00565-E1E8-4E4C-BB54-04EBFA3EEA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243EE-3768-4139-B501-87D1D83F3926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0565-E1E8-4E4C-BB54-04EBFA3EEA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243EE-3768-4139-B501-87D1D83F3926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0565-E1E8-4E4C-BB54-04EBFA3EEA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243EE-3768-4139-B501-87D1D83F3926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3F00565-E1E8-4E4C-BB54-04EBFA3EEA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243EE-3768-4139-B501-87D1D83F3926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0565-E1E8-4E4C-BB54-04EBFA3EEA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243EE-3768-4139-B501-87D1D83F3926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0565-E1E8-4E4C-BB54-04EBFA3EEA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243EE-3768-4139-B501-87D1D83F3926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3F00565-E1E8-4E4C-BB54-04EBFA3EEA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243EE-3768-4139-B501-87D1D83F3926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0565-E1E8-4E4C-BB54-04EBFA3EEA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243EE-3768-4139-B501-87D1D83F3926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0565-E1E8-4E4C-BB54-04EBFA3EEA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243EE-3768-4139-B501-87D1D83F3926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0565-E1E8-4E4C-BB54-04EBFA3EEA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243EE-3768-4139-B501-87D1D83F3926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0565-E1E8-4E4C-BB54-04EBFA3EEA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66243EE-3768-4139-B501-87D1D83F3926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3F00565-E1E8-4E4C-BB54-04EBFA3EEA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-\Downloads\Новая папка\0b2c642d0948b663faa5339018fd9f2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-\Downloads\Новая папка\57713553_1271145936_933185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-\Downloads\Новая папка\24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67744" y="0"/>
            <a:ext cx="4499992" cy="6897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-\Downloads\Новая папка\0444088aea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-\Downloads\Новая папка\344337899087897080976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.znanio.ru/d5af0e/40/4b/5d957e2b429a33dd65d894c7ae1e562a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8817646" cy="66247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s00.infourok.ru/images/doc/224/25188/1/img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3.infourok.ru/uploads/ex/0b53/0002f182-21ffbdb4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13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79512" y="446822"/>
            <a:ext cx="8964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i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https://ds02.infourok.ru/uploads/ex/09d5/0006c094-4682b44a/640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999" y="89250"/>
            <a:ext cx="9025001" cy="676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ds03.infourok.ru/uploads/ex/09bf/0004b126-20a734b4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-\Downloads\Новая папка\79543375_33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ds02.infourok.ru/uploads/ex/0737/0003d7c6-fd615c6a/img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-\Downloads\Новая папка\18145_134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965200"/>
            <a:ext cx="7620000" cy="492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terburg2.ru/attachment/92PxjWPtd531/700x438/3_resize.jpg"/>
          <p:cNvPicPr>
            <a:picLocks noChangeAspect="1" noChangeArrowheads="1"/>
          </p:cNvPicPr>
          <p:nvPr/>
        </p:nvPicPr>
        <p:blipFill>
          <a:blip r:embed="rId2" cstate="print"/>
          <a:srcRect l="4499" r="4499"/>
          <a:stretch>
            <a:fillRect/>
          </a:stretch>
        </p:blipFill>
        <p:spPr bwMode="auto">
          <a:xfrm>
            <a:off x="1115616" y="40817"/>
            <a:ext cx="6912768" cy="6776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Raven\Рабочий стол\скан\поля и лес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Raven\Рабочий стол\скан\по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-\Downloads\Новая папка\1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9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-\Downloads\Новая папка\image0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835696" y="0"/>
            <a:ext cx="546048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5292080" cy="6861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-\Downloads\Новая папка\640.2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519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159</TotalTime>
  <Words>1</Words>
  <Application>Microsoft Office PowerPoint</Application>
  <PresentationFormat>Экран (4:3)</PresentationFormat>
  <Paragraphs>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Дорогуша</dc:creator>
  <cp:lastModifiedBy>K-SUSTEMS</cp:lastModifiedBy>
  <cp:revision>20</cp:revision>
  <dcterms:created xsi:type="dcterms:W3CDTF">2013-11-05T19:37:49Z</dcterms:created>
  <dcterms:modified xsi:type="dcterms:W3CDTF">2021-10-29T03:24:01Z</dcterms:modified>
</cp:coreProperties>
</file>