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5" r:id="rId6"/>
    <p:sldId id="262" r:id="rId7"/>
    <p:sldId id="266" r:id="rId8"/>
    <p:sldId id="264" r:id="rId9"/>
    <p:sldId id="267" r:id="rId10"/>
    <p:sldId id="268" r:id="rId11"/>
    <p:sldId id="269" r:id="rId12"/>
    <p:sldId id="270" r:id="rId13"/>
    <p:sldId id="271" r:id="rId14"/>
    <p:sldId id="273" r:id="rId15"/>
    <p:sldId id="272" r:id="rId16"/>
    <p:sldId id="274" r:id="rId17"/>
    <p:sldId id="275" r:id="rId18"/>
    <p:sldId id="277" r:id="rId19"/>
    <p:sldId id="276" r:id="rId20"/>
    <p:sldId id="281" r:id="rId21"/>
    <p:sldId id="278" r:id="rId22"/>
    <p:sldId id="279" r:id="rId23"/>
    <p:sldId id="282" r:id="rId24"/>
    <p:sldId id="280" r:id="rId25"/>
    <p:sldId id="283" r:id="rId26"/>
    <p:sldId id="284" r:id="rId27"/>
    <p:sldId id="285" r:id="rId28"/>
    <p:sldId id="286" r:id="rId29"/>
    <p:sldId id="287" r:id="rId30"/>
    <p:sldId id="289" r:id="rId31"/>
    <p:sldId id="2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82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giga.chat/gigachat/files/public/generated/e2c14a35-9368-48a5-8d25-c09c0a6b86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2331640"/>
            <a:ext cx="10438184" cy="975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55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Старинная антикварная гравюра Города России купить в интерьер - Антикварный  магазин АНТИКЗ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869" y="34451"/>
            <a:ext cx="4714131" cy="683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2132855"/>
            <a:ext cx="389369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Старинная антикварная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России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6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1829 год. Гравюра Франция Париж, медицинская школ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62732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5484" y="5877271"/>
            <a:ext cx="8720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Гравюра. Франция. Париж, медицинская школа. 1829 г.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Старинные гравюры и антикварные фотографии для украшения интерьера -  Антикварный магазин АНТИКЗ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87" y="113157"/>
            <a:ext cx="8748931" cy="616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7784" y="6249751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Старинная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гравюра.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405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Вертеп (театр)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356" y="-33923"/>
            <a:ext cx="4611323" cy="689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Рождественский вертеп. Древняя традиция, делающая Рождество незабываемы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-1"/>
            <a:ext cx="4932040" cy="686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332656"/>
            <a:ext cx="6590202" cy="523220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Вертеп: рождественский кукольный театр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2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1857  Франц Николаевич Рисс - Скоморохи в деревне. 18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-99392"/>
            <a:ext cx="8424936" cy="620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9532" y="6114361"/>
            <a:ext cx="87844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 Николаевич Рисс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«Скоморохи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деревне».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1857 г </a:t>
            </a:r>
          </a:p>
        </p:txBody>
      </p:sp>
    </p:spTree>
    <p:extLst>
      <p:ext uri="{BB962C8B-B14F-4D97-AF65-F5344CB8AC3E}">
        <p14:creationId xmlns:p14="http://schemas.microsoft.com/office/powerpoint/2010/main" val="73669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1901 А.Васнецов  «Всехсвятский каменный мост. Москва конца XVII века. Скоморохи» 1901 (фрагмент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37" y="206675"/>
            <a:ext cx="8341154" cy="539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473005"/>
            <a:ext cx="90364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Аполлинарий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Михайлович Васнецов 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Всехсвятский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мост».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конца XVII века.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Скоморохи, 1901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26953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976 Русов Лев. «Скоморохи»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-243408"/>
            <a:ext cx="561975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2060848"/>
            <a:ext cx="44644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 Александрович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Русов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Скоморохи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1976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52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giga.chat/gigachat/files/public/generated/b2446471-edf9-499c-8431-327d532e2c0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8" y="442848"/>
            <a:ext cx="6777335" cy="677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7783" y="166380"/>
            <a:ext cx="3128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Маски скоморохов </a:t>
            </a:r>
          </a:p>
        </p:txBody>
      </p:sp>
    </p:spTree>
    <p:extLst>
      <p:ext uri="{BB962C8B-B14F-4D97-AF65-F5344CB8AC3E}">
        <p14:creationId xmlns:p14="http://schemas.microsoft.com/office/powerpoint/2010/main" val="345169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4487" y="548680"/>
            <a:ext cx="686144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Олонхо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один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актер — целый оркестр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4578" name="Picture 2" descr="Республика Саха (Якутия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7981010" cy="530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1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Тимофей Степанов &quot;Олоҥхо&quot; | Хартыы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888" y="1484784"/>
            <a:ext cx="743311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466" y="620688"/>
            <a:ext cx="8604997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Олонхо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глазами живописца Тимофея Степанова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4" name="Picture 6" descr="Юбилейные мероприятия в честь 80-летия &quot;олонхосута в живописи&quot; Тимофея  Степанова - Сайт Олонх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97152"/>
            <a:ext cx="233362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1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https://giga.chat/gigachat/files/public/generated/8fb34841-fba3-4b1b-bec9-03050f05cb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3000"/>
            <a:ext cx="10293152" cy="1029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10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костюм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олонхосута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4" name="Picture 2" descr="Якутское Олонхо покорило Казань: Национальный эпос представлен на сцене  Татарстана - МК Якут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272808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3695" y="260648"/>
            <a:ext cx="73551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Татарский театр: сабантуй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В ТАТАРСТАНЕ СНОВА ПОТРЕБОВАЛИ СУВЕРЕНИТЕТА: observet — LiveJour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2752"/>
            <a:ext cx="8627343" cy="574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74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2845274"/>
            <a:ext cx="2808312" cy="2455933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Байназара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Альменова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«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Шурале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800" dirty="0"/>
          </a:p>
        </p:txBody>
      </p:sp>
      <p:pic>
        <p:nvPicPr>
          <p:cNvPr id="29698" name="Picture 2" descr="Шурале. Иллюстрация Байназара Альменова к одноименной сказке Габдуллы Тукая  | Bestiary.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692696"/>
            <a:ext cx="5982791" cy="544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20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9" y="1772816"/>
            <a:ext cx="3695577" cy="2880320"/>
          </a:xfrm>
        </p:spPr>
        <p:txBody>
          <a:bodyPr>
            <a:normAutofit/>
          </a:bodyPr>
          <a:lstStyle/>
          <a:p>
            <a:pPr algn="l"/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Тавил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Хаҗиәхмәтов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Шурале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 descr="ШҮРӘЛЕ (Шурале, Леший) — Милләттәшлә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097" y="188640"/>
            <a:ext cx="5196903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75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Кавказские танцевально-драматические представления «Танец-рассказ»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6628" name="Picture 4" descr="Северный Кавказ: население, промышленность и хозяйст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7115175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01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вказская народные танцы - Google'da A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96752"/>
            <a:ext cx="4752528" cy="517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51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Бурятский религиозный театр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Цам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0" name="Picture 2" descr="C:\Users\Дарья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0848"/>
            <a:ext cx="8784976" cy="419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55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Мистерия Цам состоялась в улан-удэнском Дуйнхор даца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0"/>
            <a:ext cx="1051370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83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Мистерия Цам состоялась в улан-удэнском Дуйнхор даца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8112" y="2616"/>
            <a:ext cx="10821442" cy="685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98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нтерактивная карта расселения коренных малочисленных народов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963488"/>
            <a:ext cx="11793267" cy="82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Театры народов России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7848872" cy="4525963"/>
          </a:xfrm>
          <a:solidFill>
            <a:schemeClr val="bg1">
              <a:alpha val="94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Петрушки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Раёк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Вертеп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Скоморохи</a:t>
            </a:r>
          </a:p>
          <a:p>
            <a:pPr marL="0" indent="0" algn="ctr">
              <a:buNone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Олонхо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Сабантуй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«Танец- рассказ»</a:t>
            </a:r>
          </a:p>
          <a:p>
            <a:pPr marL="0" indent="0" algn="ctr">
              <a:buNone/>
            </a:pP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12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https://giga.chat/gigachat/files/public/generated/ad0687b8-973f-4ed6-829a-f8a38158c1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698252"/>
            <a:ext cx="9753600" cy="975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85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нтерактивная карта расселения коренных малочисленных народов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963488"/>
            <a:ext cx="11793267" cy="82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1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Театры народов России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676456" cy="4525963"/>
          </a:xfrm>
          <a:solidFill>
            <a:schemeClr val="bg1">
              <a:alpha val="91000"/>
            </a:schemeClr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                 УНИКАЛЬНОЕ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Петрушки                       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Раёк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Вертеп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Скоморохи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Олонхо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Сабантуй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Кавказский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«Танец- рассказ»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Наклейка на авто Знак вопроса машину виниловая - матовая, глянцевая,  светоотражающая, магнитная, металлизированн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04864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Наклейка на авто Знак вопроса машину виниловая - матовая, глянцевая,  светоотражающая, магнитная, металлизированн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262014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19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нтерактивная карта расселения коренных малочисленных народов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963488"/>
            <a:ext cx="11793267" cy="82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нужны театры?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solidFill>
            <a:schemeClr val="bg1">
              <a:alpha val="93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Театр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Петрушки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Раёк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Вертеп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Скоморохи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Олонхо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Сабантуй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Кавказский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«Танец- рассказ»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solidFill>
            <a:schemeClr val="bg1">
              <a:alpha val="90000"/>
            </a:schemeClr>
          </a:solidFill>
        </p:spPr>
        <p:txBody>
          <a:bodyPr>
            <a:normAutofit lnSpcReduction="10000"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жизни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Новостной портал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11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4" name="Picture 6" descr="Интерактивная карта расселения коренных малочисленных народов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963488"/>
            <a:ext cx="11793267" cy="820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3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Петрушка - Московский Театр Куко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0286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77255"/>
            <a:ext cx="5450595" cy="523220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Петрушки: кукольный театр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4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Балаганы на Адмиралтейской площади - Садовников, Василий Семенович, картина  в высоком разрешен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39" y="-1855963"/>
            <a:ext cx="9127736" cy="882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4973" y="5733256"/>
            <a:ext cx="8948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Садовников В. С.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«Балаганы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Адмиралтейской площади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Петербурге»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6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Кукольник за ширмой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Принципы построения ширмы | Техника театра кукол | Книги на Rifmovnik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61456"/>
            <a:ext cx="802417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47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Л.И.Соломаткин, &quot;Петрушка&quot; 1874г. Прошу оценить. - Форум по искусству и  инвестициям в искусст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42435"/>
            <a:ext cx="5292080" cy="687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772816"/>
            <a:ext cx="2814297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Л.И.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Соломаткин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«Петрушка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1878</a:t>
            </a:r>
          </a:p>
        </p:txBody>
      </p:sp>
    </p:spTree>
    <p:extLst>
      <p:ext uri="{BB962C8B-B14F-4D97-AF65-F5344CB8AC3E}">
        <p14:creationId xmlns:p14="http://schemas.microsoft.com/office/powerpoint/2010/main" val="37000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Раек. Худ Семёнов. Изд 1989 г. Чистая, с описанием. Цена 3… | Flick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71" y="-371475"/>
            <a:ext cx="9753600" cy="722947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4" name="Прямоугольник 3"/>
          <p:cNvSpPr/>
          <p:nvPr/>
        </p:nvSpPr>
        <p:spPr>
          <a:xfrm>
            <a:off x="2771800" y="6204643"/>
            <a:ext cx="4055469" cy="461665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Семёнов «Раек».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1989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36807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204</Words>
  <Application>Microsoft Office PowerPoint</Application>
  <PresentationFormat>Экран (4:3)</PresentationFormat>
  <Paragraphs>69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Кукольник за ширмой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Национальный костюм олонхосута</vt:lpstr>
      <vt:lpstr>Презентация PowerPoint</vt:lpstr>
      <vt:lpstr>Иллюстрация Байназара Альменова  «Шурале» </vt:lpstr>
      <vt:lpstr>Тавил Хаҗиәхмәтов  «Шурале» </vt:lpstr>
      <vt:lpstr>Презентация PowerPoint</vt:lpstr>
      <vt:lpstr>Презентация PowerPoint</vt:lpstr>
      <vt:lpstr>Бурятский религиозный театр «Цам»</vt:lpstr>
      <vt:lpstr>Презентация PowerPoint</vt:lpstr>
      <vt:lpstr>Презентация PowerPoint</vt:lpstr>
      <vt:lpstr>Театры народов России</vt:lpstr>
      <vt:lpstr>Театры народов России</vt:lpstr>
      <vt:lpstr>Для чего нужны театры?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</dc:creator>
  <cp:lastModifiedBy>Дарья</cp:lastModifiedBy>
  <cp:revision>24</cp:revision>
  <dcterms:created xsi:type="dcterms:W3CDTF">2026-03-31T06:46:24Z</dcterms:created>
  <dcterms:modified xsi:type="dcterms:W3CDTF">2026-04-02T06:42:10Z</dcterms:modified>
</cp:coreProperties>
</file>