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2" r:id="rId6"/>
    <p:sldId id="259" r:id="rId7"/>
    <p:sldId id="261" r:id="rId8"/>
    <p:sldId id="260" r:id="rId9"/>
    <p:sldId id="263" r:id="rId10"/>
    <p:sldId id="267" r:id="rId11"/>
    <p:sldId id="265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AC1B0BB-9BA0-4AD6-B826-8D9E24F43CE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330A5D3-EA71-448F-B5D9-FB94FC4EC1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3" y="620688"/>
            <a:ext cx="756084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Конспект непосредственно-образовательной деятельности  для подготовительной к школе группы</a:t>
            </a:r>
          </a:p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«Мы едем в путешествие.»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(знакомство с правилами поведения на железной дороге)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Воспитатель ГБДОУ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/с №127 Выборгского р-на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С-Пб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Токач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Е.В., Ершова Е.С.,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Менайлова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О.В.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9" y="400506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ТРИЗ, мнемотехника,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логоритмика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технологии, блоки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 descr="C:\Users\Лена\Desktop\1296472502_parovozik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462462" y="5427663"/>
            <a:ext cx="4681728" cy="1431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Лена\Desktop\Фото0423.jpg"/>
          <p:cNvPicPr>
            <a:picLocks noChangeAspect="1" noChangeArrowheads="1"/>
          </p:cNvPicPr>
          <p:nvPr/>
        </p:nvPicPr>
        <p:blipFill>
          <a:blip r:embed="rId2" cstate="print"/>
          <a:srcRect l="2894" t="965" r="4502"/>
          <a:stretch>
            <a:fillRect/>
          </a:stretch>
        </p:blipFill>
        <p:spPr bwMode="auto">
          <a:xfrm>
            <a:off x="2267744" y="2204864"/>
            <a:ext cx="5040560" cy="4042949"/>
          </a:xfrm>
          <a:prstGeom prst="rect">
            <a:avLst/>
          </a:prstGeom>
          <a:ln>
            <a:solidFill>
              <a:srgbClr val="FF0000"/>
            </a:solidFill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43608" y="54868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подходи к краю платформы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836712"/>
            <a:ext cx="72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594938"/>
            <a:ext cx="583264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Жарко в вагоне, проветрюсь немножко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,-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Высунул голову мальчик в окошко.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Впредь так не делай, дружок, никогда,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с тобой не случилась беда.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C:\Users\Лена\Desktop\Фото0421.jpg"/>
          <p:cNvPicPr>
            <a:picLocks noChangeAspect="1" noChangeArrowheads="1"/>
          </p:cNvPicPr>
          <p:nvPr/>
        </p:nvPicPr>
        <p:blipFill>
          <a:blip r:embed="rId2" cstate="print"/>
          <a:srcRect l="3233" t="-482" r="6242"/>
          <a:stretch>
            <a:fillRect/>
          </a:stretch>
        </p:blipFill>
        <p:spPr bwMode="auto">
          <a:xfrm>
            <a:off x="5111552" y="3501008"/>
            <a:ext cx="3632859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39552" y="4725144"/>
            <a:ext cx="4420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высовывайся в окно!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251406"/>
            <a:ext cx="72362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видеть весь пейзаж,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Купи билеты в Эрмитаж.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пейзажи за окном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мелькают за стеклом.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Лена\Desktop\rybakova_old_road_inn_wm - 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24944"/>
            <a:ext cx="4751579" cy="3068960"/>
          </a:xfrm>
          <a:prstGeom prst="rect">
            <a:avLst/>
          </a:prstGeom>
          <a:noFill/>
        </p:spPr>
      </p:pic>
      <p:pic>
        <p:nvPicPr>
          <p:cNvPr id="3075" name="Picture 3" descr="C:\Users\Лена\Desktop\86606_2riperzllv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221088"/>
            <a:ext cx="3386484" cy="2433633"/>
          </a:xfrm>
          <a:prstGeom prst="rect">
            <a:avLst/>
          </a:prstGeom>
          <a:noFill/>
        </p:spPr>
      </p:pic>
      <p:pic>
        <p:nvPicPr>
          <p:cNvPr id="3076" name="Picture 4" descr="C:\Users\Лена\Desktop\9065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700808"/>
            <a:ext cx="2608009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Лена\Desktop\Фото0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251450" cy="393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33265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Можно!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2160" y="5589240"/>
            <a:ext cx="31967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3032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Чем бросать кирпич в окошко,</a:t>
            </a:r>
          </a:p>
          <a:p>
            <a:r>
              <a:rPr lang="ru-RU" sz="3600" dirty="0"/>
              <a:t>Рисовать на стенах краской          </a:t>
            </a:r>
          </a:p>
          <a:p>
            <a:r>
              <a:rPr lang="ru-RU" sz="3600" dirty="0"/>
              <a:t>И сидения ломать,</a:t>
            </a:r>
          </a:p>
          <a:p>
            <a:r>
              <a:rPr lang="ru-RU" sz="3600" dirty="0"/>
              <a:t>Лучше спортом заниматься,</a:t>
            </a:r>
          </a:p>
          <a:p>
            <a:r>
              <a:rPr lang="ru-RU" sz="3600" dirty="0"/>
              <a:t>Рисовать пейзаж в альбоме,</a:t>
            </a:r>
          </a:p>
          <a:p>
            <a:r>
              <a:rPr lang="ru-RU" sz="3600" dirty="0"/>
              <a:t>Или книгу почитать.</a:t>
            </a:r>
          </a:p>
        </p:txBody>
      </p:sp>
      <p:pic>
        <p:nvPicPr>
          <p:cNvPr id="26626" name="Picture 2" descr="C:\Users\Лена\Desktop\Фото0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428999"/>
            <a:ext cx="4464496" cy="3348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20688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>
                <a:solidFill>
                  <a:srgbClr val="92D050"/>
                </a:solidFill>
              </a:rPr>
              <a:t>Счастливого пути !</a:t>
            </a:r>
          </a:p>
        </p:txBody>
      </p:sp>
      <p:pic>
        <p:nvPicPr>
          <p:cNvPr id="1026" name="Picture 2" descr="C:\Users\Лена\Desktop\bezko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9460" y="3008611"/>
            <a:ext cx="3424540" cy="3849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268760"/>
            <a:ext cx="5787738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Братцы в гости снарядили         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Друг за друга уцепились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помчались в путь далёк,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Лишь оставили дымок</a:t>
            </a:r>
            <a:r>
              <a:rPr lang="ru-RU" dirty="0"/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ена\Desktop\1296472502_parovozi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221088"/>
            <a:ext cx="4681537" cy="143033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Лена\Desktop\Фото0422.jpg"/>
          <p:cNvPicPr>
            <a:picLocks noChangeAspect="1" noChangeArrowheads="1"/>
          </p:cNvPicPr>
          <p:nvPr/>
        </p:nvPicPr>
        <p:blipFill>
          <a:blip r:embed="rId2" cstate="print"/>
          <a:srcRect l="2751" r="4326"/>
          <a:stretch>
            <a:fillRect/>
          </a:stretch>
        </p:blipFill>
        <p:spPr bwMode="auto">
          <a:xfrm>
            <a:off x="971600" y="260648"/>
            <a:ext cx="7704856" cy="6218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а\Desktop\Фото0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560840" cy="56706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Лена\Desktop\Фото0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24936" cy="6318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 rot="10800000" flipV="1">
            <a:off x="2051720" y="1484784"/>
            <a:ext cx="5904656" cy="303566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ищи короткий путь,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Осторожнее ты будь!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Если нет здесь перехода,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Мост ищи для пешехода.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Железнодорожные пути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нам поможет перейти.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771800" y="294918"/>
            <a:ext cx="38884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подземный переход,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Вниз скорей – торопит крот, -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Помогу тебе найти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Выход к нужному пути!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ена\Desktop\9921486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3801906" cy="4213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ена\Desktop\Фото0425.jpg"/>
          <p:cNvPicPr>
            <a:picLocks noChangeAspect="1" noChangeArrowheads="1"/>
          </p:cNvPicPr>
          <p:nvPr/>
        </p:nvPicPr>
        <p:blipFill>
          <a:blip r:embed="rId2" cstate="print"/>
          <a:srcRect l="962" t="1282" r="962"/>
          <a:stretch>
            <a:fillRect/>
          </a:stretch>
        </p:blipFill>
        <p:spPr bwMode="auto">
          <a:xfrm>
            <a:off x="1979712" y="1772816"/>
            <a:ext cx="6120680" cy="46205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39752" y="836712"/>
            <a:ext cx="4698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Пользуйся переходом 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Лена\Desktop\Фото04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5179009" cy="606765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868144" y="692696"/>
            <a:ext cx="3275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 платформе не толпитесь,</a:t>
            </a:r>
          </a:p>
          <a:p>
            <a:r>
              <a:rPr lang="ru-RU" sz="2400" dirty="0"/>
              <a:t>Крепко за руку держитесь. </a:t>
            </a:r>
          </a:p>
          <a:p>
            <a:r>
              <a:rPr lang="ru-RU" sz="2400" dirty="0"/>
              <a:t> На край платформы не вставайте,</a:t>
            </a:r>
          </a:p>
          <a:p>
            <a:r>
              <a:rPr lang="ru-RU" sz="2400" dirty="0"/>
              <a:t>И ворон, вы, не считайте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130</TotalTime>
  <Words>253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</vt:lpstr>
      <vt:lpstr>Rockwell</vt:lpstr>
      <vt:lpstr>Times New Roman</vt:lpstr>
      <vt:lpstr>Wingdings 2</vt:lpstr>
      <vt:lpstr>Литейная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Елена</cp:lastModifiedBy>
  <cp:revision>18</cp:revision>
  <dcterms:created xsi:type="dcterms:W3CDTF">2015-04-27T13:24:27Z</dcterms:created>
  <dcterms:modified xsi:type="dcterms:W3CDTF">2021-12-16T18:01:38Z</dcterms:modified>
</cp:coreProperties>
</file>