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61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fs00.infourok.ru/images/doc/237/141662/2/img1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476672"/>
            <a:ext cx="6066557" cy="46759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m1-tub-ru.yandex.net/i?id=1e2aeb5e37bf678af16d3b9ee861f323-l&amp;n=1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620688"/>
            <a:ext cx="6210573" cy="5400600"/>
          </a:xfrm>
          <a:prstGeom prst="rect">
            <a:avLst/>
          </a:prstGeom>
          <a:ln w="190500" cap="sq">
            <a:solidFill>
              <a:schemeClr val="accent5">
                <a:lumMod val="40000"/>
                <a:lumOff val="60000"/>
              </a:schemeClr>
            </a:solidFill>
            <a:prstDash val="solid"/>
            <a:miter lim="800000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st2.depositphotos.com/4216129/6704/v/950/depositphotos_67046419-stock-illustration-city-urban-landscape.jpg"/>
          <p:cNvPicPr/>
          <p:nvPr/>
        </p:nvPicPr>
        <p:blipFill>
          <a:blip r:embed="rId2" cstate="print"/>
          <a:srcRect l="8843" t="25844" r="6837" b="10637"/>
          <a:stretch>
            <a:fillRect/>
          </a:stretch>
        </p:blipFill>
        <p:spPr bwMode="auto">
          <a:xfrm>
            <a:off x="467544" y="4509120"/>
            <a:ext cx="2232248" cy="15841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https://s3.hostingkartinok.com/uploads/images/2013/08/c8b6d0344fc120ae951424cbad69950b.jpg"/>
          <p:cNvPicPr/>
          <p:nvPr/>
        </p:nvPicPr>
        <p:blipFill>
          <a:blip r:embed="rId3" cstate="print"/>
          <a:srcRect t="32951"/>
          <a:stretch>
            <a:fillRect/>
          </a:stretch>
        </p:blipFill>
        <p:spPr bwMode="auto">
          <a:xfrm>
            <a:off x="4572000" y="5301208"/>
            <a:ext cx="3240360" cy="12961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https://ds03.infourok.ru/uploads/ex/0b8a/0002caa9-10843116/hello_html_119850be.png"/>
          <p:cNvPicPr/>
          <p:nvPr/>
        </p:nvPicPr>
        <p:blipFill>
          <a:blip r:embed="rId4" cstate="print"/>
          <a:srcRect l="3893" t="12698" r="63121" b="10211"/>
          <a:stretch>
            <a:fillRect/>
          </a:stretch>
        </p:blipFill>
        <p:spPr bwMode="auto">
          <a:xfrm>
            <a:off x="539552" y="764704"/>
            <a:ext cx="1728192" cy="16561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http://elitefon.ru/download.php?file=201211/1920x1080/elitefon.ru-13142.jpg"/>
          <p:cNvPicPr/>
          <p:nvPr/>
        </p:nvPicPr>
        <p:blipFill>
          <a:blip r:embed="rId5" cstate="print"/>
          <a:srcRect l="8786" t="65085" r="35454" b="4746"/>
          <a:stretch>
            <a:fillRect/>
          </a:stretch>
        </p:blipFill>
        <p:spPr bwMode="auto">
          <a:xfrm>
            <a:off x="3131840" y="3140968"/>
            <a:ext cx="2952328" cy="13681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http://boombob.ru/resize.php?id=106317&amp;num=3&amp;width=515&amp;height=336.11611611612"/>
          <p:cNvPicPr/>
          <p:nvPr/>
        </p:nvPicPr>
        <p:blipFill>
          <a:blip r:embed="rId6" cstate="print"/>
          <a:srcRect l="13465" t="27600" b="8001"/>
          <a:stretch>
            <a:fillRect/>
          </a:stretch>
        </p:blipFill>
        <p:spPr bwMode="auto">
          <a:xfrm>
            <a:off x="3635896" y="548680"/>
            <a:ext cx="2808312" cy="14401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http://gofunnykids.com/wp-content/uploads/2018/02/%D0%B0%D0%B7%D0%B1%D1%83%D0%BA%D0%B0.jpg"/>
          <p:cNvPicPr/>
          <p:nvPr/>
        </p:nvPicPr>
        <p:blipFill>
          <a:blip r:embed="rId7" cstate="print"/>
          <a:srcRect t="27962" r="62766" b="9005"/>
          <a:stretch>
            <a:fillRect/>
          </a:stretch>
        </p:blipFill>
        <p:spPr bwMode="auto">
          <a:xfrm>
            <a:off x="6876256" y="2348880"/>
            <a:ext cx="1800200" cy="18428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https://img3.stockfresh.com/files/d/dvarg/m/99/3941180_stock-vector-map-booklet-with-question-mark.jpg"/>
          <p:cNvPicPr/>
          <p:nvPr/>
        </p:nvPicPr>
        <p:blipFill>
          <a:blip r:embed="rId8" cstate="print"/>
          <a:srcRect l="57500" t="14500" r="23333" b="59333"/>
          <a:stretch>
            <a:fillRect/>
          </a:stretch>
        </p:blipFill>
        <p:spPr bwMode="auto">
          <a:xfrm>
            <a:off x="2267744" y="5445224"/>
            <a:ext cx="36004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Стрелка вправо 12"/>
          <p:cNvSpPr/>
          <p:nvPr/>
        </p:nvSpPr>
        <p:spPr>
          <a:xfrm rot="16200000">
            <a:off x="902569" y="3274589"/>
            <a:ext cx="1562506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 rot="3117487">
            <a:off x="2409091" y="2008693"/>
            <a:ext cx="1383744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 rot="16200000">
            <a:off x="4674451" y="2390445"/>
            <a:ext cx="745933" cy="374771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 rot="2675895">
            <a:off x="6510211" y="1223385"/>
            <a:ext cx="1271973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 rot="7414319">
            <a:off x="6649639" y="4520084"/>
            <a:ext cx="745933" cy="374771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http://ped-kopilka.ru/upload/blogs/25361_6bf26d8819326d37910c82e11425de88.png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7" y="0"/>
            <a:ext cx="9324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">
      <a:dk1>
        <a:srgbClr val="D7E3BC"/>
      </a:dk1>
      <a:lt1>
        <a:srgbClr val="D7E3BC"/>
      </a:lt1>
      <a:dk2>
        <a:srgbClr val="D7E3BC"/>
      </a:dk2>
      <a:lt2>
        <a:srgbClr val="C3D69B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Экран (4:3)</PresentationFormat>
  <Paragraphs>0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7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777</dc:creator>
  <cp:lastModifiedBy>1</cp:lastModifiedBy>
  <cp:revision>8</cp:revision>
  <dcterms:created xsi:type="dcterms:W3CDTF">2019-03-07T10:24:58Z</dcterms:created>
  <dcterms:modified xsi:type="dcterms:W3CDTF">2019-03-09T09:27:34Z</dcterms:modified>
</cp:coreProperties>
</file>