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1" r:id="rId5"/>
    <p:sldId id="272" r:id="rId6"/>
    <p:sldId id="259" r:id="rId7"/>
    <p:sldId id="260" r:id="rId8"/>
    <p:sldId id="261" r:id="rId9"/>
    <p:sldId id="262" r:id="rId10"/>
    <p:sldId id="263" r:id="rId11"/>
    <p:sldId id="264" r:id="rId12"/>
    <p:sldId id="268" r:id="rId13"/>
    <p:sldId id="265" r:id="rId14"/>
    <p:sldId id="266" r:id="rId15"/>
    <p:sldId id="267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11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87446-C6D8-4DAB-9012-AC96675C7EA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35FEC-275B-4834-833E-E234702E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786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87446-C6D8-4DAB-9012-AC96675C7EA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35FEC-275B-4834-833E-E234702E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33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87446-C6D8-4DAB-9012-AC96675C7EA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35FEC-275B-4834-833E-E234702E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288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87446-C6D8-4DAB-9012-AC96675C7EA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35FEC-275B-4834-833E-E234702E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740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87446-C6D8-4DAB-9012-AC96675C7EA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35FEC-275B-4834-833E-E234702E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153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87446-C6D8-4DAB-9012-AC96675C7EA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35FEC-275B-4834-833E-E234702E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77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87446-C6D8-4DAB-9012-AC96675C7EA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35FEC-275B-4834-833E-E234702E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248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87446-C6D8-4DAB-9012-AC96675C7EA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35FEC-275B-4834-833E-E234702E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1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87446-C6D8-4DAB-9012-AC96675C7EA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35FEC-275B-4834-833E-E234702E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082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87446-C6D8-4DAB-9012-AC96675C7EA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35FEC-275B-4834-833E-E234702E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169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87446-C6D8-4DAB-9012-AC96675C7EA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35FEC-275B-4834-833E-E234702E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684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87446-C6D8-4DAB-9012-AC96675C7EA8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35FEC-275B-4834-833E-E234702E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010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1600" y="982662"/>
            <a:ext cx="9245600" cy="247173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C000"/>
                </a:solidFill>
                <a:latin typeface="Arial Black" panose="020B0A04020102020204" pitchFamily="34" charset="0"/>
              </a:rPr>
              <a:t>Наши земляки — герои: вклад Бугульмы в Великую Победу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1600" y="5308600"/>
            <a:ext cx="4749800" cy="1549400"/>
          </a:xfr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effectLst>
            <a:softEdge rad="63500"/>
          </a:effectLst>
        </p:spPr>
        <p:txBody>
          <a:bodyPr/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 работы: Закирова Венера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Марсовна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руководитель 8 класса,</a:t>
            </a:r>
          </a:p>
          <a:p>
            <a:pPr algn="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Наркаева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Альбина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Мансуровна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600" y="114300"/>
            <a:ext cx="5422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«</a:t>
            </a:r>
            <a:r>
              <a:rPr lang="ru-RU" dirty="0" err="1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Бугульминская</a:t>
            </a:r>
            <a:r>
              <a:rPr lang="ru-RU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№10 для детей с </a:t>
            </a:r>
            <a:r>
              <a:rPr lang="ru-RU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ОВЗ»</a:t>
            </a:r>
            <a:endParaRPr lang="ru-RU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26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6446" y="2588760"/>
            <a:ext cx="4746560" cy="463500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2" y="-105375"/>
            <a:ext cx="3727404" cy="471813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11176" y="0"/>
            <a:ext cx="2638698" cy="283464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85" y="3907292"/>
            <a:ext cx="4833257" cy="2718707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83043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61258"/>
            <a:ext cx="8154489" cy="431074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108" y="3319816"/>
            <a:ext cx="4695702" cy="3538184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87071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184" y="-117566"/>
            <a:ext cx="6144407" cy="403642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2434" y="2736813"/>
            <a:ext cx="5786845" cy="4229698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40518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3" y="-18930"/>
            <a:ext cx="5068389" cy="365557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360" y="-18930"/>
            <a:ext cx="3070141" cy="247363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14170" y="4023912"/>
            <a:ext cx="4786211" cy="275207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120408"/>
            <a:ext cx="5068389" cy="329738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634" y="0"/>
            <a:ext cx="2155794" cy="314027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6502" y="2106970"/>
            <a:ext cx="4105578" cy="260251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83345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103" y="2651788"/>
            <a:ext cx="5381897" cy="400278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532539" cy="407561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11275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0731" y="-279739"/>
            <a:ext cx="5393206" cy="354003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0731" y="2730571"/>
            <a:ext cx="4526079" cy="306977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564" y="3187338"/>
            <a:ext cx="5656217" cy="385329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347" y="-279739"/>
            <a:ext cx="4857434" cy="372509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34981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59"/>
          <a:stretch/>
        </p:blipFill>
        <p:spPr>
          <a:xfrm>
            <a:off x="0" y="470262"/>
            <a:ext cx="9368890" cy="5460275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38157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61" y="3406353"/>
            <a:ext cx="4741817" cy="30858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027" y="898283"/>
            <a:ext cx="3755572" cy="50161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3098" y="-232392"/>
            <a:ext cx="5981156" cy="3929179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39648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0332" y="1891971"/>
            <a:ext cx="4614988" cy="199861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519" y="0"/>
            <a:ext cx="4990121" cy="177271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336" y="201669"/>
            <a:ext cx="4811656" cy="326134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891279"/>
            <a:ext cx="5180976" cy="304364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976" y="3890588"/>
            <a:ext cx="3882935" cy="2588624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73511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43691" y="-76745"/>
            <a:ext cx="8725989" cy="6908074"/>
            <a:chOff x="143691" y="-76745"/>
            <a:chExt cx="8725989" cy="690807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143691" y="-76745"/>
              <a:ext cx="8725989" cy="6908074"/>
              <a:chOff x="143691" y="-76745"/>
              <a:chExt cx="8725989" cy="6908074"/>
            </a:xfrm>
          </p:grpSpPr>
          <p:pic>
            <p:nvPicPr>
              <p:cNvPr id="4" name="Рисунок 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3691" y="-76745"/>
                <a:ext cx="8725989" cy="6908074"/>
              </a:xfrm>
              <a:prstGeom prst="rect">
                <a:avLst/>
              </a:prstGeom>
              <a:effectLst>
                <a:softEdge rad="317500"/>
              </a:effectLst>
            </p:spPr>
          </p:pic>
          <p:sp>
            <p:nvSpPr>
              <p:cNvPr id="5" name="Овал 4"/>
              <p:cNvSpPr/>
              <p:nvPr/>
            </p:nvSpPr>
            <p:spPr>
              <a:xfrm>
                <a:off x="6923314" y="4519749"/>
                <a:ext cx="209005" cy="209005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3" name="Скругленная соединительная линия 2"/>
            <p:cNvCxnSpPr/>
            <p:nvPr/>
          </p:nvCxnSpPr>
          <p:spPr>
            <a:xfrm flipV="1">
              <a:off x="7132319" y="4336870"/>
              <a:ext cx="522514" cy="391884"/>
            </a:xfrm>
            <a:prstGeom prst="curvedConnector3">
              <a:avLst>
                <a:gd name="adj1" fmla="val 50000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Скругленная соединительная линия 7"/>
            <p:cNvCxnSpPr/>
            <p:nvPr/>
          </p:nvCxnSpPr>
          <p:spPr>
            <a:xfrm rot="16200000" flipV="1">
              <a:off x="6368143" y="4173583"/>
              <a:ext cx="796834" cy="313508"/>
            </a:xfrm>
            <a:prstGeom prst="curvedConnector3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Скругленная соединительная линия 13"/>
            <p:cNvCxnSpPr>
              <a:stCxn id="5" idx="3"/>
            </p:cNvCxnSpPr>
            <p:nvPr/>
          </p:nvCxnSpPr>
          <p:spPr>
            <a:xfrm rot="5400000">
              <a:off x="6635932" y="4789586"/>
              <a:ext cx="409431" cy="226551"/>
            </a:xfrm>
            <a:prstGeom prst="curvedConnector3">
              <a:avLst>
                <a:gd name="adj1" fmla="val 65953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8496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95942"/>
            <a:ext cx="4377841" cy="178961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451" y="3618410"/>
            <a:ext cx="4563292" cy="342246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841" y="-99062"/>
            <a:ext cx="4542828" cy="305126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5451" y="1528354"/>
            <a:ext cx="4728755" cy="299643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896" y="2436710"/>
            <a:ext cx="4495256" cy="235251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2868" y="4325056"/>
            <a:ext cx="4132773" cy="271582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7544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94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48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20743" y="5266508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77" y="901667"/>
            <a:ext cx="7904066" cy="487211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3440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5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4765" y="1033221"/>
            <a:ext cx="4676503" cy="237744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8376" y="206808"/>
            <a:ext cx="4955177" cy="437033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187234" y="-50797"/>
            <a:ext cx="6675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этих  зданиях располагался эвакогоспиталь №2784</a:t>
            </a:r>
            <a:endParaRPr lang="ru-RU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6250" y="997672"/>
            <a:ext cx="1749084" cy="166715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075611"/>
            <a:ext cx="5551714" cy="229906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57717" y="3775167"/>
            <a:ext cx="3894843" cy="297004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27268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35133" y="-130630"/>
            <a:ext cx="5603967" cy="433535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65022" y="1541417"/>
            <a:ext cx="3778978" cy="386660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46888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9833" y="2154152"/>
            <a:ext cx="3696791" cy="470384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6573" y="328251"/>
            <a:ext cx="3435532" cy="454587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963" y="-548640"/>
            <a:ext cx="5452196" cy="343889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924" y="1972492"/>
            <a:ext cx="3174274" cy="514676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64858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955</TotalTime>
  <Words>46</Words>
  <Application>Microsoft Office PowerPoint</Application>
  <PresentationFormat>Экран (4:3)</PresentationFormat>
  <Paragraphs>7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Times New Roman</vt:lpstr>
      <vt:lpstr>Тема Office</vt:lpstr>
      <vt:lpstr>Наши земляки — герои: вклад Бугульмы в Великую Победу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Наши земляки — герои: вклад Бугульмы в Великую Победу</dc:title>
  <dc:creator>Acer</dc:creator>
  <cp:lastModifiedBy>Acer</cp:lastModifiedBy>
  <cp:revision>36</cp:revision>
  <dcterms:created xsi:type="dcterms:W3CDTF">2026-03-15T11:03:46Z</dcterms:created>
  <dcterms:modified xsi:type="dcterms:W3CDTF">2026-03-17T20:20:48Z</dcterms:modified>
</cp:coreProperties>
</file>