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1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85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10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21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13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24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14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536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879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53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7604E-CF22-4CBF-854F-DA97F1FB635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245C6-EF52-40E0-972D-0A53358BA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263" y="136526"/>
            <a:ext cx="10229537" cy="84158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подъезде вы бы хотели жить?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206" y="1142526"/>
            <a:ext cx="3599889" cy="21773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728" y="1033879"/>
            <a:ext cx="2905960" cy="23665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63" y="1033879"/>
            <a:ext cx="3048000" cy="228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72" y="3848099"/>
            <a:ext cx="3575153" cy="26813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888" y="3758182"/>
            <a:ext cx="3352800" cy="27712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206" y="3575560"/>
            <a:ext cx="3435144" cy="295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должен работать над тем, чтобы все подъезды были красивыми и ухоженными как на картинке?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6596921" cy="4530205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Сами жильцы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организации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Мэр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Дворники</a:t>
            </a:r>
          </a:p>
        </p:txBody>
      </p:sp>
      <p:pic>
        <p:nvPicPr>
          <p:cNvPr id="1028" name="Picture 4" descr="http://placepic.ru/uploads/posts/2011-01/1294707041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194" y="1825624"/>
            <a:ext cx="6146904" cy="430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44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9993" y="299803"/>
            <a:ext cx="3937416" cy="5861154"/>
          </a:xfrm>
        </p:spPr>
        <p:txBody>
          <a:bodyPr>
            <a:noAutofit/>
          </a:bodyPr>
          <a:lstStyle/>
          <a:p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ТСЖ, как идеальная форма управления жилым фондом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5476407" cy="1655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000407" cy="572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2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Выберите и впишите в устав то чем будет заниматься ваше ТСЖ?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Ходить на митинги</a:t>
            </a:r>
          </a:p>
          <a:p>
            <a:r>
              <a:rPr lang="ru-RU" dirty="0"/>
              <a:t>2) Устраивать благотворительные акции для ветеранов</a:t>
            </a:r>
          </a:p>
          <a:p>
            <a:r>
              <a:rPr lang="ru-RU" dirty="0"/>
              <a:t>3) Красить стены в подъезде</a:t>
            </a:r>
          </a:p>
          <a:p>
            <a:r>
              <a:rPr lang="ru-RU" dirty="0"/>
              <a:t>4) Нанимать ремонтные бригады</a:t>
            </a:r>
          </a:p>
          <a:p>
            <a:r>
              <a:rPr lang="ru-RU" dirty="0"/>
              <a:t>5) Проводить игры для жильцов</a:t>
            </a:r>
          </a:p>
          <a:p>
            <a:r>
              <a:rPr lang="ru-RU" dirty="0"/>
              <a:t>6) Писать обращения в полицию</a:t>
            </a:r>
          </a:p>
          <a:p>
            <a:r>
              <a:rPr lang="ru-RU" dirty="0"/>
              <a:t>7) Рекламировать близлежащий магазин</a:t>
            </a:r>
          </a:p>
          <a:p>
            <a:r>
              <a:rPr lang="ru-RU" dirty="0"/>
              <a:t>8) Поддерживать чистоту в подъезде</a:t>
            </a:r>
          </a:p>
        </p:txBody>
      </p:sp>
    </p:spTree>
    <p:extLst>
      <p:ext uri="{BB962C8B-B14F-4D97-AF65-F5344CB8AC3E}">
        <p14:creationId xmlns:p14="http://schemas.microsoft.com/office/powerpoint/2010/main" val="759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Тарифы для оплаты в ТСЖ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Студенты –  1 000 рублей в месяц</a:t>
            </a:r>
          </a:p>
          <a:p>
            <a:r>
              <a:rPr lang="ru-RU" dirty="0"/>
              <a:t>Пенсионеры – 500 рублей в месяц</a:t>
            </a:r>
          </a:p>
          <a:p>
            <a:r>
              <a:rPr lang="ru-RU" dirty="0"/>
              <a:t>Семья с 1 ребенком -1 500 рублей в месяц</a:t>
            </a:r>
          </a:p>
          <a:p>
            <a:r>
              <a:rPr lang="ru-RU" dirty="0"/>
              <a:t>Семьи без детей  - 3 000 рублей в месяц</a:t>
            </a:r>
          </a:p>
          <a:p>
            <a:r>
              <a:rPr lang="ru-RU" dirty="0"/>
              <a:t>Молодая семья – 2 000 рублей в месяц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денег собрали за год на расходы ТСЖ жильцы вашего дома?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Команда № 1 – 360 000 рублей</a:t>
            </a:r>
          </a:p>
          <a:p>
            <a:r>
              <a:rPr lang="ru-RU" dirty="0"/>
              <a:t>Команда № 2 – 360 000 рублей</a:t>
            </a:r>
          </a:p>
          <a:p>
            <a:r>
              <a:rPr lang="ru-RU" dirty="0"/>
              <a:t>Команда № 3 – 300 000 рублей </a:t>
            </a:r>
          </a:p>
        </p:txBody>
      </p:sp>
    </p:spTree>
    <p:extLst>
      <p:ext uri="{BB962C8B-B14F-4D97-AF65-F5344CB8AC3E}">
        <p14:creationId xmlns:p14="http://schemas.microsoft.com/office/powerpoint/2010/main" val="16887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Расценки на ремонтные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823" y="1214203"/>
            <a:ext cx="11752288" cy="4962760"/>
          </a:xfrm>
        </p:spPr>
        <p:txBody>
          <a:bodyPr>
            <a:normAutofit/>
          </a:bodyPr>
          <a:lstStyle/>
          <a:p>
            <a:r>
              <a:rPr lang="ru-RU" sz="2700" dirty="0"/>
              <a:t>Установка пластиковых окон на одном этаже – 15 000 рублей</a:t>
            </a:r>
          </a:p>
          <a:p>
            <a:r>
              <a:rPr lang="ru-RU" sz="2700" dirty="0"/>
              <a:t>Замена перилл во всем подъезде – 10 000 рублей</a:t>
            </a:r>
          </a:p>
          <a:p>
            <a:r>
              <a:rPr lang="ru-RU" sz="2700" dirty="0"/>
              <a:t>Установка домофона в подъезд – 120 000 рублей</a:t>
            </a:r>
          </a:p>
          <a:p>
            <a:r>
              <a:rPr lang="ru-RU" sz="2700" dirty="0"/>
              <a:t>Замена труб в подъезде – 50 000 рублей</a:t>
            </a:r>
          </a:p>
          <a:p>
            <a:r>
              <a:rPr lang="ru-RU" sz="2700" dirty="0"/>
              <a:t>Покраска стен в обычный цвет – 25 000 рублей</a:t>
            </a:r>
          </a:p>
          <a:p>
            <a:r>
              <a:rPr lang="ru-RU" sz="2700" dirty="0"/>
              <a:t>Покраска стен и украшение стен тематическими рисунками – 50 000 рублей </a:t>
            </a:r>
          </a:p>
          <a:p>
            <a:r>
              <a:rPr lang="ru-RU" sz="2700" dirty="0"/>
              <a:t>Покрытие ступенек антигололёдным покрытием – 10 000 рублей</a:t>
            </a:r>
          </a:p>
          <a:p>
            <a:r>
              <a:rPr lang="ru-RU" sz="2700" dirty="0"/>
              <a:t>Услуги консьержа в подъезде (администратора) – 25 000 рублей в месяц</a:t>
            </a:r>
          </a:p>
          <a:p>
            <a:r>
              <a:rPr lang="ru-RU" sz="2700" dirty="0"/>
              <a:t>Установка цветов на этажах – 1 000 рублей 1 цветок</a:t>
            </a:r>
          </a:p>
          <a:p>
            <a:r>
              <a:rPr lang="ru-RU" sz="2700" dirty="0"/>
              <a:t>Установка картин на этажах -  2 000 рублей за картину</a:t>
            </a:r>
          </a:p>
        </p:txBody>
      </p:sp>
    </p:spTree>
    <p:extLst>
      <p:ext uri="{BB962C8B-B14F-4D97-AF65-F5344CB8AC3E}">
        <p14:creationId xmlns:p14="http://schemas.microsoft.com/office/powerpoint/2010/main" val="21256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БУДЬТЕ ГРАМОТНЫ!</a:t>
            </a:r>
          </a:p>
          <a:p>
            <a:pPr algn="ctr"/>
            <a:r>
              <a:rPr lang="ru-RU" dirty="0"/>
              <a:t>НЕ ДАЙТЕ СЕБЯ ОБМАНУТЬ!</a:t>
            </a:r>
          </a:p>
          <a:p>
            <a:pPr algn="ctr"/>
            <a:r>
              <a:rPr lang="ru-RU" dirty="0"/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1783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293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В каком подъезде вы бы хотели жить?</vt:lpstr>
      <vt:lpstr>Кто должен работать над тем, чтобы все подъезды были красивыми и ухоженными как на картинке?</vt:lpstr>
      <vt:lpstr>Тема урока: ТСЖ, как идеальная форма управления жилым фондом </vt:lpstr>
      <vt:lpstr>Выберите и впишите в устав то чем будет заниматься ваше ТСЖ?</vt:lpstr>
      <vt:lpstr>Тарифы для оплаты в ТСЖ</vt:lpstr>
      <vt:lpstr>Сколько денег собрали за год на расходы ТСЖ жильцы вашего дома?</vt:lpstr>
      <vt:lpstr>Расценки на ремонтные работы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ТСЖ, как идеальная форма управления жилым фондом </dc:title>
  <dc:creator>Lyubov03111987</dc:creator>
  <cp:lastModifiedBy>user</cp:lastModifiedBy>
  <cp:revision>10</cp:revision>
  <dcterms:created xsi:type="dcterms:W3CDTF">2017-04-06T12:34:12Z</dcterms:created>
  <dcterms:modified xsi:type="dcterms:W3CDTF">2021-02-17T14:08:08Z</dcterms:modified>
</cp:coreProperties>
</file>