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60" r:id="rId4"/>
    <p:sldId id="266" r:id="rId5"/>
    <p:sldId id="272" r:id="rId6"/>
    <p:sldId id="273" r:id="rId7"/>
    <p:sldId id="275" r:id="rId8"/>
    <p:sldId id="278" r:id="rId9"/>
    <p:sldId id="276" r:id="rId10"/>
    <p:sldId id="277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265C91E-37F9-46F9-9834-22D894729B64}" type="datetimeFigureOut">
              <a:rPr lang="ru-RU" smtClean="0"/>
              <a:pPr/>
              <a:t>30.05.2021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16BE1C4-652C-42BA-A699-B5A93DF50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jpe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\Desktop\&#1056;&#1040;&#1041;&#1054;&#1058;&#1040;\&#1053;&#1040;%20&#1057;&#1040;&#1049;&#1058;\&#1042;&#1053;&#1045;&#1059;&#1056;&#1054;&#1063;&#1050;&#1040;\&#1059;&#1051;&#1048;&#1062;&#1040;,%20&#1053;&#1040;%20&#1050;&#1054;&#1058;&#1054;&#1056;&#1054;&#1049;%20&#1053;&#1048;&#1063;&#1045;&#1043;&#1054;%20&#1053;&#1045;%20&#1055;&#1056;&#1054;&#1048;&#1047;&#1054;&#1064;&#1051;&#1054;.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upload-TASS_13230688-pic4_zoom-1500x1500-358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750459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2" descr="C:\Users\1\Desktop\intern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14818"/>
            <a:ext cx="3568152" cy="23218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 descr="C:\Users\1\Desktop\thinkstockphotos-629051876-e150827524258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42852"/>
            <a:ext cx="3446945" cy="2571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 descr="C:\Users\1\Desktop\1248069500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928934"/>
            <a:ext cx="2705294" cy="37391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Picture 2" descr="C:\Users\1\Desktop\Trony_T-CRT29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2214554"/>
            <a:ext cx="2804766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FullSizeRender.0.0.jpg"/>
          <p:cNvPicPr/>
          <p:nvPr/>
        </p:nvPicPr>
        <p:blipFill>
          <a:blip r:embed="rId2"/>
          <a:srcRect l="35472" t="39031" r="52427" b="38458"/>
          <a:stretch>
            <a:fillRect/>
          </a:stretch>
        </p:blipFill>
        <p:spPr bwMode="auto">
          <a:xfrm>
            <a:off x="0" y="0"/>
            <a:ext cx="2214546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1\Desktop\FullSizeRender.0.0.jpg"/>
          <p:cNvPicPr/>
          <p:nvPr/>
        </p:nvPicPr>
        <p:blipFill>
          <a:blip r:embed="rId2"/>
          <a:srcRect l="85955" t="39690" r="1592" b="36945"/>
          <a:stretch>
            <a:fillRect/>
          </a:stretch>
        </p:blipFill>
        <p:spPr bwMode="auto">
          <a:xfrm>
            <a:off x="0" y="2214554"/>
            <a:ext cx="221454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1\Desktop\FullSizeRender.0.0.jpg"/>
          <p:cNvPicPr/>
          <p:nvPr/>
        </p:nvPicPr>
        <p:blipFill>
          <a:blip r:embed="rId2"/>
          <a:srcRect l="85990" t="72196" r="1601" b="5827"/>
          <a:stretch>
            <a:fillRect/>
          </a:stretch>
        </p:blipFill>
        <p:spPr bwMode="auto">
          <a:xfrm>
            <a:off x="0" y="4572009"/>
            <a:ext cx="2357422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86050" y="571480"/>
            <a:ext cx="58578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Занятие было для вас очень важным, полезным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786050" y="2500306"/>
            <a:ext cx="57150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Материал важен и интересен, но многое вы уже знали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786050" y="4929198"/>
            <a:ext cx="571504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На занятии было скучно, неинтересно, и вообще, это всё неважно для вас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05092" cy="1500190"/>
          </a:xfrm>
        </p:spPr>
        <p:txBody>
          <a:bodyPr>
            <a:noAutofit/>
          </a:bodyPr>
          <a:lstStyle/>
          <a:p>
            <a:endParaRPr lang="ru-RU" sz="4400" dirty="0">
              <a:latin typeface="Arial Black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3632" t="23364" r="46933" b="48131"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age.jimcdn.com/app/cms/image/transf/dimension=1920x1024:format=png/path/s75c9f6f0c3bffa9e/image/i90c92d00d605c50d/version/1562016506/imag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786454"/>
            <a:ext cx="86201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 l="13729" t="23053" r="54430" b="47196"/>
          <a:stretch>
            <a:fillRect/>
          </a:stretch>
        </p:blipFill>
        <p:spPr bwMode="auto">
          <a:xfrm>
            <a:off x="0" y="1571612"/>
            <a:ext cx="9001156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mage.jimcdn.com/app/cms/image/transf/dimension=1920x1024:format=png/path/s75c9f6f0c3bffa9e/image/i90c92d00d605c50d/version/1562016506/image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715016"/>
            <a:ext cx="92869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 l="13535" t="23209" r="35638" b="48909"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yt3.ggpht.com/a/AATXAJwGXmF-OBHnRY45Ce9fwCRIYFLYRjm0hGiAne6PGg=s900-c-k-c0x00ffffff-no-rj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00438"/>
            <a:ext cx="78578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8"/>
          <a:srcRect l="13632" t="23364" r="38656" b="47041"/>
          <a:stretch>
            <a:fillRect/>
          </a:stretch>
        </p:blipFill>
        <p:spPr bwMode="auto">
          <a:xfrm>
            <a:off x="0" y="1571612"/>
            <a:ext cx="9144000" cy="52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image.jimcdn.com/app/cms/image/transf/dimension=1920x1024:format=png/path/s75c9f6f0c3bffa9e/image/i90c92d00d605c50d/version/1562016506/image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44" y="5572140"/>
            <a:ext cx="71438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10"/>
          <a:srcRect l="13729" t="23520" r="43720" b="46885"/>
          <a:stretch>
            <a:fillRect/>
          </a:stretch>
        </p:blipFill>
        <p:spPr bwMode="auto">
          <a:xfrm>
            <a:off x="0" y="1571612"/>
            <a:ext cx="9143999" cy="52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avatars.mds.yandex.net/get-dialogs/1676983/7b073dcaff270a59bdc7/ori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2844" y="2214554"/>
            <a:ext cx="857256" cy="760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12"/>
          <a:srcRect l="13729" t="22430" r="28822" b="48598"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avatars.mds.yandex.net/get-dialogs/1676983/7b073dcaff270a59bdc7/ori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143116"/>
            <a:ext cx="714348" cy="83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14"/>
          <a:srcRect l="26777" t="30374" r="15287" b="45327"/>
          <a:stretch>
            <a:fillRect/>
          </a:stretch>
        </p:blipFill>
        <p:spPr bwMode="auto">
          <a:xfrm>
            <a:off x="0" y="0"/>
            <a:ext cx="9144000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28596" y="214290"/>
            <a:ext cx="850112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ИНФОРМАЦИОННАЯ БЕЗОПАСНОСТЬ В</a:t>
            </a:r>
            <a:r>
              <a:rPr kumimoji="0" lang="ru-RU" sz="2800" b="0" i="0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СЕТИ ИНТЕРНЕТ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357298"/>
            <a:ext cx="7906706" cy="278608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Информационная безопасность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в сети Интернет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786322"/>
            <a:ext cx="7406640" cy="1752600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/>
              <a:t>Разработала учитель </a:t>
            </a:r>
          </a:p>
          <a:p>
            <a:pPr algn="r"/>
            <a:r>
              <a:rPr lang="ru-RU" sz="1600" dirty="0" smtClean="0"/>
              <a:t>истории и обществознания </a:t>
            </a:r>
          </a:p>
          <a:p>
            <a:pPr algn="r"/>
            <a:r>
              <a:rPr lang="ru-RU" sz="1600" dirty="0" smtClean="0"/>
              <a:t>МАОУ «СОШ» с. Летка </a:t>
            </a:r>
          </a:p>
          <a:p>
            <a:pPr algn="r"/>
            <a:r>
              <a:rPr lang="ru-RU" sz="1600" dirty="0" err="1" smtClean="0"/>
              <a:t>Гирева</a:t>
            </a:r>
            <a:r>
              <a:rPr lang="ru-RU" sz="1600" dirty="0" smtClean="0"/>
              <a:t> С. И.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1376978535_ya2-kopi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6143668" cy="3273423"/>
          </a:xfrm>
          <a:prstGeom prst="rect">
            <a:avLst/>
          </a:prstGeom>
          <a:noFill/>
        </p:spPr>
      </p:pic>
      <p:pic>
        <p:nvPicPr>
          <p:cNvPr id="3" name="Picture 2" descr="C:\Users\1\Desktop\1376978489_ya3-kop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90"/>
            <a:ext cx="5164003" cy="2928958"/>
          </a:xfrm>
          <a:prstGeom prst="rect">
            <a:avLst/>
          </a:prstGeom>
          <a:noFill/>
        </p:spPr>
      </p:pic>
      <p:pic>
        <p:nvPicPr>
          <p:cNvPr id="4" name="Picture 2" descr="C:\Users\1\Desktop\1376978465_ya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5394" y="2786058"/>
            <a:ext cx="4898606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1\Desktop\vvMC_QbIhh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50" y="571480"/>
            <a:ext cx="910465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1\Desktop\yWJuX27Opao.jpg"/>
          <p:cNvPicPr/>
          <p:nvPr/>
        </p:nvPicPr>
        <p:blipFill>
          <a:blip r:embed="rId2"/>
          <a:srcRect l="7515" r="10657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jt2dCa-3OMA.jpg"/>
          <p:cNvPicPr/>
          <p:nvPr/>
        </p:nvPicPr>
        <p:blipFill>
          <a:blip r:embed="rId2"/>
          <a:srcRect l="3583" r="8558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l="25748" t="15385" r="26494" b="6897"/>
          <a:stretch>
            <a:fillRect/>
          </a:stretch>
        </p:blipFill>
        <p:spPr bwMode="auto">
          <a:xfrm>
            <a:off x="1071538" y="0"/>
            <a:ext cx="67151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/>
          <a:srcRect l="28002" t="24382" r="56349" b="46293"/>
          <a:stretch>
            <a:fillRect/>
          </a:stretch>
        </p:blipFill>
        <p:spPr bwMode="auto">
          <a:xfrm>
            <a:off x="2714612" y="2571744"/>
            <a:ext cx="1500198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 l="15340" t="28995" r="73125" b="4613"/>
          <a:stretch>
            <a:fillRect/>
          </a:stretch>
        </p:blipFill>
        <p:spPr bwMode="auto">
          <a:xfrm>
            <a:off x="1500166" y="2571744"/>
            <a:ext cx="113823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 l="47460" t="26030" r="25553" b="23888"/>
          <a:stretch>
            <a:fillRect/>
          </a:stretch>
        </p:blipFill>
        <p:spPr bwMode="auto">
          <a:xfrm>
            <a:off x="4214810" y="2928934"/>
            <a:ext cx="328614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Заголовок 2"/>
          <p:cNvGrpSpPr>
            <a:grpSpLocks noGrp="1"/>
          </p:cNvGrpSpPr>
          <p:nvPr>
            <p:ph type="title"/>
          </p:nvPr>
        </p:nvGrpSpPr>
        <p:grpSpPr>
          <a:xfrm>
            <a:off x="0" y="522354"/>
            <a:ext cx="9144000" cy="6335646"/>
            <a:chOff x="3995738" y="476250"/>
            <a:chExt cx="3095625" cy="5781281"/>
          </a:xfrm>
        </p:grpSpPr>
        <p:sp>
          <p:nvSpPr>
            <p:cNvPr id="7" name="AutoShape 66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995738" y="5410119"/>
              <a:ext cx="3095625" cy="847412"/>
            </a:xfrm>
            <a:prstGeom prst="actionButtonBlank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0066FF"/>
                </a:gs>
              </a:gsLst>
              <a:path path="rect">
                <a:fillToRect l="50000" t="50000" r="50000" b="50000"/>
              </a:path>
            </a:gra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dirty="0"/>
            </a:p>
          </p:txBody>
        </p:sp>
        <p:sp>
          <p:nvSpPr>
            <p:cNvPr id="13" name="WordArt 91" descr="Орех">
              <a:hlinkClick r:id="" action="ppaction://noaction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804025" y="476250"/>
              <a:ext cx="287338" cy="5762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Book Antiqua"/>
              </a:endParaRPr>
            </a:p>
          </p:txBody>
        </p:sp>
        <p:sp>
          <p:nvSpPr>
            <p:cNvPr id="15" name="WordArt 93" descr="Орех">
              <a:hlinkClick r:id="" action="ppaction://noaction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769638" y="5605680"/>
              <a:ext cx="1312147" cy="5762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400" b="1" kern="10" dirty="0" smtClean="0"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blipFill dpi="0" rotWithShape="1">
                    <a:blip r:embed="rId2"/>
                    <a:srcRect/>
                    <a:tile tx="0" ty="0" sx="100000" sy="100000" flip="none" algn="tl"/>
                  </a:blipFill>
                  <a:latin typeface="Book Antiqua"/>
                  <a:hlinkClick r:id="" action="ppaction://hlinkshowjump?jump=lastslide"/>
                </a:rPr>
                <a:t>Начать тест</a:t>
              </a:r>
              <a:endPara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Book Antiqua"/>
              </a:endParaRPr>
            </a:p>
          </p:txBody>
        </p:sp>
      </p:grpSp>
      <p:pic>
        <p:nvPicPr>
          <p:cNvPr id="1026" name="Picture 2" descr="https://tocrypto.ru/content/uploads/2021/01/inf.bezopasno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ЛИЦА, НА КОТОРОЙ НИЧЕГО НЕ ПРОИЗОШЛО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306</TotalTime>
  <Words>59</Words>
  <Application>Microsoft Office PowerPoint</Application>
  <PresentationFormat>Экран (4:3)</PresentationFormat>
  <Paragraphs>10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Слайд 1</vt:lpstr>
      <vt:lpstr>Информационная безопасность в сети Интернет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53</cp:revision>
  <dcterms:created xsi:type="dcterms:W3CDTF">2021-02-24T18:22:49Z</dcterms:created>
  <dcterms:modified xsi:type="dcterms:W3CDTF">2021-05-30T19:38:22Z</dcterms:modified>
</cp:coreProperties>
</file>