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70" r:id="rId13"/>
    <p:sldId id="272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E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2" d="100"/>
          <a:sy n="82" d="100"/>
        </p:scale>
        <p:origin x="-1026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ds02.infourok.ru/uploads/ex/0c13/00032cda-23f46367/640/img1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000100" y="500042"/>
            <a:ext cx="535785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Анималист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(от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латин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. «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анимал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» - животное)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6" name="Рисунок 5" descr="http://vev.ru/uploads/images/00/58/33/2014/02/22/0_c30ab_1c842cb4_orig_original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500042"/>
            <a:ext cx="2582635" cy="3228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gammadecor.ru/d/204287/d/jivotni11411.jpg"/>
          <p:cNvPicPr/>
          <p:nvPr/>
        </p:nvPicPr>
        <p:blipFill>
          <a:blip r:embed="rId4"/>
          <a:srcRect b="14373"/>
          <a:stretch>
            <a:fillRect/>
          </a:stretch>
        </p:blipFill>
        <p:spPr bwMode="auto">
          <a:xfrm>
            <a:off x="785786" y="3000372"/>
            <a:ext cx="5943146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ds02.infourok.ru/uploads/ex/0c13/00032cda-23f46367/640/img1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://3k.mail.ru/images/data/bots/kmentavr_b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1785926"/>
            <a:ext cx="5500726" cy="435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500694" y="857232"/>
            <a:ext cx="1824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Кентавр</a:t>
            </a:r>
            <a:endParaRPr lang="ru-RU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ds02.infourok.ru/uploads/ex/0c13/00032cda-23f46367/640/img1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neizvestniy-geniy.ru/images/works/photo/2015/11/1505592_1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1643050"/>
            <a:ext cx="5786478" cy="3540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857620" y="928670"/>
            <a:ext cx="18678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Русалка</a:t>
            </a:r>
            <a:endParaRPr lang="ru-RU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s://ds02.infourok.ru/uploads/ex/0c13/00032cda-23f46367/640/img1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zagadochnaya-sila.ru/images/stories/picture/pegas/pegas_014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1714488"/>
            <a:ext cx="6715172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714876" y="928670"/>
            <a:ext cx="189827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Arial Black" pitchFamily="34" charset="0"/>
              </a:rPr>
              <a:t>Пегас</a:t>
            </a:r>
            <a:endParaRPr lang="ru-RU" sz="40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ds02.infourok.ru/uploads/ex/0c13/00032cda-23f46367/640/img1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1000100" y="610136"/>
            <a:ext cx="7715304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Перед началом занятия приготовить рабочее место.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Необходима палитра для смешивания красок, тряпочка для вытирания кисти и влажные салфетки для рук.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Сидеть при рисовании ученик должен свободно и прямо.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Аккуратно работать красками, кистями, карандашами. Не размахивать ими перед своим лицом и лицом соседа.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Нельзя краски пробовать на вкус.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После окончания работы кисти должны быть вымыты и вытерты, а весь другой рабочий материал убран.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После завершения занятия рабочие столы должны быть вымыты.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На протяжении всего занятия необходимо следить за чистотой рук и рабочего стола.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214290"/>
            <a:ext cx="76835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Правила техники безопасности </a:t>
            </a:r>
            <a:endParaRPr lang="ru-RU" sz="3200" dirty="0">
              <a:solidFill>
                <a:schemeClr val="accent6">
                  <a:lumMod val="5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ds02.infourok.ru/uploads/ex/0c13/00032cda-23f46367/640/img1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428728" y="1714488"/>
            <a:ext cx="6429388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группа: найти в литературных произведениях примеры фантастических животных, принести книги в класс.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группа: вылепить из пластилина фантастическое животное и дать ему устную зарисовку-характеристику.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группа: найти фото или рисунок фантастического животного и войти в его образ.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группа: придумать небольшой   рассказ к  своему рисунку, выполненному на уроке.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43174" y="642918"/>
            <a:ext cx="41713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Домашнее задание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000100" y="1714488"/>
            <a:ext cx="428628" cy="500066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1000100" y="4786322"/>
            <a:ext cx="428628" cy="500066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000100" y="3857628"/>
            <a:ext cx="428628" cy="500066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000100" y="2786058"/>
            <a:ext cx="428628" cy="500066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ds02.infourok.ru/uploads/ex/0c13/00032cda-23f46367/640/img1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http://sivatherium.narod.ru/postcard/vatagin1/pic_08.jpg"/>
          <p:cNvPicPr>
            <a:picLocks noChangeAspect="1" noChangeArrowheads="1"/>
          </p:cNvPicPr>
          <p:nvPr/>
        </p:nvPicPr>
        <p:blipFill>
          <a:blip r:embed="rId3"/>
          <a:srcRect l="8796" t="5556" r="8273" b="3704"/>
          <a:stretch>
            <a:fillRect/>
          </a:stretch>
        </p:blipFill>
        <p:spPr bwMode="auto">
          <a:xfrm>
            <a:off x="3643306" y="928670"/>
            <a:ext cx="4714908" cy="3500462"/>
          </a:xfrm>
          <a:prstGeom prst="rect">
            <a:avLst/>
          </a:prstGeom>
          <a:noFill/>
        </p:spPr>
      </p:pic>
      <p:pic>
        <p:nvPicPr>
          <p:cNvPr id="6" name="Рисунок 5" descr="http://sivatherium.narod.ru/postcard/vatagin1/pic_11.jpg"/>
          <p:cNvPicPr/>
          <p:nvPr/>
        </p:nvPicPr>
        <p:blipFill>
          <a:blip r:embed="rId4" cstate="print"/>
          <a:srcRect l="10200" t="6720" r="8790" b="3809"/>
          <a:stretch>
            <a:fillRect/>
          </a:stretch>
        </p:blipFill>
        <p:spPr bwMode="auto">
          <a:xfrm>
            <a:off x="2214546" y="3429000"/>
            <a:ext cx="4192889" cy="3099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sivatherium.narod.ru/postcard/vatagin1/pic_05.jpg"/>
          <p:cNvPicPr/>
          <p:nvPr/>
        </p:nvPicPr>
        <p:blipFill>
          <a:blip r:embed="rId5"/>
          <a:srcRect l="4698" t="6973" r="6446" b="7908"/>
          <a:stretch>
            <a:fillRect/>
          </a:stretch>
        </p:blipFill>
        <p:spPr bwMode="auto">
          <a:xfrm>
            <a:off x="6000760" y="2428868"/>
            <a:ext cx="2714644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librusec.pro/static/img/a/51/57/5157ae4e64db55cfb1a0440fdd3f776332102b36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0"/>
            <a:ext cx="2256155" cy="3348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3571868" y="285728"/>
            <a:ext cx="37096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Василий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Ватагин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ds02.infourok.ru/uploads/ex/0c13/00032cda-23f46367/640/img1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babyroomblog.ru/wp/wp-content/uploads/2016/07/ab9dee5792726ba1d43d776f27ec7bf11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1880" y="43781"/>
            <a:ext cx="3071834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buch.ru/buch/pic/evgenij_charushin-v_lesu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21801" y="1500174"/>
            <a:ext cx="3143272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www.samprodav.com/media/cache/books_thumb/uploads/images/books/37924/56a0c8f573ca3.jpe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80" y="1857364"/>
            <a:ext cx="3507115" cy="4802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arhivurokov.ru/multiurok/html/2017/09/07/s_59b14c9f229a6/img5.jpg"/>
          <p:cNvPicPr/>
          <p:nvPr/>
        </p:nvPicPr>
        <p:blipFill>
          <a:blip r:embed="rId6"/>
          <a:srcRect l="2599" t="27013" r="59761" b="9870"/>
          <a:stretch>
            <a:fillRect/>
          </a:stretch>
        </p:blipFill>
        <p:spPr bwMode="auto">
          <a:xfrm>
            <a:off x="714348" y="571480"/>
            <a:ext cx="2307878" cy="2885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714348" y="4357694"/>
            <a:ext cx="38074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Евгений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Чарушин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ds02.infourok.ru/uploads/ex/0c13/00032cda-23f46367/640/img1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3143240" y="571480"/>
            <a:ext cx="5670911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Raavi" pitchFamily="34" charset="0"/>
              </a:rPr>
              <a:t>Художник рисует не только то,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Raavi" pitchFamily="34" charset="0"/>
              </a:rPr>
              <a:t>что видит вокруг, но и то,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Raavi" pitchFamily="34" charset="0"/>
              </a:rPr>
              <a:t> что ему подсказывает фантазия.</a:t>
            </a:r>
            <a:endParaRPr kumimoji="0" lang="ru-RU" sz="2800" b="0" i="0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cs typeface="Raavi" pitchFamily="34" charset="0"/>
            </a:endParaRPr>
          </a:p>
        </p:txBody>
      </p:sp>
      <p:pic>
        <p:nvPicPr>
          <p:cNvPr id="6" name="Рисунок 5" descr="http://jumorok.com/wp-content/uploads/2012/04/Karandash-protiv-kameri-025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2571744"/>
            <a:ext cx="5214974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ds02.infourok.ru/uploads/ex/0c13/00032cda-23f46367/640/img1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928662" y="4929198"/>
            <a:ext cx="785818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все новости о других странах люди узнавали от заморских купцов, которые плавали за три моря и везли товары из восточных стран, а вместе с ними привозили и рассказы о диковинных зверях и птицах </a:t>
            </a:r>
            <a:endParaRPr lang="ru-RU" sz="2000" dirty="0">
              <a:solidFill>
                <a:schemeClr val="accent6">
                  <a:lumMod val="5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7" name="Рисунок 6" descr="http://risuem-vmeste.ru/wa-data/public/shop/products/03/00/3/images/1077/1077.750x0.jpg"/>
          <p:cNvPicPr/>
          <p:nvPr/>
        </p:nvPicPr>
        <p:blipFill>
          <a:blip r:embed="rId3"/>
          <a:srcRect r="3845"/>
          <a:stretch>
            <a:fillRect/>
          </a:stretch>
        </p:blipFill>
        <p:spPr bwMode="auto">
          <a:xfrm>
            <a:off x="214282" y="214290"/>
            <a:ext cx="5857916" cy="4405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4214810" y="357166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Давным-давно, когда еще не было телевизора, газет и интернета </a:t>
            </a:r>
            <a:endParaRPr lang="ru-RU" sz="2000" dirty="0">
              <a:solidFill>
                <a:schemeClr val="accent6">
                  <a:lumMod val="5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ds02.infourok.ru/uploads/ex/0c13/00032cda-23f46367/640/img1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214414" y="214290"/>
            <a:ext cx="76438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Одной из таких стран была страна чудес Индия, в ней и родились легенды о фантастических существах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6" name="Picture 2" descr="http://dreamworlds.ru/uploads/posts/2009-08/1250705105_5d20f6ecc61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2214554"/>
            <a:ext cx="5929313" cy="414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500430" y="1643050"/>
            <a:ext cx="27574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cap="all" dirty="0" smtClean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птица Сирин</a:t>
            </a:r>
            <a:endParaRPr lang="ru-RU" sz="2400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ds02.infourok.ru/uploads/ex/0c13/00032cda-23f46367/640/img1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www.onelegend.ru/images/more/unicorn_5.jpg"/>
          <p:cNvPicPr>
            <a:picLocks noChangeAspect="1" noChangeArrowheads="1"/>
          </p:cNvPicPr>
          <p:nvPr/>
        </p:nvPicPr>
        <p:blipFill>
          <a:blip r:embed="rId3"/>
          <a:srcRect t="7353"/>
          <a:stretch>
            <a:fillRect/>
          </a:stretch>
        </p:blipFill>
        <p:spPr bwMode="auto">
          <a:xfrm>
            <a:off x="1142976" y="1785926"/>
            <a:ext cx="6477000" cy="450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286248" y="714356"/>
            <a:ext cx="24432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cap="all" dirty="0" smtClean="0">
                <a:ln/>
                <a:solidFill>
                  <a:srgbClr val="FF0000"/>
                </a:solidFill>
                <a:effectLst>
                  <a:reflection blurRad="10000" stA="55000" endPos="48000" dist="500" dir="5400000" sy="-100000" algn="bl" rotWithShape="0"/>
                </a:effectLst>
                <a:latin typeface="Arial Black" pitchFamily="34" charset="0"/>
              </a:rPr>
              <a:t>Единорог</a:t>
            </a:r>
            <a:endParaRPr lang="ru-RU" sz="2800" dirty="0">
              <a:solidFill>
                <a:srgbClr val="FF0000"/>
              </a:solidFill>
              <a:effectLst>
                <a:reflection blurRad="10000" stA="55000" endPos="48000" dist="500" dir="5400000" sy="-100000" algn="bl" rotWithShape="0"/>
              </a:effectLst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ds02.infourok.ru/uploads/ex/0c13/00032cda-23f46367/640/img1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857224" y="428604"/>
            <a:ext cx="45496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КИТАЙСКИЙ ДРАКОН</a:t>
            </a:r>
            <a:endParaRPr lang="ru-RU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7" name="Рисунок 6" descr="http://animalsfoto.com/photo/74/742cb8bfab69c7e074de8789a4f3f683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3429000"/>
            <a:ext cx="5301615" cy="2493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lair2000.net/Chinese_Dragons_2_Download/2chdr06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1000108"/>
            <a:ext cx="4429156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857356" y="6000768"/>
            <a:ext cx="36118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ЗМЕЙ ГОРЫНЫЧ</a:t>
            </a:r>
            <a:endParaRPr lang="ru-RU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ds02.infourok.ru/uploads/ex/0c13/00032cda-23f46367/640/img1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www.marshruty.ru/PhotoFiles/2/2/2/a/222a89bef6914d62aaa3032dfb76fa8b/large/grifon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071546"/>
            <a:ext cx="4857755" cy="522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000628" y="571480"/>
            <a:ext cx="19143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ГРИФОН</a:t>
            </a:r>
            <a:endParaRPr lang="ru-RU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258</Words>
  <Application>Microsoft Office PowerPoint</Application>
  <PresentationFormat>Экран (4:3)</PresentationFormat>
  <Paragraphs>35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DJIuHbIu</dc:creator>
  <cp:lastModifiedBy>3</cp:lastModifiedBy>
  <cp:revision>30</cp:revision>
  <dcterms:created xsi:type="dcterms:W3CDTF">2017-10-19T10:34:11Z</dcterms:created>
  <dcterms:modified xsi:type="dcterms:W3CDTF">2021-01-18T06:37:06Z</dcterms:modified>
</cp:coreProperties>
</file>