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780928"/>
            <a:ext cx="8458200" cy="1222375"/>
          </a:xfrm>
        </p:spPr>
        <p:txBody>
          <a:bodyPr>
            <a:noAutofit/>
          </a:bodyPr>
          <a:lstStyle/>
          <a:p>
            <a:r>
              <a:rPr lang="ru-RU" sz="8000" dirty="0" smtClean="0"/>
              <a:t>Сладкоежка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980728"/>
            <a:ext cx="3254896" cy="9144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Задание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Технология\Неделя наук\7 класс Кулинарное кафе\httpsscontent-frx5-1.cdninstagram.comvt51.2885-15e3582923026_100727944823519_175626959884526327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03648"/>
            <a:ext cx="9577064" cy="9577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Технология\Неделя наук\7 класс Кулинарное кафе\pa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0"/>
            <a:ext cx="10423192" cy="6959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Технология\Неделя наук\7 класс Кулинарное кафе\pogudx1vl8ofg4cqe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-534863"/>
            <a:ext cx="13142868" cy="7392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Технология\Неделя наук\7 класс Кулинарное кафе\scale_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571252"/>
            <a:ext cx="11138439" cy="7429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Технология\Неделя наук\7 класс Кулинарное кафе\scale_120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736" y="-2907704"/>
            <a:ext cx="11430000" cy="1017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Технология\Неделя наук\7 класс Кулинарное кафе\dc31175bddea10aa3507eaeb3400df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3626" y="-315416"/>
            <a:ext cx="11477466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Технология\Неделя наук\7 класс Кулинарное кафе\1-pesochno-medovyj-tort-so-sgushhenkoj-2-1000x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333500"/>
            <a:ext cx="9525000" cy="952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Технология\Неделя наук\7 класс Кулинарное кафе\1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71750" y="-1733550"/>
            <a:ext cx="14287500" cy="1032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Технология\Неделя наук\7 класс Кулинарное кафе\73067c8a1b9afafbceb4e579f56da841b42513c212c79b34d7e041213a40f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180975"/>
            <a:ext cx="9753600" cy="649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Технология\Неделя наук\7 класс Кулинарное кафе\5935240=s1280=h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Технология\Неделя наук\7 класс Кулинарное кафе\302195_5a6f448a170225a6f448a1705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459432"/>
            <a:ext cx="13246424" cy="8279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Технология\Неделя наук\7 класс Кулинарное кафе\1499450352595fcbf03ec864.35911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05288" y="-2422525"/>
            <a:ext cx="17556163" cy="11704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Технология\Неделя наук\7 класс Кулинарное кафе\bulochka-vypechka-glazur-orek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645" y="0"/>
            <a:ext cx="102741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Технология\Неделя наук\7 класс Кулинарное кафе\croissantbreakfast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8640" y="-531440"/>
            <a:ext cx="11323812" cy="7549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</Words>
  <Application>Microsoft Office PowerPoint</Application>
  <PresentationFormat>Экран (4:3)</PresentationFormat>
  <Paragraphs>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Сладкоежка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Сладкоежка</dc:title>
  <dc:creator>User</dc:creator>
  <cp:lastModifiedBy>User</cp:lastModifiedBy>
  <cp:revision>1</cp:revision>
  <dcterms:created xsi:type="dcterms:W3CDTF">2021-01-19T19:23:40Z</dcterms:created>
  <dcterms:modified xsi:type="dcterms:W3CDTF">2021-01-19T19:32:57Z</dcterms:modified>
</cp:coreProperties>
</file>