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9" r:id="rId3"/>
    <p:sldId id="258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DC9A-6390-478A-A078-3B33BDBA473C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9A00C-AE23-452E-ACEC-AC967DD83A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DC9A-6390-478A-A078-3B33BDBA473C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9A00C-AE23-452E-ACEC-AC967DD83A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DC9A-6390-478A-A078-3B33BDBA473C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9A00C-AE23-452E-ACEC-AC967DD83A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DC9A-6390-478A-A078-3B33BDBA473C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9A00C-AE23-452E-ACEC-AC967DD83A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DC9A-6390-478A-A078-3B33BDBA473C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9A00C-AE23-452E-ACEC-AC967DD83A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DC9A-6390-478A-A078-3B33BDBA473C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9A00C-AE23-452E-ACEC-AC967DD83A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DC9A-6390-478A-A078-3B33BDBA473C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9A00C-AE23-452E-ACEC-AC967DD83A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DC9A-6390-478A-A078-3B33BDBA473C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9A00C-AE23-452E-ACEC-AC967DD83A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DC9A-6390-478A-A078-3B33BDBA473C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9A00C-AE23-452E-ACEC-AC967DD83A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DC9A-6390-478A-A078-3B33BDBA473C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9A00C-AE23-452E-ACEC-AC967DD83A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AC2FDC9A-6390-478A-A078-3B33BDBA473C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87D9A00C-AE23-452E-ACEC-AC967DD83A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C2FDC9A-6390-478A-A078-3B33BDBA473C}" type="datetimeFigureOut">
              <a:rPr lang="ru-RU" smtClean="0"/>
              <a:pPr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87D9A00C-AE23-452E-ACEC-AC967DD83A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http://ru.wikipedia.org/wiki/%D3%F1%F2%F0%EE%E9%F1%F2%E2%EE_%E2%E2%EE%E4%E0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hyperlink" Target="http://&#1074;&#1086;&#1083;&#1086;&#1076;&#1080;&#1084;&#1080;&#1088;-&#1074;&#1086;&#1083;&#1080;&#1085;&#1089;&#1100;&#1082;&#1080;&#1081;.com.ua/images/product_images/popup_images/2049_0.jpg" TargetMode="External"/><Relationship Id="rId7" Type="http://schemas.openxmlformats.org/officeDocument/2006/relationships/hyperlink" Target="http://img2.alfa.kz/files/alfa/messages/2/2/7/9/18_0.jpg" TargetMode="External"/><Relationship Id="rId2" Type="http://schemas.openxmlformats.org/officeDocument/2006/relationships/hyperlink" Target="http://magnit.mk.ua/shop/products/view/id/24905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dn.cbsi.com.au/story_media/339295996/Kensington-SlimBlade-Trackball_1.jpg" TargetMode="External"/><Relationship Id="rId5" Type="http://schemas.openxmlformats.org/officeDocument/2006/relationships/hyperlink" Target="http://www.elco-m.ru/images/desc/big/1/9/8/126198.jpg" TargetMode="External"/><Relationship Id="rId4" Type="http://schemas.openxmlformats.org/officeDocument/2006/relationships/hyperlink" Target="http://fs.homegate.ru/file/273535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920880" cy="244827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Конкурс интерактивных презентаций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«Интерактивная мозаика»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sz="27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5229200"/>
            <a:ext cx="8077200" cy="1499616"/>
          </a:xfrm>
        </p:spPr>
        <p:txBody>
          <a:bodyPr>
            <a:normAutofit/>
          </a:bodyPr>
          <a:lstStyle/>
          <a:p>
            <a:r>
              <a:rPr lang="ru-RU" dirty="0" smtClean="0"/>
              <a:t>Автор:</a:t>
            </a:r>
          </a:p>
          <a:p>
            <a:r>
              <a:rPr lang="ru-RU" dirty="0" smtClean="0"/>
              <a:t>Баринова Екатерина </a:t>
            </a:r>
            <a:r>
              <a:rPr lang="ru-RU" dirty="0" smtClean="0"/>
              <a:t>Олеговна</a:t>
            </a:r>
            <a:endParaRPr lang="ru-RU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Кроссворд по информатике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2348880"/>
            <a:ext cx="745643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Устройства ввода информации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россворд.png"/>
          <p:cNvPicPr>
            <a:picLocks noChangeAspect="1"/>
          </p:cNvPicPr>
          <p:nvPr/>
        </p:nvPicPr>
        <p:blipFill>
          <a:blip r:embed="rId2" cstate="print"/>
          <a:srcRect l="28794" r="15571" b="41598"/>
          <a:stretch>
            <a:fillRect/>
          </a:stretch>
        </p:blipFill>
        <p:spPr>
          <a:xfrm>
            <a:off x="683568" y="2060848"/>
            <a:ext cx="7560840" cy="44644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7544" y="332656"/>
            <a:ext cx="812998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Устройства ввода информации</a:t>
            </a:r>
            <a:endParaRPr lang="ru-RU" sz="3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2915816" y="1844824"/>
            <a:ext cx="576064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827584" y="3284984"/>
            <a:ext cx="576064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827584" y="3933056"/>
            <a:ext cx="576064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3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323528" y="4581128"/>
            <a:ext cx="576064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4</a:t>
            </a:r>
          </a:p>
        </p:txBody>
      </p:sp>
      <p:sp>
        <p:nvSpPr>
          <p:cNvPr id="12" name="Стрелка вправо 11"/>
          <p:cNvSpPr/>
          <p:nvPr/>
        </p:nvSpPr>
        <p:spPr>
          <a:xfrm>
            <a:off x="323528" y="5229200"/>
            <a:ext cx="576064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5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1547664" y="5877272"/>
            <a:ext cx="576064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6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-2124744" y="1556792"/>
            <a:ext cx="1908720" cy="1368152"/>
            <a:chOff x="-1908720" y="1628800"/>
            <a:chExt cx="1908720" cy="1368152"/>
          </a:xfrm>
        </p:grpSpPr>
        <p:sp>
          <p:nvSpPr>
            <p:cNvPr id="7" name="Выноска-облако 6"/>
            <p:cNvSpPr/>
            <p:nvPr/>
          </p:nvSpPr>
          <p:spPr>
            <a:xfrm>
              <a:off x="-1908720" y="1628800"/>
              <a:ext cx="1908720" cy="1368152"/>
            </a:xfrm>
            <a:prstGeom prst="cloud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4" name="Рисунок 13" descr="сканер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1476672" y="1772816"/>
              <a:ext cx="980728" cy="980728"/>
            </a:xfrm>
            <a:prstGeom prst="rect">
              <a:avLst/>
            </a:prstGeom>
          </p:spPr>
        </p:pic>
      </p:grpSp>
      <p:sp>
        <p:nvSpPr>
          <p:cNvPr id="18" name="Прямоугольник 17"/>
          <p:cNvSpPr/>
          <p:nvPr/>
        </p:nvSpPr>
        <p:spPr>
          <a:xfrm>
            <a:off x="1691680" y="3068960"/>
            <a:ext cx="5351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67744" y="3068960"/>
            <a:ext cx="5351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491880" y="2996952"/>
            <a:ext cx="5351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139952" y="2996952"/>
            <a:ext cx="5351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068960"/>
            <a:ext cx="5351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436096" y="3068960"/>
            <a:ext cx="5351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012160" y="3068960"/>
            <a:ext cx="5351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-2124744" y="3284984"/>
            <a:ext cx="1548680" cy="1008112"/>
            <a:chOff x="179512" y="2636912"/>
            <a:chExt cx="1548680" cy="1008112"/>
          </a:xfrm>
        </p:grpSpPr>
        <p:sp>
          <p:nvSpPr>
            <p:cNvPr id="30" name="Овальная выноска 29"/>
            <p:cNvSpPr/>
            <p:nvPr/>
          </p:nvSpPr>
          <p:spPr>
            <a:xfrm flipH="1">
              <a:off x="179512" y="2636912"/>
              <a:ext cx="1548680" cy="1008112"/>
            </a:xfrm>
            <a:prstGeom prst="wedgeEllipseCallout">
              <a:avLst/>
            </a:prstGeom>
            <a:scene3d>
              <a:camera prst="orthographicFront">
                <a:rot lat="0" lon="3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Рисунок 30" descr="микрофон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552" y="2780928"/>
              <a:ext cx="792088" cy="714859"/>
            </a:xfrm>
            <a:prstGeom prst="rect">
              <a:avLst/>
            </a:prstGeom>
          </p:spPr>
        </p:pic>
      </p:grpSp>
      <p:sp>
        <p:nvSpPr>
          <p:cNvPr id="39" name="Прямоугольник 38"/>
          <p:cNvSpPr/>
          <p:nvPr/>
        </p:nvSpPr>
        <p:spPr>
          <a:xfrm>
            <a:off x="2915816" y="2492896"/>
            <a:ext cx="4892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915816" y="3140968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915816" y="3789040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915816" y="4365104"/>
            <a:ext cx="5645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915816" y="5013176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915816" y="558924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915816" y="3140968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51" name="Группа 50"/>
          <p:cNvGrpSpPr/>
          <p:nvPr/>
        </p:nvGrpSpPr>
        <p:grpSpPr>
          <a:xfrm>
            <a:off x="-2052736" y="4869160"/>
            <a:ext cx="1548680" cy="1008112"/>
            <a:chOff x="-2124744" y="5013176"/>
            <a:chExt cx="1548680" cy="1008112"/>
          </a:xfrm>
        </p:grpSpPr>
        <p:sp>
          <p:nvSpPr>
            <p:cNvPr id="33" name="Овальная выноска 32"/>
            <p:cNvSpPr/>
            <p:nvPr/>
          </p:nvSpPr>
          <p:spPr>
            <a:xfrm flipH="1">
              <a:off x="-2124744" y="5013176"/>
              <a:ext cx="1548680" cy="1008112"/>
            </a:xfrm>
            <a:prstGeom prst="wedgeEllipseCallout">
              <a:avLst/>
            </a:prstGeom>
            <a:scene3d>
              <a:camera prst="orthographicFront">
                <a:rot lat="0" lon="3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0" name="Рисунок 49" descr="клавиатура1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1836712" y="5157192"/>
              <a:ext cx="1112441" cy="557932"/>
            </a:xfrm>
            <a:prstGeom prst="rect">
              <a:avLst/>
            </a:prstGeom>
          </p:spPr>
        </p:pic>
      </p:grpSp>
      <p:sp>
        <p:nvSpPr>
          <p:cNvPr id="52" name="Прямоугольник 51"/>
          <p:cNvSpPr/>
          <p:nvPr/>
        </p:nvSpPr>
        <p:spPr>
          <a:xfrm>
            <a:off x="1691680" y="3717032"/>
            <a:ext cx="529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563888" y="3717032"/>
            <a:ext cx="5341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139952" y="3717032"/>
            <a:ext cx="575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7236296" y="3717032"/>
            <a:ext cx="5293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2267744" y="3717032"/>
            <a:ext cx="5293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788024" y="3717032"/>
            <a:ext cx="5293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436096" y="3717032"/>
            <a:ext cx="5293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6012160" y="3645024"/>
            <a:ext cx="5293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660232" y="3645024"/>
            <a:ext cx="5293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2915816" y="3789040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1043608" y="4365104"/>
            <a:ext cx="5581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691680" y="4365104"/>
            <a:ext cx="553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267744" y="4365104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3491880" y="4365104"/>
            <a:ext cx="6912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4788024" y="4365104"/>
            <a:ext cx="4876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4139952" y="4365104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72" name="Группа 71"/>
          <p:cNvGrpSpPr/>
          <p:nvPr/>
        </p:nvGrpSpPr>
        <p:grpSpPr>
          <a:xfrm>
            <a:off x="9324528" y="980728"/>
            <a:ext cx="1316855" cy="1008112"/>
            <a:chOff x="5868144" y="4509120"/>
            <a:chExt cx="1316855" cy="1008112"/>
          </a:xfrm>
        </p:grpSpPr>
        <p:sp>
          <p:nvSpPr>
            <p:cNvPr id="70" name="Выноска со стрелкой влево 69"/>
            <p:cNvSpPr/>
            <p:nvPr/>
          </p:nvSpPr>
          <p:spPr>
            <a:xfrm>
              <a:off x="5868144" y="4509120"/>
              <a:ext cx="1296144" cy="1008112"/>
            </a:xfrm>
            <a:prstGeom prst="leftArrow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1" name="Рисунок 70" descr="планшет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72200" y="4725144"/>
              <a:ext cx="812799" cy="648072"/>
            </a:xfrm>
            <a:prstGeom prst="rect">
              <a:avLst/>
            </a:prstGeom>
          </p:spPr>
        </p:pic>
      </p:grpSp>
      <p:sp>
        <p:nvSpPr>
          <p:cNvPr id="73" name="Прямоугольник 72"/>
          <p:cNvSpPr/>
          <p:nvPr/>
        </p:nvSpPr>
        <p:spPr>
          <a:xfrm>
            <a:off x="2915816" y="4365104"/>
            <a:ext cx="5645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78" name="Группа 77"/>
          <p:cNvGrpSpPr/>
          <p:nvPr/>
        </p:nvGrpSpPr>
        <p:grpSpPr>
          <a:xfrm>
            <a:off x="9684568" y="2564904"/>
            <a:ext cx="1008112" cy="1008112"/>
            <a:chOff x="9684568" y="2564904"/>
            <a:chExt cx="1008112" cy="1008112"/>
          </a:xfrm>
        </p:grpSpPr>
        <p:sp>
          <p:nvSpPr>
            <p:cNvPr id="76" name="Выноска со стрелкой вверх 75"/>
            <p:cNvSpPr/>
            <p:nvPr/>
          </p:nvSpPr>
          <p:spPr>
            <a:xfrm>
              <a:off x="9684568" y="2564904"/>
              <a:ext cx="1008112" cy="1008112"/>
            </a:xfrm>
            <a:prstGeom prst="upArrow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7" name="Рисунок 76" descr="камера.jpg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900592" y="2996952"/>
              <a:ext cx="583398" cy="504056"/>
            </a:xfrm>
            <a:prstGeom prst="rect">
              <a:avLst/>
            </a:prstGeom>
          </p:spPr>
        </p:pic>
      </p:grpSp>
      <p:sp>
        <p:nvSpPr>
          <p:cNvPr id="79" name="Прямоугольник 78"/>
          <p:cNvSpPr/>
          <p:nvPr/>
        </p:nvSpPr>
        <p:spPr>
          <a:xfrm>
            <a:off x="1043608" y="4941168"/>
            <a:ext cx="529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1691680" y="4941168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3563888" y="4941168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2267744" y="4941168"/>
            <a:ext cx="6383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4139952" y="4941168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2915816" y="5013176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2339752" y="5589240"/>
            <a:ext cx="4876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3491880" y="5589240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4139952" y="5517232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4788024" y="5589240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6012160" y="5589240"/>
            <a:ext cx="553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5364088" y="5589240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93" name="Группа 92"/>
          <p:cNvGrpSpPr/>
          <p:nvPr/>
        </p:nvGrpSpPr>
        <p:grpSpPr>
          <a:xfrm>
            <a:off x="9252520" y="4869160"/>
            <a:ext cx="1453852" cy="1152128"/>
            <a:chOff x="9144000" y="4869160"/>
            <a:chExt cx="1453852" cy="1152128"/>
          </a:xfrm>
        </p:grpSpPr>
        <p:sp>
          <p:nvSpPr>
            <p:cNvPr id="91" name="Выноска со стрелкой влево 90"/>
            <p:cNvSpPr/>
            <p:nvPr/>
          </p:nvSpPr>
          <p:spPr>
            <a:xfrm>
              <a:off x="9144000" y="4869160"/>
              <a:ext cx="1368152" cy="1152128"/>
            </a:xfrm>
            <a:prstGeom prst="leftArrow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2" name="Рисунок 91" descr="трекбол.jpg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612560" y="5085184"/>
              <a:ext cx="985292" cy="738969"/>
            </a:xfrm>
            <a:prstGeom prst="rect">
              <a:avLst/>
            </a:prstGeom>
          </p:spPr>
        </p:pic>
      </p:grpSp>
      <p:sp>
        <p:nvSpPr>
          <p:cNvPr id="94" name="Прямоугольник 93"/>
          <p:cNvSpPr/>
          <p:nvPr/>
        </p:nvSpPr>
        <p:spPr>
          <a:xfrm>
            <a:off x="2915816" y="558924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5" name="Управляющая кнопка: домой 74">
            <a:hlinkClick r:id="rId9" action="ppaction://hlinksldjump" highlightClick="1"/>
          </p:cNvPr>
          <p:cNvSpPr/>
          <p:nvPr/>
        </p:nvSpPr>
        <p:spPr>
          <a:xfrm>
            <a:off x="8604448" y="6309320"/>
            <a:ext cx="432048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Управляющая кнопка: далее 94">
            <a:hlinkClick r:id="" action="ppaction://hlinkshowjump?jump=nextslide" highlightClick="1"/>
          </p:cNvPr>
          <p:cNvSpPr/>
          <p:nvPr/>
        </p:nvSpPr>
        <p:spPr>
          <a:xfrm>
            <a:off x="8028384" y="6309320"/>
            <a:ext cx="50405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92 -0.10278 C -0.04306 -0.10324 -0.01337 -0.10301 0.01649 -0.10417 C 0.02309 -0.1044 0.02934 -0.1081 0.03576 -0.10926 C 0.05347 -0.1125 0.07118 -0.11528 0.08871 -0.11944 C 0.09948 -0.125 0.10607 -0.12616 0.1184 -0.12708 C 0.12465 -0.13009 0.13003 -0.13125 0.1368 -0.13218 C 0.16771 -0.14768 0.20278 -0.13704 0.23576 -0.1375 C 0.26215 -0.14792 0.29062 -0.14444 0.31753 -0.14514 C 0.32795 -0.14606 0.33802 -0.14745 0.34826 -0.14884 C 0.36719 -0.15417 0.3868 -0.15532 0.4059 -0.16042 C 0.59566 -0.15926 0.54097 -0.20463 0.5993 -0.15417 C 0.60017 -0.15347 0.60121 -0.15324 0.60208 -0.15278 C 0.6066 -0.14352 0.60121 -0.15278 0.60694 -0.14768 C 0.60798 -0.14676 0.60868 -0.14491 0.60972 -0.14375 C 0.61163 -0.1419 0.61562 -0.13866 0.61562 -0.13843 C 0.62396 -0.12338 0.61371 -0.14028 0.62135 -0.13218 C 0.62465 -0.1287 0.62587 -0.11921 0.62708 -0.11435 C 0.62673 -0.1044 0.62726 -0.09444 0.62621 -0.08472 C 0.62604 -0.08264 0.62396 -0.08148 0.62326 -0.07963 C 0.61927 -0.06968 0.61094 -0.04861 0.60208 -0.04514 C 0.59618 -0.03657 0.58854 -0.02963 0.5809 -0.02454 C 0.57483 -0.0206 0.57309 -0.0169 0.56649 -0.01435 C 0.56076 -0.00856 0.54861 -0.00278 0.54149 -0.00278 " pathEditMode="relative" rAng="0" ptsTypes="ffffffffffffffffffffff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056 -0.05115 C 0.0875 -0.05462 0.09531 -0.05555 0.1026 -0.05625 C 0.10816 -0.05833 0.11319 -0.05925 0.11892 -0.06018 C 0.12535 -0.0625 0.13073 -0.06759 0.13715 -0.07037 C 0.13889 -0.07222 0.1408 -0.07476 0.14306 -0.07569 C 0.14583 -0.07685 0.15156 -0.07939 0.15156 -0.07916 C 0.15451 -0.08217 0.16094 -0.08842 0.16372 -0.08958 C 0.16736 -0.09074 0.16875 -0.09097 0.17188 -0.09351 C 0.17431 -0.09583 0.17622 -0.09907 0.17847 -0.10115 C 0.18629 -0.10787 0.20243 -0.11388 0.21111 -0.11527 C 0.22813 -0.11273 0.24462 -0.10879 0.26024 -0.09861 C 0.2632 -0.09675 0.26701 -0.09328 0.26892 -0.08958 C 0.2724 -0.08287 0.26892 -0.08564 0.27274 -0.08333 " pathEditMode="relative" rAng="0" ptsTypes="ffffffffffffA">
                                      <p:cBhvr>
                                        <p:cTn id="1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-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24 -0.10069 C 0.03993 -0.10277 0.03976 -0.10555 0.04115 -0.10717 C 0.04306 -0.10926 0.04584 -0.10926 0.04792 -0.11088 C 0.0533 -0.11481 0.05799 -0.11898 0.06424 -0.12129 C 0.07066 -0.12685 0.08976 -0.13055 0.09705 -0.13148 C 0.10556 -0.13472 0.11441 -0.13472 0.12292 -0.13796 C 0.13073 -0.14097 0.13785 -0.14514 0.14601 -0.14676 C 0.1566 -0.15162 0.16719 -0.15602 0.17674 -0.16481 C 0.17917 -0.16967 0.18386 -0.17291 0.18733 -0.17754 C 0.18889 -0.17986 0.19028 -0.18333 0.19219 -0.18541 C 0.20417 -0.19884 0.22466 -0.20972 0.24028 -0.20972 " pathEditMode="relative" rAng="0" ptsTypes="ffffffffffA">
                                      <p:cBhvr>
                                        <p:cTn id="9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-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5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8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1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4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0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3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59 0.04212 C -0.11059 0.08518 -0.11806 0.13518 -0.12691 0.18703 C -0.13038 0.20694 -0.13629 0.22615 -0.14045 0.24583 C -0.14202 0.27175 -0.14618 0.29699 -0.14809 0.32291 C -0.14844 0.35925 -0.14861 0.39537 -0.14913 0.43171 C -0.15 0.48333 -0.18438 0.48356 -0.21441 0.48819 C -0.22153 0.49074 -0.21702 0.48888 -0.22795 0.49467 C -0.23073 0.49606 -0.23663 0.49722 -0.23663 0.49745 C -0.24827 0.50787 -0.26337 0.5118 -0.27691 0.51504 C -0.28715 0.5206 -0.28316 0.52037 -0.28854 0.52037 " pathEditMode="relative" rAng="0" ptsTypes="fffffffffA">
                                      <p:cBhvr>
                                        <p:cTn id="128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2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424 0.05255 C -0.12483 0.06111 -0.13559 0.06713 -0.14792 0.07061 C -0.16407 0.08542 -0.17743 0.10486 -0.19115 0.12315 C -0.19341 0.13311 -0.18976 0.12014 -0.19601 0.13079 C -0.20122 0.13959 -0.19462 0.13588 -0.2007 0.13843 C -0.20191 0.14098 -0.20296 0.14399 -0.20452 0.1463 C -0.2066 0.14954 -0.21129 0.1551 -0.21129 0.15533 C -0.21441 0.16366 -0.2198 0.16806 -0.22379 0.1757 C -0.22917 0.18611 -0.23455 0.19584 -0.24115 0.2051 C -0.2448 0.21042 -0.25018 0.21412 -0.25261 0.22061 C -0.25625 0.23033 -0.25278 0.22246 -0.26129 0.23473 C -0.26841 0.24514 -0.27396 0.25672 -0.2816 0.26667 C -0.28525 0.27662 -0.28247 0.27037 -0.29202 0.28334 C -0.29358 0.28542 -0.29375 0.28866 -0.29497 0.29098 C -0.3 0.30093 -0.30695 0.30949 -0.31233 0.31922 C -0.31337 0.3213 -0.31424 0.32361 -0.31511 0.3257 C -0.3158 0.32732 -0.31615 0.32917 -0.31702 0.33079 C -0.32587 0.34723 -0.33924 0.3588 -0.34983 0.37315 C -0.35417 0.37917 -0.35816 0.38588 -0.3632 0.39098 C -0.37882 0.40649 -0.39601 0.41991 -0.41129 0.43588 C -0.41337 0.4382 -0.41511 0.44144 -0.41702 0.44375 C -0.42361 0.45093 -0.43125 0.45486 -0.4382 0.46042 C -0.4415 0.46297 -0.44445 0.46667 -0.44792 0.46922 C -0.4573 0.47593 -0.46789 0.47986 -0.47761 0.48588 C -0.48889 0.49283 -0.49914 0.49954 -0.51129 0.50139 C -0.54827 0.52153 -0.59445 0.52084 -0.63351 0.52176 C -0.64636 0.52269 -0.65921 0.52246 -0.67188 0.52431 C -0.67691 0.525 -0.68143 0.52871 -0.68629 0.52963 C -0.69167 0.53079 -0.69723 0.53033 -0.70261 0.53079 C -0.71129 0.53403 -0.7198 0.53426 -0.72865 0.53588 C -0.75469 0.54051 -0.78021 0.54445 -0.8066 0.5463 C -0.8165 0.54931 -0.82518 0.55093 -0.83542 0.55255 C -0.86372 0.55093 -0.87084 0.55162 -0.89115 0.54746 C -0.89723 0.54422 -0.90296 0.54236 -0.90938 0.54098 C -0.9165 0.5375 -0.92309 0.53496 -0.93056 0.53334 C -0.93855 0.52801 -0.92986 0.53311 -0.93924 0.52963 C -0.9441 0.52778 -0.94775 0.52385 -0.95261 0.52176 C -0.95799 0.5169 -0.96476 0.51366 -0.97101 0.51158 C -0.97431 0.50857 -0.97674 0.50533 -0.98056 0.50394 C -0.98525 0.49908 -0.99028 0.49445 -0.99601 0.49236 C -1.00035 0.48334 -0.99462 0.49399 -1.00261 0.48473 C -1.00521 0.48172 -1.00677 0.4757 -1.00851 0.47176 C -1.0125 0.4632 -1.01997 0.45556 -1.01997 0.44491 " pathEditMode="relative" rAng="0" ptsTypes="ffffffffffffffffffffffffffffffffffffffffffA">
                                      <p:cBhvr>
                                        <p:cTn id="154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" y="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0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3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6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9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2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5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8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774 0.00857 C -0.10694 0.01273 -0.11614 0.0169 -0.12569 0.01875 C -0.13055 0.0213 -0.13507 0.02477 -0.1401 0.02662 C -0.1427 0.03148 -0.14722 0.03519 -0.15156 0.03681 C -0.1559 0.04583 -0.16354 0.04908 -0.16996 0.05463 C -0.17552 0.05949 -0.1802 0.06759 -0.18628 0.0713 C -0.20277 0.08148 -0.22048 0.08634 -0.23819 0.09074 C -0.24826 0.09329 -0.25798 0.09838 -0.26805 0.10093 C -0.28073 0.10417 -0.28715 0.10371 -0.30069 0.10463 C -0.29965 0.10509 -0.29774 0.10602 -0.29774 0.10602 " pathEditMode="relative" ptsTypes="fffffffffA">
                                      <p:cBhvr>
                                        <p:cTn id="183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6" grpId="0"/>
      <p:bldP spid="27" grpId="0"/>
      <p:bldP spid="28" grpId="0"/>
      <p:bldP spid="39" grpId="0"/>
      <p:bldP spid="41" grpId="0"/>
      <p:bldP spid="42" grpId="0"/>
      <p:bldP spid="43" grpId="0"/>
      <p:bldP spid="44" grpId="0"/>
      <p:bldP spid="45" grpId="0"/>
      <p:bldP spid="46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73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0" dirty="0" smtClean="0"/>
              <a:t> Список источников основного содержания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http://ru.wikipedia.org/wiki/%D3%F1%F2%F0%EE%E9%F1%F2%E2%EE_%E2%E2%EE%E4%E0</a:t>
            </a:r>
            <a:endParaRPr lang="ru-RU" dirty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532440" y="6237312"/>
            <a:ext cx="432048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956376" y="6237312"/>
            <a:ext cx="432048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7380312" y="623731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 smtClean="0"/>
              <a:t>Список источников иллюстраций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633222" indent="-514350">
              <a:buFont typeface="+mj-lt"/>
              <a:buAutoNum type="arabicPeriod"/>
            </a:pPr>
            <a:r>
              <a:rPr lang="ru-RU" u="sng" dirty="0" smtClean="0">
                <a:hlinkClick r:id="rId2"/>
              </a:rPr>
              <a:t>http://magnit.mk.ua/shop/products/view/id/24905.html</a:t>
            </a:r>
            <a:endParaRPr lang="ru-RU" dirty="0" smtClean="0"/>
          </a:p>
          <a:p>
            <a:pPr marL="633222" indent="-514350">
              <a:buFont typeface="+mj-lt"/>
              <a:buAutoNum type="arabicPeriod"/>
            </a:pPr>
            <a:r>
              <a:rPr lang="ru-RU" u="sng" dirty="0" smtClean="0">
                <a:hlinkClick r:id="rId3"/>
              </a:rPr>
              <a:t>http://xn----ctbbguacajiefjtfbg7az4t.com.ua/images/product_images/popup_images/2049_0.jpg</a:t>
            </a:r>
            <a:endParaRPr lang="ru-RU" dirty="0" smtClean="0"/>
          </a:p>
          <a:p>
            <a:pPr marL="633222" indent="-514350">
              <a:buFont typeface="+mj-lt"/>
              <a:buAutoNum type="arabicPeriod"/>
            </a:pPr>
            <a:r>
              <a:rPr lang="ru-RU" u="sng" dirty="0" smtClean="0">
                <a:hlinkClick r:id="rId4"/>
              </a:rPr>
              <a:t>http://fs.homegate.ru/file/273535.jpg</a:t>
            </a:r>
            <a:endParaRPr lang="ru-RU" dirty="0" smtClean="0"/>
          </a:p>
          <a:p>
            <a:pPr marL="633222" indent="-514350">
              <a:buFont typeface="+mj-lt"/>
              <a:buAutoNum type="arabicPeriod"/>
            </a:pPr>
            <a:r>
              <a:rPr lang="ru-RU" dirty="0" smtClean="0"/>
              <a:t> </a:t>
            </a:r>
            <a:r>
              <a:rPr lang="ru-RU" u="sng" dirty="0" smtClean="0">
                <a:hlinkClick r:id="rId5"/>
              </a:rPr>
              <a:t>http://www.elco-m.ru/images/desc/big/1/9/8/126198.jpg</a:t>
            </a:r>
            <a:endParaRPr lang="ru-RU" dirty="0" smtClean="0"/>
          </a:p>
          <a:p>
            <a:pPr marL="633222" indent="-514350">
              <a:buFont typeface="+mj-lt"/>
              <a:buAutoNum type="arabicPeriod"/>
            </a:pPr>
            <a:r>
              <a:rPr lang="ru-RU" u="sng" dirty="0" smtClean="0">
                <a:hlinkClick r:id="rId6"/>
              </a:rPr>
              <a:t>http://cdn.cbsi.com.au/story_media/339295996/Kensington-SlimBlade-Trackball_1.jpg</a:t>
            </a:r>
            <a:endParaRPr lang="ru-RU" dirty="0" smtClean="0"/>
          </a:p>
          <a:p>
            <a:pPr marL="633222" indent="-514350">
              <a:buFont typeface="+mj-lt"/>
              <a:buAutoNum type="arabicPeriod"/>
            </a:pPr>
            <a:r>
              <a:rPr lang="ru-RU" u="sng" dirty="0" smtClean="0">
                <a:hlinkClick r:id="rId7"/>
              </a:rPr>
              <a:t>http://img2.alfa.kz/files/alfa/messages/2/2/7/9/18_0.jpg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Управляющая кнопка: домой 3">
            <a:hlinkClick r:id="rId8" action="ppaction://hlinksldjump" highlightClick="1"/>
          </p:cNvPr>
          <p:cNvSpPr/>
          <p:nvPr/>
        </p:nvSpPr>
        <p:spPr>
          <a:xfrm>
            <a:off x="8604448" y="6237312"/>
            <a:ext cx="432048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8028384" y="623731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232</TotalTime>
  <Words>98</Words>
  <Application>Microsoft Office PowerPoint</Application>
  <PresentationFormat>Экран (4:3)</PresentationFormat>
  <Paragraphs>65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Модульная</vt:lpstr>
      <vt:lpstr>Конкурс интерактивных презентаций  «Интерактивная мозаика»  </vt:lpstr>
      <vt:lpstr>Кроссворд по информатике</vt:lpstr>
      <vt:lpstr>Слайд 3</vt:lpstr>
      <vt:lpstr> Список источников основного содержания</vt:lpstr>
      <vt:lpstr>Список источников иллюстраций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интерактивных презентаций "Интерактивная мозаика« Сайт: Pedsovet.su</dc:title>
  <dc:creator>Татьяна</dc:creator>
  <cp:lastModifiedBy>Katya5</cp:lastModifiedBy>
  <cp:revision>57</cp:revision>
  <dcterms:created xsi:type="dcterms:W3CDTF">2013-10-08T08:13:28Z</dcterms:created>
  <dcterms:modified xsi:type="dcterms:W3CDTF">2017-10-29T18:16:28Z</dcterms:modified>
</cp:coreProperties>
</file>