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68" r:id="rId6"/>
    <p:sldId id="269" r:id="rId7"/>
    <p:sldId id="264" r:id="rId8"/>
    <p:sldId id="259" r:id="rId9"/>
    <p:sldId id="261" r:id="rId10"/>
    <p:sldId id="270" r:id="rId11"/>
    <p:sldId id="263" r:id="rId12"/>
    <p:sldId id="27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6" autoAdjust="0"/>
    <p:restoredTop sz="94660"/>
  </p:normalViewPr>
  <p:slideViewPr>
    <p:cSldViewPr>
      <p:cViewPr>
        <p:scale>
          <a:sx n="61" d="100"/>
          <a:sy n="61" d="100"/>
        </p:scale>
        <p:origin x="-160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85A84-2B81-4310-8684-8C802158D39B}" type="datetimeFigureOut">
              <a:rPr lang="ru-RU" smtClean="0"/>
              <a:pPr/>
              <a:t>23.09.2020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956C2-AC21-48FC-AEBB-5C873E44E9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643578"/>
            <a:ext cx="8715436" cy="785818"/>
          </a:xfrm>
        </p:spPr>
        <p:txBody>
          <a:bodyPr>
            <a:noAutofit/>
          </a:bodyPr>
          <a:lstStyle/>
          <a:p>
            <a:r>
              <a:rPr lang="ru-RU" sz="5000" b="1" dirty="0">
                <a:solidFill>
                  <a:srgbClr val="FF0000"/>
                </a:solidFill>
              </a:rPr>
              <a:t>Осень в гости к нам пришла</a:t>
            </a:r>
            <a:endParaRPr lang="ru-RU" sz="5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avatars.mds.yandex.net/get-pdb/992060/79896efd-1b3d-4d47-aee4-b1a7c1ebf4e3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7783801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get-pdb/1873964/ba66189e-1f20-460b-a6ff-bcfd04cb11e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785794"/>
            <a:ext cx="5072098" cy="5325703"/>
          </a:xfrm>
          <a:prstGeom prst="rect">
            <a:avLst/>
          </a:prstGeom>
          <a:noFill/>
        </p:spPr>
      </p:pic>
      <p:pic>
        <p:nvPicPr>
          <p:cNvPr id="25604" name="Picture 4" descr="http://pngimg.com/uploads/smiley/smiley_PNG1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214686"/>
            <a:ext cx="1357298" cy="1357298"/>
          </a:xfrm>
          <a:prstGeom prst="rect">
            <a:avLst/>
          </a:prstGeom>
          <a:noFill/>
        </p:spPr>
      </p:pic>
      <p:pic>
        <p:nvPicPr>
          <p:cNvPr id="6" name="Picture 4" descr="https://images.chesscomfiles.com/uploads/v1/user/22531468.9777c07c.1200x1200o.837796d74aa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143116"/>
            <a:ext cx="1723987" cy="1723987"/>
          </a:xfrm>
          <a:prstGeom prst="rect">
            <a:avLst/>
          </a:prstGeom>
          <a:noFill/>
        </p:spPr>
      </p:pic>
      <p:pic>
        <p:nvPicPr>
          <p:cNvPr id="4" name="Picture 2" descr="http://www.clipartbest.com/cliparts/RiA/Eyy/RiAEyy7d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357562"/>
            <a:ext cx="1373364" cy="13803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heromantij.ru/sonnik/g/image/sonnik-gribi.jpg"/>
          <p:cNvPicPr>
            <a:picLocks noChangeAspect="1" noChangeArrowheads="1"/>
          </p:cNvPicPr>
          <p:nvPr/>
        </p:nvPicPr>
        <p:blipFill>
          <a:blip r:embed="rId2" cstate="print"/>
          <a:srcRect l="10000" t="13333"/>
          <a:stretch>
            <a:fillRect/>
          </a:stretch>
        </p:blipFill>
        <p:spPr bwMode="auto">
          <a:xfrm>
            <a:off x="642910" y="571480"/>
            <a:ext cx="8012047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get-pdb/1873964/ba66189e-1f20-460b-a6ff-bcfd04cb11e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785794"/>
            <a:ext cx="5072098" cy="5325703"/>
          </a:xfrm>
          <a:prstGeom prst="rect">
            <a:avLst/>
          </a:prstGeom>
          <a:noFill/>
        </p:spPr>
      </p:pic>
      <p:pic>
        <p:nvPicPr>
          <p:cNvPr id="25604" name="Picture 4" descr="http://pngimg.com/uploads/smiley/smiley_PNG1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214686"/>
            <a:ext cx="1357298" cy="1357298"/>
          </a:xfrm>
          <a:prstGeom prst="rect">
            <a:avLst/>
          </a:prstGeom>
          <a:noFill/>
        </p:spPr>
      </p:pic>
      <p:pic>
        <p:nvPicPr>
          <p:cNvPr id="6" name="Picture 4" descr="https://images.chesscomfiles.com/uploads/v1/user/22531468.9777c07c.1200x1200o.837796d74aa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143116"/>
            <a:ext cx="1723987" cy="1723987"/>
          </a:xfrm>
          <a:prstGeom prst="rect">
            <a:avLst/>
          </a:prstGeom>
          <a:noFill/>
        </p:spPr>
      </p:pic>
      <p:pic>
        <p:nvPicPr>
          <p:cNvPr id="4" name="Picture 2" descr="http://www.clipartbest.com/cliparts/RiA/Eyy/RiAEyy7d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357562"/>
            <a:ext cx="1373364" cy="1380300"/>
          </a:xfrm>
          <a:prstGeom prst="rect">
            <a:avLst/>
          </a:prstGeom>
          <a:noFill/>
        </p:spPr>
      </p:pic>
      <p:pic>
        <p:nvPicPr>
          <p:cNvPr id="28676" name="Picture 4" descr="http://cliparts.co/cliparts/pTo/ako/pToakokT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2143116"/>
            <a:ext cx="1795424" cy="17954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https://img-fotki.yandex.ru/get/10/200418627.b/0_109a5b_b5143f3f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https://img-fotki.yandex.ru/get/10/200418627.b/0_109a5b_b5143f3f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https://img-fotki.yandex.ru/get/10/200418627.b/0_109a5b_b5143f3f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s://avatars.mds.yandex.net/get-pdb/1524429/3cf058da-7eca-4989-8fcc-fb56d456e9bf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32" cy="3656733"/>
          </a:xfrm>
          <a:prstGeom prst="rect">
            <a:avLst/>
          </a:prstGeom>
          <a:noFill/>
        </p:spPr>
      </p:pic>
      <p:pic>
        <p:nvPicPr>
          <p:cNvPr id="9226" name="Picture 10" descr="https://im0-tub-ru.yandex.net/i?id=b09dfbf9409d2a7a1418ce3c4dca34a1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85728"/>
            <a:ext cx="3704127" cy="3873598"/>
          </a:xfrm>
          <a:prstGeom prst="rect">
            <a:avLst/>
          </a:prstGeom>
          <a:noFill/>
        </p:spPr>
      </p:pic>
      <p:pic>
        <p:nvPicPr>
          <p:cNvPr id="9228" name="Picture 12" descr="http://moscvichka.ru/photo/moscvichka/2015/06/doc6l3gl64hu341g0t0yle3_800_480.jpg"/>
          <p:cNvPicPr>
            <a:picLocks noChangeAspect="1" noChangeArrowheads="1"/>
          </p:cNvPicPr>
          <p:nvPr/>
        </p:nvPicPr>
        <p:blipFill>
          <a:blip r:embed="rId4" cstate="print"/>
          <a:srcRect l="8067" t="10780" r="11262"/>
          <a:stretch>
            <a:fillRect/>
          </a:stretch>
        </p:blipFill>
        <p:spPr bwMode="auto">
          <a:xfrm>
            <a:off x="2285984" y="3500438"/>
            <a:ext cx="3571900" cy="32146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расширение представлений детей об осенних явлениях в природе.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знания об осенних явлениях в природе;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закреплять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знания осенних месяцев и их характерных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особенностей;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любознательность и интерес к явлениям природы;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представление о грибах;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чуткое и внимательное отношение к природе.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get-pdb/1873964/ba66189e-1f20-460b-a6ff-bcfd04cb11e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642918"/>
            <a:ext cx="5072098" cy="532570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zyuzinomedia.ru/upload/medialibrary/e51/e51463a7e53061bfac45bf62f2d12ec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85794"/>
            <a:ext cx="3214710" cy="2685823"/>
          </a:xfrm>
          <a:prstGeom prst="rect">
            <a:avLst/>
          </a:prstGeom>
          <a:noFill/>
        </p:spPr>
      </p:pic>
      <p:grpSp>
        <p:nvGrpSpPr>
          <p:cNvPr id="12" name="Группа 11"/>
          <p:cNvGrpSpPr/>
          <p:nvPr/>
        </p:nvGrpSpPr>
        <p:grpSpPr>
          <a:xfrm>
            <a:off x="4929190" y="1000108"/>
            <a:ext cx="3305721" cy="2370283"/>
            <a:chOff x="4929190" y="1000108"/>
            <a:chExt cx="3305721" cy="2370283"/>
          </a:xfrm>
        </p:grpSpPr>
        <p:pic>
          <p:nvPicPr>
            <p:cNvPr id="13314" name="Picture 2" descr="https://avatars.mds.yandex.net/get-pdb/1524429/8b5a0e21-ab9e-4329-938f-a3779f178119/s1200?webp=fal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29190" y="1000108"/>
              <a:ext cx="2571736" cy="2370283"/>
            </a:xfrm>
            <a:prstGeom prst="rect">
              <a:avLst/>
            </a:prstGeom>
            <a:noFill/>
          </p:spPr>
        </p:pic>
        <p:pic>
          <p:nvPicPr>
            <p:cNvPr id="6" name="Picture 2" descr="https://avatars.mds.yandex.net/get-pdb/1524429/8b5a0e21-ab9e-4329-938f-a3779f178119/s1200?webp=fals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3472906">
              <a:off x="6374517" y="1473611"/>
              <a:ext cx="1936230" cy="1784558"/>
            </a:xfrm>
            <a:prstGeom prst="rect">
              <a:avLst/>
            </a:prstGeom>
            <a:noFill/>
          </p:spPr>
        </p:pic>
      </p:grpSp>
      <p:grpSp>
        <p:nvGrpSpPr>
          <p:cNvPr id="13" name="Группа 12"/>
          <p:cNvGrpSpPr/>
          <p:nvPr/>
        </p:nvGrpSpPr>
        <p:grpSpPr>
          <a:xfrm>
            <a:off x="386548" y="3269863"/>
            <a:ext cx="3780610" cy="3515999"/>
            <a:chOff x="386548" y="3269863"/>
            <a:chExt cx="3780610" cy="3515999"/>
          </a:xfrm>
        </p:grpSpPr>
        <p:pic>
          <p:nvPicPr>
            <p:cNvPr id="13320" name="Picture 8" descr="https://i.pinimg.com/originals/6f/c7/86/6fc786ee4a3517a4fd9d09970d5110cf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28794" y="3786190"/>
              <a:ext cx="2238364" cy="2238364"/>
            </a:xfrm>
            <a:prstGeom prst="rect">
              <a:avLst/>
            </a:prstGeom>
            <a:noFill/>
          </p:spPr>
        </p:pic>
        <p:pic>
          <p:nvPicPr>
            <p:cNvPr id="13324" name="Picture 12" descr="https://cdn.pixabay.com/photo/2018/11/07/15/23/mountain-ash-3800568__480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7826516">
              <a:off x="-199452" y="3855863"/>
              <a:ext cx="3515999" cy="2343999"/>
            </a:xfrm>
            <a:prstGeom prst="rect">
              <a:avLst/>
            </a:prstGeom>
            <a:noFill/>
          </p:spPr>
        </p:pic>
      </p:grpSp>
      <p:pic>
        <p:nvPicPr>
          <p:cNvPr id="13326" name="Picture 14" descr="https://i.pinimg.com/originals/98/2d/8d/982d8dd157a68dbad41b896e4ceb09c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3500438"/>
            <a:ext cx="3548054" cy="266104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get-pdb/1873964/ba66189e-1f20-460b-a6ff-bcfd04cb11e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785794"/>
            <a:ext cx="5072098" cy="5325703"/>
          </a:xfrm>
          <a:prstGeom prst="rect">
            <a:avLst/>
          </a:prstGeom>
          <a:noFill/>
        </p:spPr>
      </p:pic>
      <p:pic>
        <p:nvPicPr>
          <p:cNvPr id="25604" name="Picture 4" descr="http://pngimg.com/uploads/smiley/smiley_PNG1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214686"/>
            <a:ext cx="1357298" cy="135729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get-pdb/1873964/ba66189e-1f20-460b-a6ff-bcfd04cb11ee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785794"/>
            <a:ext cx="5072098" cy="5325703"/>
          </a:xfrm>
          <a:prstGeom prst="rect">
            <a:avLst/>
          </a:prstGeom>
          <a:noFill/>
        </p:spPr>
      </p:pic>
      <p:pic>
        <p:nvPicPr>
          <p:cNvPr id="25604" name="Picture 4" descr="http://pngimg.com/uploads/smiley/smiley_PNG1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214686"/>
            <a:ext cx="1357298" cy="1357298"/>
          </a:xfrm>
          <a:prstGeom prst="rect">
            <a:avLst/>
          </a:prstGeom>
          <a:noFill/>
        </p:spPr>
      </p:pic>
      <p:pic>
        <p:nvPicPr>
          <p:cNvPr id="4" name="Picture 2" descr="http://www.clipartbest.com/cliparts/RiA/Eyy/RiAEyy7d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357562"/>
            <a:ext cx="1373364" cy="13803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pdb/940654/ba23f78e-108b-4489-8830-a5695b941d5a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642918"/>
            <a:ext cx="7429552" cy="55721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 descr="data:image/png;base64,iVBORw0KGgoAAAANSUhEUgAAAusAAAIwCAYAAAA/ACXRAAAgAElEQVR4Xu3asW0CURBAwb1C7EKIcGXINbkAHFEILuQsfmCR2tHTeYhB2pvd4OnENjMf40OAAAECBAgQIECAQE5gE+u5nRiIAAECBAgQIECAwBIQ6w6B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ps9+vsL+fodMYiQIAAgV8J3N5nTpdf/cSXCRAgQCAq8PU5I9ajyzEWAQIE/iIg1v+i5jcECBBoCqxY3/fZt20ef4fxIUCAAAECBAgQIEAgIrA6XaxHtmEMAgQIECBAgAABAk8CYt05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Fixfr/O/vo2Gw4CBAgQIECAAAECBDoCj04X6519mIQAAQIECBAgQIDAj8CK9fV6ffNm3V0QIECAAAECBAgQKAn4z3ppG2YhQIAAAQIECBAg8CQg1p0D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gRXr9+vsL2cYBAgQIHAEgdv7zOlyhCfxDAQIECDw9Tkj1t0BAQIEDiQg1g+0TI9CgMC/F1ixPjMf/14CAAECBAgQIECAAIGggFgPLsVIBAgQIECAAAECBB4CYt0d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JzsHoAAAAILSURBV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GBb7QARCWm91Ze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data:image/png;base64,iVBORw0KGgoAAAANSUhEUgAAAusAAAIwCAYAAAA/ACXRAAAgAElEQVR4Xu3asW0CURBAwb1C7EKIcGXINbkAHFEILuQsfmCR2tHTeYhB2pvd4OnENjMf40OAAAECBAgQIECAQE5gE+u5nRiIAAECBAgQIECAwBIQ6w6B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ps9+vsL+fodMYiQIAAgV8J3N5nTpdf/cSXCRAgQCAq8PU5I9ajyzEWAQIE/iIg1v+i5jcECBBoCqxY3/fZt20ef4fxIUCAAAECBAgQIEAgIrA6XaxHtmEMAgQIECBAgAABAk8CYt05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Fixfr/O/vo2Gw4CBAgQIECAAAECBDoCj04X6519mIQAAQIECBAgQIDAj8CK9fV6ffNm3V0QIECAAAECBAgQKAn4z3ppG2YhQIAAAQIECBAg8CQg1p0D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gRXr9+vsL2cYBAgQIHAEgdv7zOlyhCfxDAQIECDw9Tkj1t0BAQIEDiQg1g+0TI9CgMC/F1ixPjMf/14CAAECBAgQIECAAIGggFgPLsVIBAgQIECAAAECBB4CYt0d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EBsR5djLEIECBAgAABAgQIiHU3QIAAAQIECBAgQCAqINajizEWAQIECBAgQIAAAbHuBggQIECAAAECBAhEBcR6dDHGIkCAAAECBAgQICDW3QABAgQIECBAgACBqIBYjy7GWAQIECBAgAABAgTEuhsgQIAAAQIECBAgEBUQ69HFGIsAAQIECBAgQICAWHcDBAgQIECAAAECBKICYj26GGMRIECAAAECBAgQEOtugAABAgQIECBAgEBUQKxHF2MsAgQIECBAgAABAmLdDRAgQIAAAQIECBCICoj16JzsHoAAAAILSURBVGKMRYAAAQIECBAgQECsuwECBAgQIECAAAECUQGxHl2MsQgQIECAAAECBAiIdTdAgAABAgQIECBAICog1qOLMRYBAgQIECBAgAABse4GCBAgQIAAAQIECEQFxHp0McYiQIAAAQIECBAgINbdAAECBAgQIECAAIGogFiPLsZYBAgQIECAAAECBMS6GyBAgAABAgQIECAQFRDr0cUYiwABAgQIECBAgIBYdwMECBAgQIAAAQIEogJiPboYYxEgQIAAAQIECBAQ626AAAECBAgQIECAQFRArEcXYywCBAgQIECAAAECYt0NECBAgAABAgQIEIgKiPXoYoxFgAABAgQIECBAQKy7AQIECBAgQIAAAQJRAbEeXYyxCBAgQIAAAQIECIh1N0CAAAECBAgQIEAgKiDWo4sxFgECBAgQIECAAAGx7gYIECBAgAABAgQIRAXEenQxxiJAgAABAgQIECAg1t0AAQIECBAgQIAAgaiAWI8uxlgECBAgQIAAAQIExLobIECAAAECBAgQIBAVEOvRxRiLAAECBAgQIECAgFh3AwQIECBAgAABAgSiAmI9uhhjESBAgAABAgQIEBDrboAAAQIECBAgQIBAVECsRxdjLAIECBAgQIAAAQJi3Q0QIECAAAECBAgQiAqI9ehijEWAAAECBAgQIEBArLsBAgQIECBAgAABAlGBb7QARCWm91Ze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https://img2.goodfon.com/original/2560x1920/5/8b/priroda-peyzazh-osen-doroga-616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https://img2.goodfon.com/original/2560x1920/5/8b/priroda-peyzazh-osen-doroga-616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0" name="Picture 12" descr="https://img2.goodfon.com/original/2560x1920/5/8b/priroda-peyzazh-osen-doroga-61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642918"/>
            <a:ext cx="7500990" cy="56257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amizdatt.net/uploads/posts/2013-04/1367130328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57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21</cp:revision>
  <dcterms:created xsi:type="dcterms:W3CDTF">2019-11-17T07:18:59Z</dcterms:created>
  <dcterms:modified xsi:type="dcterms:W3CDTF">2020-09-23T14:30:24Z</dcterms:modified>
</cp:coreProperties>
</file>