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Alice" charset="0"/>
      <p:regular r:id="rId15"/>
    </p:embeddedFont>
    <p:embeddedFont>
      <p:font typeface="Open Sans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jiifyoPqPfbWW7I5+dxjPJ7wFF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81" name="Google Shape;38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34" name="Google Shape;43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86" name="Google Shape;48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" name="Google Shape;51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3" name="Google Shape;53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10"/>
          <p:cNvGrpSpPr/>
          <p:nvPr/>
        </p:nvGrpSpPr>
        <p:grpSpPr>
          <a:xfrm>
            <a:off x="15024495" y="6273862"/>
            <a:ext cx="6527014" cy="10619048"/>
            <a:chOff x="5" y="9"/>
            <a:chExt cx="8702685" cy="14158731"/>
          </a:xfrm>
        </p:grpSpPr>
        <p:grpSp>
          <p:nvGrpSpPr>
            <p:cNvPr id="10" name="Google Shape;10;p10"/>
            <p:cNvGrpSpPr/>
            <p:nvPr/>
          </p:nvGrpSpPr>
          <p:grpSpPr>
            <a:xfrm rot="10800000">
              <a:off x="5" y="9"/>
              <a:ext cx="8702685" cy="14158731"/>
              <a:chOff x="0" y="0"/>
              <a:chExt cx="660400" cy="1074430"/>
            </a:xfrm>
          </p:grpSpPr>
          <p:sp>
            <p:nvSpPr>
              <p:cNvPr id="11" name="Google Shape;11;p10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" name="Google Shape;12;p10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" name="Google Shape;13;p10"/>
            <p:cNvGrpSpPr/>
            <p:nvPr/>
          </p:nvGrpSpPr>
          <p:grpSpPr>
            <a:xfrm rot="10800000">
              <a:off x="582569" y="663232"/>
              <a:ext cx="7537541" cy="12832253"/>
              <a:chOff x="0" y="0"/>
              <a:chExt cx="660400" cy="1124295"/>
            </a:xfrm>
          </p:grpSpPr>
          <p:sp>
            <p:nvSpPr>
              <p:cNvPr id="14" name="Google Shape;14;p10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5;p10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" name="Google Shape;16;p10"/>
            <p:cNvGrpSpPr/>
            <p:nvPr/>
          </p:nvGrpSpPr>
          <p:grpSpPr>
            <a:xfrm rot="10800000">
              <a:off x="1233052" y="1433623"/>
              <a:ext cx="6236619" cy="11291549"/>
              <a:chOff x="0" y="0"/>
              <a:chExt cx="660400" cy="1195670"/>
            </a:xfrm>
          </p:grpSpPr>
          <p:sp>
            <p:nvSpPr>
              <p:cNvPr id="17" name="Google Shape;17;p10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10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" name="Google Shape;19;p10"/>
            <p:cNvGrpSpPr/>
            <p:nvPr/>
          </p:nvGrpSpPr>
          <p:grpSpPr>
            <a:xfrm rot="10800000">
              <a:off x="1893450" y="2197651"/>
              <a:ext cx="4915819" cy="9763499"/>
              <a:chOff x="0" y="0"/>
              <a:chExt cx="660400" cy="1311646"/>
            </a:xfrm>
          </p:grpSpPr>
          <p:sp>
            <p:nvSpPr>
              <p:cNvPr id="20" name="Google Shape;20;p10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" name="Google Shape;21;p10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" name="Google Shape;22;p10"/>
            <p:cNvGrpSpPr/>
            <p:nvPr/>
          </p:nvGrpSpPr>
          <p:grpSpPr>
            <a:xfrm rot="10800000">
              <a:off x="2448404" y="2822477"/>
              <a:ext cx="3805885" cy="8513789"/>
              <a:chOff x="0" y="0"/>
              <a:chExt cx="660400" cy="1477319"/>
            </a:xfrm>
          </p:grpSpPr>
          <p:sp>
            <p:nvSpPr>
              <p:cNvPr id="23" name="Google Shape;23;p10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24;p10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5" name="Google Shape;25;p10"/>
            <p:cNvGrpSpPr/>
            <p:nvPr/>
          </p:nvGrpSpPr>
          <p:grpSpPr>
            <a:xfrm rot="10800000">
              <a:off x="2930052" y="3419853"/>
              <a:ext cx="2842560" cy="7318971"/>
              <a:chOff x="0" y="0"/>
              <a:chExt cx="660400" cy="1700386"/>
            </a:xfrm>
          </p:grpSpPr>
          <p:sp>
            <p:nvSpPr>
              <p:cNvPr id="26" name="Google Shape;26;p10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27;p10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8" name="Google Shape;28;p10"/>
          <p:cNvGrpSpPr/>
          <p:nvPr/>
        </p:nvGrpSpPr>
        <p:grpSpPr>
          <a:xfrm>
            <a:off x="-2780908" y="-3332313"/>
            <a:ext cx="6568144" cy="10644279"/>
            <a:chOff x="0" y="-1"/>
            <a:chExt cx="8757525" cy="14192371"/>
          </a:xfrm>
        </p:grpSpPr>
        <p:grpSp>
          <p:nvGrpSpPr>
            <p:cNvPr id="29" name="Google Shape;29;p10"/>
            <p:cNvGrpSpPr/>
            <p:nvPr/>
          </p:nvGrpSpPr>
          <p:grpSpPr>
            <a:xfrm rot="-13331">
              <a:off x="27420" y="16819"/>
              <a:ext cx="8702685" cy="14158730"/>
              <a:chOff x="0" y="0"/>
              <a:chExt cx="660400" cy="1074430"/>
            </a:xfrm>
          </p:grpSpPr>
          <p:sp>
            <p:nvSpPr>
              <p:cNvPr id="30" name="Google Shape;30;p10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31;p10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2" name="Google Shape;32;p10"/>
            <p:cNvGrpSpPr/>
            <p:nvPr/>
          </p:nvGrpSpPr>
          <p:grpSpPr>
            <a:xfrm rot="-13343">
              <a:off x="610023" y="680061"/>
              <a:ext cx="7537532" cy="12832238"/>
              <a:chOff x="0" y="0"/>
              <a:chExt cx="660400" cy="1124295"/>
            </a:xfrm>
          </p:grpSpPr>
          <p:sp>
            <p:nvSpPr>
              <p:cNvPr id="33" name="Google Shape;33;p10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" name="Google Shape;34;p10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" name="Google Shape;35;p10"/>
            <p:cNvGrpSpPr/>
            <p:nvPr/>
          </p:nvGrpSpPr>
          <p:grpSpPr>
            <a:xfrm rot="-13323">
              <a:off x="1260427" y="1450394"/>
              <a:ext cx="6236666" cy="11291634"/>
              <a:chOff x="0" y="0"/>
              <a:chExt cx="660400" cy="1195670"/>
            </a:xfrm>
          </p:grpSpPr>
          <p:sp>
            <p:nvSpPr>
              <p:cNvPr id="36" name="Google Shape;36;p10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" name="Google Shape;37;p10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8" name="Google Shape;38;p10"/>
            <p:cNvGrpSpPr/>
            <p:nvPr/>
          </p:nvGrpSpPr>
          <p:grpSpPr>
            <a:xfrm rot="-13347">
              <a:off x="1920864" y="2214399"/>
              <a:ext cx="4915857" cy="9763573"/>
              <a:chOff x="0" y="0"/>
              <a:chExt cx="660400" cy="1311646"/>
            </a:xfrm>
          </p:grpSpPr>
          <p:sp>
            <p:nvSpPr>
              <p:cNvPr id="39" name="Google Shape;39;p10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40;p10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" name="Google Shape;41;p10"/>
            <p:cNvGrpSpPr/>
            <p:nvPr/>
          </p:nvGrpSpPr>
          <p:grpSpPr>
            <a:xfrm rot="-13302">
              <a:off x="2475786" y="2839309"/>
              <a:ext cx="3805914" cy="8513853"/>
              <a:chOff x="0" y="0"/>
              <a:chExt cx="660400" cy="1477319"/>
            </a:xfrm>
          </p:grpSpPr>
          <p:sp>
            <p:nvSpPr>
              <p:cNvPr id="42" name="Google Shape;42;p10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" name="Google Shape;43;p10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4" name="Google Shape;44;p10"/>
            <p:cNvGrpSpPr/>
            <p:nvPr/>
          </p:nvGrpSpPr>
          <p:grpSpPr>
            <a:xfrm rot="-13338">
              <a:off x="2957506" y="3436733"/>
              <a:ext cx="2842515" cy="7318857"/>
              <a:chOff x="0" y="0"/>
              <a:chExt cx="660400" cy="1700386"/>
            </a:xfrm>
          </p:grpSpPr>
          <p:sp>
            <p:nvSpPr>
              <p:cNvPr id="45" name="Google Shape;45;p10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46;p10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7" name="Google Shape;47;p10"/>
          <p:cNvGrpSpPr/>
          <p:nvPr/>
        </p:nvGrpSpPr>
        <p:grpSpPr>
          <a:xfrm>
            <a:off x="1028700" y="1028700"/>
            <a:ext cx="16230707" cy="8229655"/>
            <a:chOff x="0" y="0"/>
            <a:chExt cx="4274726" cy="2167467"/>
          </a:xfrm>
        </p:grpSpPr>
        <p:sp>
          <p:nvSpPr>
            <p:cNvPr id="48" name="Google Shape;48;p10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 extrusionOk="0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9" name="Google Shape;49;p10"/>
            <p:cNvSpPr txBox="1"/>
            <p:nvPr/>
          </p:nvSpPr>
          <p:spPr>
            <a:xfrm>
              <a:off x="0" y="0"/>
              <a:ext cx="812700" cy="81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" name="Google Shape;50;p10"/>
          <p:cNvSpPr/>
          <p:nvPr/>
        </p:nvSpPr>
        <p:spPr>
          <a:xfrm>
            <a:off x="1509264" y="1566144"/>
            <a:ext cx="15312799" cy="7237795"/>
          </a:xfrm>
          <a:custGeom>
            <a:avLst/>
            <a:gdLst/>
            <a:ahLst/>
            <a:cxnLst/>
            <a:rect l="l" t="t" r="r" b="b"/>
            <a:pathLst>
              <a:path w="4032974" h="1906238" extrusionOk="0">
                <a:moveTo>
                  <a:pt x="0" y="0"/>
                </a:moveTo>
                <a:lnTo>
                  <a:pt x="4032974" y="0"/>
                </a:lnTo>
                <a:lnTo>
                  <a:pt x="4032974" y="1906238"/>
                </a:lnTo>
                <a:lnTo>
                  <a:pt x="0" y="1906238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57150" cap="flat" cmpd="sng">
            <a:solidFill>
              <a:srgbClr val="B89D4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" name="Google Shape;51;p10"/>
          <p:cNvSpPr txBox="1">
            <a:spLocks noGrp="1"/>
          </p:cNvSpPr>
          <p:nvPr>
            <p:ph type="ctrTitle"/>
          </p:nvPr>
        </p:nvSpPr>
        <p:spPr>
          <a:xfrm>
            <a:off x="3506800" y="3259225"/>
            <a:ext cx="107604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Font typeface="Alice"/>
              <a:buNone/>
              <a:defRPr sz="11000">
                <a:latin typeface="Alice"/>
                <a:ea typeface="Alice"/>
                <a:cs typeface="Alice"/>
                <a:sym typeface="Alic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subTitle" idx="1"/>
          </p:nvPr>
        </p:nvSpPr>
        <p:spPr>
          <a:xfrm>
            <a:off x="5478900" y="601445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600"/>
              <a:buFont typeface="Open Sans"/>
              <a:buNone/>
              <a:defRPr sz="36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9"/>
          <p:cNvSpPr txBox="1">
            <a:spLocks noGrp="1"/>
          </p:cNvSpPr>
          <p:nvPr>
            <p:ph type="title"/>
          </p:nvPr>
        </p:nvSpPr>
        <p:spPr>
          <a:xfrm rot="5400000">
            <a:off x="8817525" y="3907363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1" name="Google Shape;341;p19"/>
          <p:cNvSpPr txBox="1">
            <a:spLocks noGrp="1"/>
          </p:cNvSpPr>
          <p:nvPr>
            <p:ph type="body" idx="1"/>
          </p:nvPr>
        </p:nvSpPr>
        <p:spPr>
          <a:xfrm rot="5400000">
            <a:off x="3843350" y="1926151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342" name="Google Shape;342;p19"/>
          <p:cNvGrpSpPr/>
          <p:nvPr/>
        </p:nvGrpSpPr>
        <p:grpSpPr>
          <a:xfrm rot="10786707">
            <a:off x="15095529" y="-7266473"/>
            <a:ext cx="6527063" cy="10619128"/>
            <a:chOff x="5" y="9"/>
            <a:chExt cx="8702685" cy="14158731"/>
          </a:xfrm>
        </p:grpSpPr>
        <p:grpSp>
          <p:nvGrpSpPr>
            <p:cNvPr id="343" name="Google Shape;343;p19"/>
            <p:cNvGrpSpPr/>
            <p:nvPr/>
          </p:nvGrpSpPr>
          <p:grpSpPr>
            <a:xfrm rot="10800000">
              <a:off x="5" y="9"/>
              <a:ext cx="8702685" cy="14158731"/>
              <a:chOff x="0" y="0"/>
              <a:chExt cx="660400" cy="1074430"/>
            </a:xfrm>
          </p:grpSpPr>
          <p:sp>
            <p:nvSpPr>
              <p:cNvPr id="344" name="Google Shape;344;p19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" name="Google Shape;345;p19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46" name="Google Shape;346;p19"/>
            <p:cNvGrpSpPr/>
            <p:nvPr/>
          </p:nvGrpSpPr>
          <p:grpSpPr>
            <a:xfrm rot="10800000">
              <a:off x="582569" y="585000"/>
              <a:ext cx="7537541" cy="12832253"/>
              <a:chOff x="0" y="0"/>
              <a:chExt cx="660400" cy="1124295"/>
            </a:xfrm>
          </p:grpSpPr>
          <p:sp>
            <p:nvSpPr>
              <p:cNvPr id="347" name="Google Shape;347;p19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" name="Google Shape;348;p19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49" name="Google Shape;349;p19"/>
            <p:cNvGrpSpPr/>
            <p:nvPr/>
          </p:nvGrpSpPr>
          <p:grpSpPr>
            <a:xfrm rot="10800000">
              <a:off x="1233052" y="1309633"/>
              <a:ext cx="6236619" cy="11291549"/>
              <a:chOff x="0" y="0"/>
              <a:chExt cx="660400" cy="1195670"/>
            </a:xfrm>
          </p:grpSpPr>
          <p:sp>
            <p:nvSpPr>
              <p:cNvPr id="350" name="Google Shape;350;p19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" name="Google Shape;351;p19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2" name="Google Shape;352;p19"/>
            <p:cNvGrpSpPr/>
            <p:nvPr/>
          </p:nvGrpSpPr>
          <p:grpSpPr>
            <a:xfrm rot="10800000">
              <a:off x="1893450" y="2171675"/>
              <a:ext cx="4915819" cy="9763499"/>
              <a:chOff x="0" y="0"/>
              <a:chExt cx="660400" cy="1311646"/>
            </a:xfrm>
          </p:grpSpPr>
          <p:sp>
            <p:nvSpPr>
              <p:cNvPr id="353" name="Google Shape;353;p19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" name="Google Shape;354;p19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5" name="Google Shape;355;p19"/>
            <p:cNvGrpSpPr/>
            <p:nvPr/>
          </p:nvGrpSpPr>
          <p:grpSpPr>
            <a:xfrm rot="10800000">
              <a:off x="2448404" y="2794214"/>
              <a:ext cx="3805885" cy="8513789"/>
              <a:chOff x="0" y="0"/>
              <a:chExt cx="660400" cy="1477319"/>
            </a:xfrm>
          </p:grpSpPr>
          <p:sp>
            <p:nvSpPr>
              <p:cNvPr id="356" name="Google Shape;356;p19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7" name="Google Shape;357;p19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8" name="Google Shape;358;p19"/>
            <p:cNvGrpSpPr/>
            <p:nvPr/>
          </p:nvGrpSpPr>
          <p:grpSpPr>
            <a:xfrm rot="10800000">
              <a:off x="2930052" y="3421392"/>
              <a:ext cx="2842560" cy="7318971"/>
              <a:chOff x="0" y="0"/>
              <a:chExt cx="660400" cy="1700386"/>
            </a:xfrm>
          </p:grpSpPr>
          <p:sp>
            <p:nvSpPr>
              <p:cNvPr id="359" name="Google Shape;359;p19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0" name="Google Shape;360;p19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61" name="Google Shape;361;p19"/>
          <p:cNvGrpSpPr/>
          <p:nvPr/>
        </p:nvGrpSpPr>
        <p:grpSpPr>
          <a:xfrm rot="10800000">
            <a:off x="-3774272" y="7182334"/>
            <a:ext cx="6526997" cy="10619021"/>
            <a:chOff x="0" y="0"/>
            <a:chExt cx="660400" cy="1074430"/>
          </a:xfrm>
        </p:grpSpPr>
        <p:sp>
          <p:nvSpPr>
            <p:cNvPr id="362" name="Google Shape;362;p19"/>
            <p:cNvSpPr/>
            <p:nvPr/>
          </p:nvSpPr>
          <p:spPr>
            <a:xfrm>
              <a:off x="0" y="0"/>
              <a:ext cx="660400" cy="1074430"/>
            </a:xfrm>
            <a:custGeom>
              <a:avLst/>
              <a:gdLst/>
              <a:ahLst/>
              <a:cxnLst/>
              <a:rect l="l" t="t" r="r" b="b"/>
              <a:pathLst>
                <a:path w="660400" h="1074430" extrusionOk="0">
                  <a:moveTo>
                    <a:pt x="220252" y="1055361"/>
                  </a:moveTo>
                  <a:cubicBezTo>
                    <a:pt x="254109" y="1066875"/>
                    <a:pt x="292600" y="1074430"/>
                    <a:pt x="330378" y="1074430"/>
                  </a:cubicBezTo>
                  <a:cubicBezTo>
                    <a:pt x="368157" y="1074430"/>
                    <a:pt x="404509" y="1067953"/>
                    <a:pt x="438009" y="1056439"/>
                  </a:cubicBezTo>
                  <a:cubicBezTo>
                    <a:pt x="438723" y="1056080"/>
                    <a:pt x="439435" y="1056080"/>
                    <a:pt x="440148" y="1055720"/>
                  </a:cubicBezTo>
                  <a:cubicBezTo>
                    <a:pt x="565955" y="1009665"/>
                    <a:pt x="658618" y="888051"/>
                    <a:pt x="660400" y="740117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39567"/>
                  </a:lnTo>
                  <a:cubicBezTo>
                    <a:pt x="1782" y="888770"/>
                    <a:pt x="93019" y="1010385"/>
                    <a:pt x="220252" y="105536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9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4" name="Google Shape;364;p19"/>
          <p:cNvGrpSpPr/>
          <p:nvPr/>
        </p:nvGrpSpPr>
        <p:grpSpPr>
          <a:xfrm rot="10800000">
            <a:off x="-3337366" y="7621049"/>
            <a:ext cx="5653156" cy="9624190"/>
            <a:chOff x="0" y="0"/>
            <a:chExt cx="660400" cy="1124295"/>
          </a:xfrm>
        </p:grpSpPr>
        <p:sp>
          <p:nvSpPr>
            <p:cNvPr id="365" name="Google Shape;365;p19"/>
            <p:cNvSpPr/>
            <p:nvPr/>
          </p:nvSpPr>
          <p:spPr>
            <a:xfrm>
              <a:off x="0" y="0"/>
              <a:ext cx="660400" cy="1124295"/>
            </a:xfrm>
            <a:custGeom>
              <a:avLst/>
              <a:gdLst/>
              <a:ahLst/>
              <a:cxnLst/>
              <a:rect l="l" t="t" r="r" b="b"/>
              <a:pathLst>
                <a:path w="660400" h="1124295" extrusionOk="0">
                  <a:moveTo>
                    <a:pt x="220252" y="1105226"/>
                  </a:moveTo>
                  <a:cubicBezTo>
                    <a:pt x="254109" y="1116739"/>
                    <a:pt x="292600" y="1124295"/>
                    <a:pt x="330378" y="1124295"/>
                  </a:cubicBezTo>
                  <a:cubicBezTo>
                    <a:pt x="368157" y="1124295"/>
                    <a:pt x="404509" y="1117818"/>
                    <a:pt x="438009" y="1106304"/>
                  </a:cubicBezTo>
                  <a:cubicBezTo>
                    <a:pt x="438723" y="1105945"/>
                    <a:pt x="439435" y="1105945"/>
                    <a:pt x="440148" y="1105585"/>
                  </a:cubicBezTo>
                  <a:cubicBezTo>
                    <a:pt x="565955" y="1059530"/>
                    <a:pt x="658618" y="937916"/>
                    <a:pt x="660400" y="78887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88288"/>
                  </a:lnTo>
                  <a:cubicBezTo>
                    <a:pt x="1782" y="938635"/>
                    <a:pt x="93019" y="1060250"/>
                    <a:pt x="220252" y="1105226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19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7" name="Google Shape;367;p19"/>
          <p:cNvGrpSpPr/>
          <p:nvPr/>
        </p:nvGrpSpPr>
        <p:grpSpPr>
          <a:xfrm rot="10800000">
            <a:off x="-2849520" y="8164496"/>
            <a:ext cx="4677481" cy="8468691"/>
            <a:chOff x="0" y="0"/>
            <a:chExt cx="660400" cy="1195670"/>
          </a:xfrm>
        </p:grpSpPr>
        <p:sp>
          <p:nvSpPr>
            <p:cNvPr id="368" name="Google Shape;368;p19"/>
            <p:cNvSpPr/>
            <p:nvPr/>
          </p:nvSpPr>
          <p:spPr>
            <a:xfrm>
              <a:off x="0" y="0"/>
              <a:ext cx="660400" cy="1195670"/>
            </a:xfrm>
            <a:custGeom>
              <a:avLst/>
              <a:gdLst/>
              <a:ahLst/>
              <a:cxnLst/>
              <a:rect l="l" t="t" r="r" b="b"/>
              <a:pathLst>
                <a:path w="660400" h="1195670" extrusionOk="0">
                  <a:moveTo>
                    <a:pt x="220252" y="1176601"/>
                  </a:moveTo>
                  <a:cubicBezTo>
                    <a:pt x="254109" y="1188114"/>
                    <a:pt x="292600" y="1195670"/>
                    <a:pt x="330378" y="1195670"/>
                  </a:cubicBezTo>
                  <a:cubicBezTo>
                    <a:pt x="368157" y="1195670"/>
                    <a:pt x="404509" y="1189193"/>
                    <a:pt x="438009" y="1177679"/>
                  </a:cubicBezTo>
                  <a:cubicBezTo>
                    <a:pt x="438723" y="1177320"/>
                    <a:pt x="439435" y="1177320"/>
                    <a:pt x="440148" y="1176960"/>
                  </a:cubicBezTo>
                  <a:cubicBezTo>
                    <a:pt x="565955" y="1130905"/>
                    <a:pt x="658618" y="1009291"/>
                    <a:pt x="660400" y="858663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858026"/>
                  </a:lnTo>
                  <a:cubicBezTo>
                    <a:pt x="1782" y="1010010"/>
                    <a:pt x="93019" y="1131625"/>
                    <a:pt x="220252" y="117660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9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0" name="Google Shape;370;p19"/>
          <p:cNvGrpSpPr/>
          <p:nvPr/>
        </p:nvGrpSpPr>
        <p:grpSpPr>
          <a:xfrm rot="10800000">
            <a:off x="-2354222" y="8737513"/>
            <a:ext cx="3686881" cy="7322657"/>
            <a:chOff x="0" y="0"/>
            <a:chExt cx="660400" cy="1311646"/>
          </a:xfrm>
        </p:grpSpPr>
        <p:sp>
          <p:nvSpPr>
            <p:cNvPr id="371" name="Google Shape;371;p19"/>
            <p:cNvSpPr/>
            <p:nvPr/>
          </p:nvSpPr>
          <p:spPr>
            <a:xfrm>
              <a:off x="0" y="0"/>
              <a:ext cx="660400" cy="1311646"/>
            </a:xfrm>
            <a:custGeom>
              <a:avLst/>
              <a:gdLst/>
              <a:ahLst/>
              <a:cxnLst/>
              <a:rect l="l" t="t" r="r" b="b"/>
              <a:pathLst>
                <a:path w="660400" h="1311646" extrusionOk="0">
                  <a:moveTo>
                    <a:pt x="220252" y="1292577"/>
                  </a:moveTo>
                  <a:cubicBezTo>
                    <a:pt x="254109" y="1304091"/>
                    <a:pt x="292600" y="1311646"/>
                    <a:pt x="330378" y="1311646"/>
                  </a:cubicBezTo>
                  <a:cubicBezTo>
                    <a:pt x="368157" y="1311646"/>
                    <a:pt x="404509" y="1305169"/>
                    <a:pt x="438009" y="1293656"/>
                  </a:cubicBezTo>
                  <a:cubicBezTo>
                    <a:pt x="438723" y="1293296"/>
                    <a:pt x="439435" y="1293296"/>
                    <a:pt x="440148" y="1292937"/>
                  </a:cubicBezTo>
                  <a:cubicBezTo>
                    <a:pt x="565955" y="1246881"/>
                    <a:pt x="658618" y="1125267"/>
                    <a:pt x="660400" y="97206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971342"/>
                  </a:lnTo>
                  <a:cubicBezTo>
                    <a:pt x="1782" y="1125986"/>
                    <a:pt x="93019" y="1247601"/>
                    <a:pt x="220252" y="129257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9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3" name="Google Shape;373;p19"/>
          <p:cNvGrpSpPr/>
          <p:nvPr/>
        </p:nvGrpSpPr>
        <p:grpSpPr>
          <a:xfrm rot="10800000">
            <a:off x="-1938023" y="9277886"/>
            <a:ext cx="2854447" cy="6385416"/>
            <a:chOff x="0" y="0"/>
            <a:chExt cx="660400" cy="1477319"/>
          </a:xfrm>
        </p:grpSpPr>
        <p:sp>
          <p:nvSpPr>
            <p:cNvPr id="374" name="Google Shape;374;p19"/>
            <p:cNvSpPr/>
            <p:nvPr/>
          </p:nvSpPr>
          <p:spPr>
            <a:xfrm>
              <a:off x="0" y="0"/>
              <a:ext cx="660400" cy="1477319"/>
            </a:xfrm>
            <a:custGeom>
              <a:avLst/>
              <a:gdLst/>
              <a:ahLst/>
              <a:cxnLst/>
              <a:rect l="l" t="t" r="r" b="b"/>
              <a:pathLst>
                <a:path w="660400" h="1477319" extrusionOk="0">
                  <a:moveTo>
                    <a:pt x="220252" y="1458250"/>
                  </a:moveTo>
                  <a:cubicBezTo>
                    <a:pt x="254109" y="1469763"/>
                    <a:pt x="292600" y="1477319"/>
                    <a:pt x="330378" y="1477319"/>
                  </a:cubicBezTo>
                  <a:cubicBezTo>
                    <a:pt x="368157" y="1477319"/>
                    <a:pt x="404509" y="1470842"/>
                    <a:pt x="438009" y="1459328"/>
                  </a:cubicBezTo>
                  <a:cubicBezTo>
                    <a:pt x="438723" y="1458968"/>
                    <a:pt x="439435" y="1458968"/>
                    <a:pt x="440148" y="1458609"/>
                  </a:cubicBezTo>
                  <a:cubicBezTo>
                    <a:pt x="565955" y="1412554"/>
                    <a:pt x="658618" y="1290940"/>
                    <a:pt x="660400" y="1134056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133214"/>
                  </a:lnTo>
                  <a:cubicBezTo>
                    <a:pt x="1782" y="1291659"/>
                    <a:pt x="93019" y="1413274"/>
                    <a:pt x="220252" y="145825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9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6" name="Google Shape;376;p19"/>
          <p:cNvGrpSpPr/>
          <p:nvPr/>
        </p:nvGrpSpPr>
        <p:grpSpPr>
          <a:xfrm rot="10800000">
            <a:off x="-1576736" y="9748386"/>
            <a:ext cx="2131903" cy="5489186"/>
            <a:chOff x="0" y="0"/>
            <a:chExt cx="660400" cy="1700386"/>
          </a:xfrm>
        </p:grpSpPr>
        <p:sp>
          <p:nvSpPr>
            <p:cNvPr id="377" name="Google Shape;377;p19"/>
            <p:cNvSpPr/>
            <p:nvPr/>
          </p:nvSpPr>
          <p:spPr>
            <a:xfrm>
              <a:off x="0" y="0"/>
              <a:ext cx="660400" cy="1700386"/>
            </a:xfrm>
            <a:custGeom>
              <a:avLst/>
              <a:gdLst/>
              <a:ahLst/>
              <a:cxnLst/>
              <a:rect l="l" t="t" r="r" b="b"/>
              <a:pathLst>
                <a:path w="660400" h="1700386" extrusionOk="0">
                  <a:moveTo>
                    <a:pt x="220252" y="1681317"/>
                  </a:moveTo>
                  <a:cubicBezTo>
                    <a:pt x="254109" y="1692831"/>
                    <a:pt x="292600" y="1700386"/>
                    <a:pt x="330378" y="1700386"/>
                  </a:cubicBezTo>
                  <a:cubicBezTo>
                    <a:pt x="368157" y="1700386"/>
                    <a:pt x="404509" y="1693909"/>
                    <a:pt x="438009" y="1682396"/>
                  </a:cubicBezTo>
                  <a:cubicBezTo>
                    <a:pt x="438723" y="1682036"/>
                    <a:pt x="439435" y="1682036"/>
                    <a:pt x="440148" y="1681677"/>
                  </a:cubicBezTo>
                  <a:cubicBezTo>
                    <a:pt x="565955" y="1635621"/>
                    <a:pt x="658618" y="1514007"/>
                    <a:pt x="660400" y="1352169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351165"/>
                  </a:lnTo>
                  <a:cubicBezTo>
                    <a:pt x="1782" y="1514726"/>
                    <a:pt x="93019" y="1636342"/>
                    <a:pt x="220252" y="168131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9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solidFill>
          <a:schemeClr val="dk2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>
            <a:spLocks noGrp="1"/>
          </p:cNvSpPr>
          <p:nvPr>
            <p:ph type="title"/>
          </p:nvPr>
        </p:nvSpPr>
        <p:spPr>
          <a:xfrm>
            <a:off x="916425" y="1150150"/>
            <a:ext cx="13052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500"/>
              <a:buFont typeface="Alice"/>
              <a:buNone/>
              <a:defRPr sz="7500">
                <a:solidFill>
                  <a:schemeClr val="lt1"/>
                </a:solidFill>
                <a:latin typeface="Alice"/>
                <a:ea typeface="Alice"/>
                <a:cs typeface="Alice"/>
                <a:sym typeface="Alic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2"/>
          <p:cNvSpPr txBox="1">
            <a:spLocks noGrp="1"/>
          </p:cNvSpPr>
          <p:nvPr>
            <p:ph type="body" idx="1"/>
          </p:nvPr>
        </p:nvSpPr>
        <p:spPr>
          <a:xfrm>
            <a:off x="5807400" y="348717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•"/>
              <a:defRPr sz="3000"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–"/>
              <a:defRPr sz="3000"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•"/>
              <a:defRPr sz="3000"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–"/>
              <a:defRPr sz="3000"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»"/>
              <a:defRPr sz="3000"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•"/>
              <a:defRPr sz="3000"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•"/>
              <a:defRPr sz="3000"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•"/>
              <a:defRPr sz="3000"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•"/>
              <a:defRPr sz="30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grpSp>
        <p:nvGrpSpPr>
          <p:cNvPr id="57" name="Google Shape;57;p12"/>
          <p:cNvGrpSpPr/>
          <p:nvPr/>
        </p:nvGrpSpPr>
        <p:grpSpPr>
          <a:xfrm rot="10786707">
            <a:off x="15045066" y="-5690480"/>
            <a:ext cx="6527063" cy="10619128"/>
            <a:chOff x="5" y="9"/>
            <a:chExt cx="8702685" cy="14158731"/>
          </a:xfrm>
        </p:grpSpPr>
        <p:grpSp>
          <p:nvGrpSpPr>
            <p:cNvPr id="58" name="Google Shape;58;p12"/>
            <p:cNvGrpSpPr/>
            <p:nvPr/>
          </p:nvGrpSpPr>
          <p:grpSpPr>
            <a:xfrm rot="10800000">
              <a:off x="5" y="9"/>
              <a:ext cx="8702685" cy="14158731"/>
              <a:chOff x="0" y="0"/>
              <a:chExt cx="660400" cy="1074430"/>
            </a:xfrm>
          </p:grpSpPr>
          <p:sp>
            <p:nvSpPr>
              <p:cNvPr id="59" name="Google Shape;59;p12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60;p12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" name="Google Shape;61;p12"/>
            <p:cNvGrpSpPr/>
            <p:nvPr/>
          </p:nvGrpSpPr>
          <p:grpSpPr>
            <a:xfrm rot="10800000">
              <a:off x="582569" y="585000"/>
              <a:ext cx="7537541" cy="12832253"/>
              <a:chOff x="0" y="0"/>
              <a:chExt cx="660400" cy="1124295"/>
            </a:xfrm>
          </p:grpSpPr>
          <p:sp>
            <p:nvSpPr>
              <p:cNvPr id="62" name="Google Shape;62;p12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2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4" name="Google Shape;64;p12"/>
            <p:cNvGrpSpPr/>
            <p:nvPr/>
          </p:nvGrpSpPr>
          <p:grpSpPr>
            <a:xfrm rot="10800000">
              <a:off x="1233052" y="1309633"/>
              <a:ext cx="6236619" cy="11291549"/>
              <a:chOff x="0" y="0"/>
              <a:chExt cx="660400" cy="1195670"/>
            </a:xfrm>
          </p:grpSpPr>
          <p:sp>
            <p:nvSpPr>
              <p:cNvPr id="65" name="Google Shape;65;p12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2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7" name="Google Shape;67;p12"/>
            <p:cNvGrpSpPr/>
            <p:nvPr/>
          </p:nvGrpSpPr>
          <p:grpSpPr>
            <a:xfrm rot="10800000">
              <a:off x="1893450" y="2171675"/>
              <a:ext cx="4915819" cy="9763499"/>
              <a:chOff x="0" y="0"/>
              <a:chExt cx="660400" cy="1311646"/>
            </a:xfrm>
          </p:grpSpPr>
          <p:sp>
            <p:nvSpPr>
              <p:cNvPr id="68" name="Google Shape;68;p12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69;p12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0" name="Google Shape;70;p12"/>
            <p:cNvGrpSpPr/>
            <p:nvPr/>
          </p:nvGrpSpPr>
          <p:grpSpPr>
            <a:xfrm rot="10800000">
              <a:off x="2448404" y="2794214"/>
              <a:ext cx="3805885" cy="8513789"/>
              <a:chOff x="0" y="0"/>
              <a:chExt cx="660400" cy="1477319"/>
            </a:xfrm>
          </p:grpSpPr>
          <p:sp>
            <p:nvSpPr>
              <p:cNvPr id="71" name="Google Shape;71;p12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2;p12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3" name="Google Shape;73;p12"/>
            <p:cNvGrpSpPr/>
            <p:nvPr/>
          </p:nvGrpSpPr>
          <p:grpSpPr>
            <a:xfrm rot="10800000">
              <a:off x="2930052" y="3421392"/>
              <a:ext cx="2842560" cy="7318971"/>
              <a:chOff x="0" y="0"/>
              <a:chExt cx="660400" cy="1700386"/>
            </a:xfrm>
          </p:grpSpPr>
          <p:sp>
            <p:nvSpPr>
              <p:cNvPr id="74" name="Google Shape;74;p12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75;p12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76" name="Google Shape;76;p12"/>
          <p:cNvGrpSpPr/>
          <p:nvPr/>
        </p:nvGrpSpPr>
        <p:grpSpPr>
          <a:xfrm rot="10800000">
            <a:off x="-3774272" y="7182334"/>
            <a:ext cx="6526997" cy="10619021"/>
            <a:chOff x="0" y="0"/>
            <a:chExt cx="660400" cy="1074430"/>
          </a:xfrm>
        </p:grpSpPr>
        <p:sp>
          <p:nvSpPr>
            <p:cNvPr id="77" name="Google Shape;77;p12"/>
            <p:cNvSpPr/>
            <p:nvPr/>
          </p:nvSpPr>
          <p:spPr>
            <a:xfrm>
              <a:off x="0" y="0"/>
              <a:ext cx="660400" cy="1074430"/>
            </a:xfrm>
            <a:custGeom>
              <a:avLst/>
              <a:gdLst/>
              <a:ahLst/>
              <a:cxnLst/>
              <a:rect l="l" t="t" r="r" b="b"/>
              <a:pathLst>
                <a:path w="660400" h="1074430" extrusionOk="0">
                  <a:moveTo>
                    <a:pt x="220252" y="1055361"/>
                  </a:moveTo>
                  <a:cubicBezTo>
                    <a:pt x="254109" y="1066875"/>
                    <a:pt x="292600" y="1074430"/>
                    <a:pt x="330378" y="1074430"/>
                  </a:cubicBezTo>
                  <a:cubicBezTo>
                    <a:pt x="368157" y="1074430"/>
                    <a:pt x="404509" y="1067953"/>
                    <a:pt x="438009" y="1056439"/>
                  </a:cubicBezTo>
                  <a:cubicBezTo>
                    <a:pt x="438723" y="1056080"/>
                    <a:pt x="439435" y="1056080"/>
                    <a:pt x="440148" y="1055720"/>
                  </a:cubicBezTo>
                  <a:cubicBezTo>
                    <a:pt x="565955" y="1009665"/>
                    <a:pt x="658618" y="888051"/>
                    <a:pt x="660400" y="740117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39567"/>
                  </a:lnTo>
                  <a:cubicBezTo>
                    <a:pt x="1782" y="888770"/>
                    <a:pt x="93019" y="1010385"/>
                    <a:pt x="220252" y="105536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2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9" name="Google Shape;79;p12"/>
          <p:cNvGrpSpPr/>
          <p:nvPr/>
        </p:nvGrpSpPr>
        <p:grpSpPr>
          <a:xfrm rot="10800000">
            <a:off x="-3337366" y="7621049"/>
            <a:ext cx="5653156" cy="9624190"/>
            <a:chOff x="0" y="0"/>
            <a:chExt cx="660400" cy="1124295"/>
          </a:xfrm>
        </p:grpSpPr>
        <p:sp>
          <p:nvSpPr>
            <p:cNvPr id="80" name="Google Shape;80;p12"/>
            <p:cNvSpPr/>
            <p:nvPr/>
          </p:nvSpPr>
          <p:spPr>
            <a:xfrm>
              <a:off x="0" y="0"/>
              <a:ext cx="660400" cy="1124295"/>
            </a:xfrm>
            <a:custGeom>
              <a:avLst/>
              <a:gdLst/>
              <a:ahLst/>
              <a:cxnLst/>
              <a:rect l="l" t="t" r="r" b="b"/>
              <a:pathLst>
                <a:path w="660400" h="1124295" extrusionOk="0">
                  <a:moveTo>
                    <a:pt x="220252" y="1105226"/>
                  </a:moveTo>
                  <a:cubicBezTo>
                    <a:pt x="254109" y="1116739"/>
                    <a:pt x="292600" y="1124295"/>
                    <a:pt x="330378" y="1124295"/>
                  </a:cubicBezTo>
                  <a:cubicBezTo>
                    <a:pt x="368157" y="1124295"/>
                    <a:pt x="404509" y="1117818"/>
                    <a:pt x="438009" y="1106304"/>
                  </a:cubicBezTo>
                  <a:cubicBezTo>
                    <a:pt x="438723" y="1105945"/>
                    <a:pt x="439435" y="1105945"/>
                    <a:pt x="440148" y="1105585"/>
                  </a:cubicBezTo>
                  <a:cubicBezTo>
                    <a:pt x="565955" y="1059530"/>
                    <a:pt x="658618" y="937916"/>
                    <a:pt x="660400" y="78887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88288"/>
                  </a:lnTo>
                  <a:cubicBezTo>
                    <a:pt x="1782" y="938635"/>
                    <a:pt x="93019" y="1060250"/>
                    <a:pt x="220252" y="1105226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2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2" name="Google Shape;82;p12"/>
          <p:cNvGrpSpPr/>
          <p:nvPr/>
        </p:nvGrpSpPr>
        <p:grpSpPr>
          <a:xfrm rot="10800000">
            <a:off x="-2849520" y="8164496"/>
            <a:ext cx="4677481" cy="8468691"/>
            <a:chOff x="0" y="0"/>
            <a:chExt cx="660400" cy="1195670"/>
          </a:xfrm>
        </p:grpSpPr>
        <p:sp>
          <p:nvSpPr>
            <p:cNvPr id="83" name="Google Shape;83;p12"/>
            <p:cNvSpPr/>
            <p:nvPr/>
          </p:nvSpPr>
          <p:spPr>
            <a:xfrm>
              <a:off x="0" y="0"/>
              <a:ext cx="660400" cy="1195670"/>
            </a:xfrm>
            <a:custGeom>
              <a:avLst/>
              <a:gdLst/>
              <a:ahLst/>
              <a:cxnLst/>
              <a:rect l="l" t="t" r="r" b="b"/>
              <a:pathLst>
                <a:path w="660400" h="1195670" extrusionOk="0">
                  <a:moveTo>
                    <a:pt x="220252" y="1176601"/>
                  </a:moveTo>
                  <a:cubicBezTo>
                    <a:pt x="254109" y="1188114"/>
                    <a:pt x="292600" y="1195670"/>
                    <a:pt x="330378" y="1195670"/>
                  </a:cubicBezTo>
                  <a:cubicBezTo>
                    <a:pt x="368157" y="1195670"/>
                    <a:pt x="404509" y="1189193"/>
                    <a:pt x="438009" y="1177679"/>
                  </a:cubicBezTo>
                  <a:cubicBezTo>
                    <a:pt x="438723" y="1177320"/>
                    <a:pt x="439435" y="1177320"/>
                    <a:pt x="440148" y="1176960"/>
                  </a:cubicBezTo>
                  <a:cubicBezTo>
                    <a:pt x="565955" y="1130905"/>
                    <a:pt x="658618" y="1009291"/>
                    <a:pt x="660400" y="858663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858026"/>
                  </a:lnTo>
                  <a:cubicBezTo>
                    <a:pt x="1782" y="1010010"/>
                    <a:pt x="93019" y="1131625"/>
                    <a:pt x="220252" y="117660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12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" name="Google Shape;85;p12"/>
          <p:cNvGrpSpPr/>
          <p:nvPr/>
        </p:nvGrpSpPr>
        <p:grpSpPr>
          <a:xfrm rot="10800000">
            <a:off x="-2354222" y="8737513"/>
            <a:ext cx="3686881" cy="7322657"/>
            <a:chOff x="0" y="0"/>
            <a:chExt cx="660400" cy="1311646"/>
          </a:xfrm>
        </p:grpSpPr>
        <p:sp>
          <p:nvSpPr>
            <p:cNvPr id="86" name="Google Shape;86;p12"/>
            <p:cNvSpPr/>
            <p:nvPr/>
          </p:nvSpPr>
          <p:spPr>
            <a:xfrm>
              <a:off x="0" y="0"/>
              <a:ext cx="660400" cy="1311646"/>
            </a:xfrm>
            <a:custGeom>
              <a:avLst/>
              <a:gdLst/>
              <a:ahLst/>
              <a:cxnLst/>
              <a:rect l="l" t="t" r="r" b="b"/>
              <a:pathLst>
                <a:path w="660400" h="1311646" extrusionOk="0">
                  <a:moveTo>
                    <a:pt x="220252" y="1292577"/>
                  </a:moveTo>
                  <a:cubicBezTo>
                    <a:pt x="254109" y="1304091"/>
                    <a:pt x="292600" y="1311646"/>
                    <a:pt x="330378" y="1311646"/>
                  </a:cubicBezTo>
                  <a:cubicBezTo>
                    <a:pt x="368157" y="1311646"/>
                    <a:pt x="404509" y="1305169"/>
                    <a:pt x="438009" y="1293656"/>
                  </a:cubicBezTo>
                  <a:cubicBezTo>
                    <a:pt x="438723" y="1293296"/>
                    <a:pt x="439435" y="1293296"/>
                    <a:pt x="440148" y="1292937"/>
                  </a:cubicBezTo>
                  <a:cubicBezTo>
                    <a:pt x="565955" y="1246881"/>
                    <a:pt x="658618" y="1125267"/>
                    <a:pt x="660400" y="97206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971342"/>
                  </a:lnTo>
                  <a:cubicBezTo>
                    <a:pt x="1782" y="1125986"/>
                    <a:pt x="93019" y="1247601"/>
                    <a:pt x="220252" y="129257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2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" name="Google Shape;88;p12"/>
          <p:cNvGrpSpPr/>
          <p:nvPr/>
        </p:nvGrpSpPr>
        <p:grpSpPr>
          <a:xfrm rot="10800000">
            <a:off x="-1938023" y="9277886"/>
            <a:ext cx="2854447" cy="6385416"/>
            <a:chOff x="0" y="0"/>
            <a:chExt cx="660400" cy="1477319"/>
          </a:xfrm>
        </p:grpSpPr>
        <p:sp>
          <p:nvSpPr>
            <p:cNvPr id="89" name="Google Shape;89;p12"/>
            <p:cNvSpPr/>
            <p:nvPr/>
          </p:nvSpPr>
          <p:spPr>
            <a:xfrm>
              <a:off x="0" y="0"/>
              <a:ext cx="660400" cy="1477319"/>
            </a:xfrm>
            <a:custGeom>
              <a:avLst/>
              <a:gdLst/>
              <a:ahLst/>
              <a:cxnLst/>
              <a:rect l="l" t="t" r="r" b="b"/>
              <a:pathLst>
                <a:path w="660400" h="1477319" extrusionOk="0">
                  <a:moveTo>
                    <a:pt x="220252" y="1458250"/>
                  </a:moveTo>
                  <a:cubicBezTo>
                    <a:pt x="254109" y="1469763"/>
                    <a:pt x="292600" y="1477319"/>
                    <a:pt x="330378" y="1477319"/>
                  </a:cubicBezTo>
                  <a:cubicBezTo>
                    <a:pt x="368157" y="1477319"/>
                    <a:pt x="404509" y="1470842"/>
                    <a:pt x="438009" y="1459328"/>
                  </a:cubicBezTo>
                  <a:cubicBezTo>
                    <a:pt x="438723" y="1458968"/>
                    <a:pt x="439435" y="1458968"/>
                    <a:pt x="440148" y="1458609"/>
                  </a:cubicBezTo>
                  <a:cubicBezTo>
                    <a:pt x="565955" y="1412554"/>
                    <a:pt x="658618" y="1290940"/>
                    <a:pt x="660400" y="1134056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133214"/>
                  </a:lnTo>
                  <a:cubicBezTo>
                    <a:pt x="1782" y="1291659"/>
                    <a:pt x="93019" y="1413274"/>
                    <a:pt x="220252" y="145825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2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1" name="Google Shape;91;p12"/>
          <p:cNvGrpSpPr/>
          <p:nvPr/>
        </p:nvGrpSpPr>
        <p:grpSpPr>
          <a:xfrm rot="10800000">
            <a:off x="-1576736" y="9748386"/>
            <a:ext cx="2131903" cy="5489186"/>
            <a:chOff x="0" y="0"/>
            <a:chExt cx="660400" cy="1700386"/>
          </a:xfrm>
        </p:grpSpPr>
        <p:sp>
          <p:nvSpPr>
            <p:cNvPr id="92" name="Google Shape;92;p12"/>
            <p:cNvSpPr/>
            <p:nvPr/>
          </p:nvSpPr>
          <p:spPr>
            <a:xfrm>
              <a:off x="0" y="0"/>
              <a:ext cx="660400" cy="1700386"/>
            </a:xfrm>
            <a:custGeom>
              <a:avLst/>
              <a:gdLst/>
              <a:ahLst/>
              <a:cxnLst/>
              <a:rect l="l" t="t" r="r" b="b"/>
              <a:pathLst>
                <a:path w="660400" h="1700386" extrusionOk="0">
                  <a:moveTo>
                    <a:pt x="220252" y="1681317"/>
                  </a:moveTo>
                  <a:cubicBezTo>
                    <a:pt x="254109" y="1692831"/>
                    <a:pt x="292600" y="1700386"/>
                    <a:pt x="330378" y="1700386"/>
                  </a:cubicBezTo>
                  <a:cubicBezTo>
                    <a:pt x="368157" y="1700386"/>
                    <a:pt x="404509" y="1693909"/>
                    <a:pt x="438009" y="1682396"/>
                  </a:cubicBezTo>
                  <a:cubicBezTo>
                    <a:pt x="438723" y="1682036"/>
                    <a:pt x="439435" y="1682036"/>
                    <a:pt x="440148" y="1681677"/>
                  </a:cubicBezTo>
                  <a:cubicBezTo>
                    <a:pt x="565955" y="1635621"/>
                    <a:pt x="658618" y="1514007"/>
                    <a:pt x="660400" y="1352169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351165"/>
                  </a:lnTo>
                  <a:cubicBezTo>
                    <a:pt x="1782" y="1514726"/>
                    <a:pt x="93019" y="1636342"/>
                    <a:pt x="220252" y="168131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2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745775" y="1099500"/>
            <a:ext cx="13716000" cy="12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Calibri"/>
              <a:buNone/>
              <a:defRPr sz="75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body" idx="1"/>
          </p:nvPr>
        </p:nvSpPr>
        <p:spPr>
          <a:xfrm>
            <a:off x="6072538" y="640866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3000"/>
              <a:buNone/>
              <a:defRPr sz="3000"/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3000"/>
              <a:buNone/>
              <a:defRPr sz="3000"/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3000"/>
              <a:buNone/>
              <a:defRPr sz="3000"/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000"/>
              <a:buNone/>
              <a:defRPr sz="3000"/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000"/>
              <a:buNone/>
              <a:defRPr sz="3000"/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000"/>
              <a:buNone/>
              <a:defRPr sz="3000"/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000"/>
              <a:buNone/>
              <a:defRPr sz="3000"/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000"/>
              <a:buNone/>
              <a:defRPr sz="3000"/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97" name="Google Shape;97;p13"/>
          <p:cNvGrpSpPr/>
          <p:nvPr/>
        </p:nvGrpSpPr>
        <p:grpSpPr>
          <a:xfrm rot="10786707">
            <a:off x="15095529" y="-7266473"/>
            <a:ext cx="6527063" cy="10619128"/>
            <a:chOff x="5" y="9"/>
            <a:chExt cx="8702685" cy="14158731"/>
          </a:xfrm>
        </p:grpSpPr>
        <p:grpSp>
          <p:nvGrpSpPr>
            <p:cNvPr id="98" name="Google Shape;98;p13"/>
            <p:cNvGrpSpPr/>
            <p:nvPr/>
          </p:nvGrpSpPr>
          <p:grpSpPr>
            <a:xfrm rot="10800000">
              <a:off x="5" y="9"/>
              <a:ext cx="8702685" cy="14158731"/>
              <a:chOff x="0" y="0"/>
              <a:chExt cx="660400" cy="1074430"/>
            </a:xfrm>
          </p:grpSpPr>
          <p:sp>
            <p:nvSpPr>
              <p:cNvPr id="99" name="Google Shape;99;p13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100;p13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1" name="Google Shape;101;p13"/>
            <p:cNvGrpSpPr/>
            <p:nvPr/>
          </p:nvGrpSpPr>
          <p:grpSpPr>
            <a:xfrm rot="10800000">
              <a:off x="582569" y="585000"/>
              <a:ext cx="7537541" cy="12832253"/>
              <a:chOff x="0" y="0"/>
              <a:chExt cx="660400" cy="1124295"/>
            </a:xfrm>
          </p:grpSpPr>
          <p:sp>
            <p:nvSpPr>
              <p:cNvPr id="102" name="Google Shape;102;p13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" name="Google Shape;103;p13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4" name="Google Shape;104;p13"/>
            <p:cNvGrpSpPr/>
            <p:nvPr/>
          </p:nvGrpSpPr>
          <p:grpSpPr>
            <a:xfrm rot="10800000">
              <a:off x="1233052" y="1309633"/>
              <a:ext cx="6236619" cy="11291549"/>
              <a:chOff x="0" y="0"/>
              <a:chExt cx="660400" cy="1195670"/>
            </a:xfrm>
          </p:grpSpPr>
          <p:sp>
            <p:nvSpPr>
              <p:cNvPr id="105" name="Google Shape;105;p13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" name="Google Shape;106;p13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7" name="Google Shape;107;p13"/>
            <p:cNvGrpSpPr/>
            <p:nvPr/>
          </p:nvGrpSpPr>
          <p:grpSpPr>
            <a:xfrm rot="10800000">
              <a:off x="1893450" y="2171675"/>
              <a:ext cx="4915819" cy="9763499"/>
              <a:chOff x="0" y="0"/>
              <a:chExt cx="660400" cy="1311646"/>
            </a:xfrm>
          </p:grpSpPr>
          <p:sp>
            <p:nvSpPr>
              <p:cNvPr id="108" name="Google Shape;108;p13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" name="Google Shape;109;p13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0" name="Google Shape;110;p13"/>
            <p:cNvGrpSpPr/>
            <p:nvPr/>
          </p:nvGrpSpPr>
          <p:grpSpPr>
            <a:xfrm rot="10800000">
              <a:off x="2448404" y="2794214"/>
              <a:ext cx="3805885" cy="8513789"/>
              <a:chOff x="0" y="0"/>
              <a:chExt cx="660400" cy="1477319"/>
            </a:xfrm>
          </p:grpSpPr>
          <p:sp>
            <p:nvSpPr>
              <p:cNvPr id="111" name="Google Shape;111;p13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13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3" name="Google Shape;113;p13"/>
            <p:cNvGrpSpPr/>
            <p:nvPr/>
          </p:nvGrpSpPr>
          <p:grpSpPr>
            <a:xfrm rot="10800000">
              <a:off x="2930052" y="3421392"/>
              <a:ext cx="2842560" cy="7318971"/>
              <a:chOff x="0" y="0"/>
              <a:chExt cx="660400" cy="1700386"/>
            </a:xfrm>
          </p:grpSpPr>
          <p:sp>
            <p:nvSpPr>
              <p:cNvPr id="114" name="Google Shape;114;p13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" name="Google Shape;115;p13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6" name="Google Shape;116;p13"/>
          <p:cNvGrpSpPr/>
          <p:nvPr/>
        </p:nvGrpSpPr>
        <p:grpSpPr>
          <a:xfrm rot="10800000">
            <a:off x="-3774272" y="7182334"/>
            <a:ext cx="6526997" cy="10619021"/>
            <a:chOff x="0" y="0"/>
            <a:chExt cx="660400" cy="1074430"/>
          </a:xfrm>
        </p:grpSpPr>
        <p:sp>
          <p:nvSpPr>
            <p:cNvPr id="117" name="Google Shape;117;p13"/>
            <p:cNvSpPr/>
            <p:nvPr/>
          </p:nvSpPr>
          <p:spPr>
            <a:xfrm>
              <a:off x="0" y="0"/>
              <a:ext cx="660400" cy="1074430"/>
            </a:xfrm>
            <a:custGeom>
              <a:avLst/>
              <a:gdLst/>
              <a:ahLst/>
              <a:cxnLst/>
              <a:rect l="l" t="t" r="r" b="b"/>
              <a:pathLst>
                <a:path w="660400" h="1074430" extrusionOk="0">
                  <a:moveTo>
                    <a:pt x="220252" y="1055361"/>
                  </a:moveTo>
                  <a:cubicBezTo>
                    <a:pt x="254109" y="1066875"/>
                    <a:pt x="292600" y="1074430"/>
                    <a:pt x="330378" y="1074430"/>
                  </a:cubicBezTo>
                  <a:cubicBezTo>
                    <a:pt x="368157" y="1074430"/>
                    <a:pt x="404509" y="1067953"/>
                    <a:pt x="438009" y="1056439"/>
                  </a:cubicBezTo>
                  <a:cubicBezTo>
                    <a:pt x="438723" y="1056080"/>
                    <a:pt x="439435" y="1056080"/>
                    <a:pt x="440148" y="1055720"/>
                  </a:cubicBezTo>
                  <a:cubicBezTo>
                    <a:pt x="565955" y="1009665"/>
                    <a:pt x="658618" y="888051"/>
                    <a:pt x="660400" y="740117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39567"/>
                  </a:lnTo>
                  <a:cubicBezTo>
                    <a:pt x="1782" y="888770"/>
                    <a:pt x="93019" y="1010385"/>
                    <a:pt x="220252" y="105536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3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9" name="Google Shape;119;p13"/>
          <p:cNvGrpSpPr/>
          <p:nvPr/>
        </p:nvGrpSpPr>
        <p:grpSpPr>
          <a:xfrm rot="10800000">
            <a:off x="-3337366" y="7621049"/>
            <a:ext cx="5653156" cy="9624190"/>
            <a:chOff x="0" y="0"/>
            <a:chExt cx="660400" cy="1124295"/>
          </a:xfrm>
        </p:grpSpPr>
        <p:sp>
          <p:nvSpPr>
            <p:cNvPr id="120" name="Google Shape;120;p13"/>
            <p:cNvSpPr/>
            <p:nvPr/>
          </p:nvSpPr>
          <p:spPr>
            <a:xfrm>
              <a:off x="0" y="0"/>
              <a:ext cx="660400" cy="1124295"/>
            </a:xfrm>
            <a:custGeom>
              <a:avLst/>
              <a:gdLst/>
              <a:ahLst/>
              <a:cxnLst/>
              <a:rect l="l" t="t" r="r" b="b"/>
              <a:pathLst>
                <a:path w="660400" h="1124295" extrusionOk="0">
                  <a:moveTo>
                    <a:pt x="220252" y="1105226"/>
                  </a:moveTo>
                  <a:cubicBezTo>
                    <a:pt x="254109" y="1116739"/>
                    <a:pt x="292600" y="1124295"/>
                    <a:pt x="330378" y="1124295"/>
                  </a:cubicBezTo>
                  <a:cubicBezTo>
                    <a:pt x="368157" y="1124295"/>
                    <a:pt x="404509" y="1117818"/>
                    <a:pt x="438009" y="1106304"/>
                  </a:cubicBezTo>
                  <a:cubicBezTo>
                    <a:pt x="438723" y="1105945"/>
                    <a:pt x="439435" y="1105945"/>
                    <a:pt x="440148" y="1105585"/>
                  </a:cubicBezTo>
                  <a:cubicBezTo>
                    <a:pt x="565955" y="1059530"/>
                    <a:pt x="658618" y="937916"/>
                    <a:pt x="660400" y="78887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88288"/>
                  </a:lnTo>
                  <a:cubicBezTo>
                    <a:pt x="1782" y="938635"/>
                    <a:pt x="93019" y="1060250"/>
                    <a:pt x="220252" y="1105226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3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2" name="Google Shape;122;p13"/>
          <p:cNvGrpSpPr/>
          <p:nvPr/>
        </p:nvGrpSpPr>
        <p:grpSpPr>
          <a:xfrm rot="10800000">
            <a:off x="-2849520" y="8164496"/>
            <a:ext cx="4677481" cy="8468691"/>
            <a:chOff x="0" y="0"/>
            <a:chExt cx="660400" cy="1195670"/>
          </a:xfrm>
        </p:grpSpPr>
        <p:sp>
          <p:nvSpPr>
            <p:cNvPr id="123" name="Google Shape;123;p13"/>
            <p:cNvSpPr/>
            <p:nvPr/>
          </p:nvSpPr>
          <p:spPr>
            <a:xfrm>
              <a:off x="0" y="0"/>
              <a:ext cx="660400" cy="1195670"/>
            </a:xfrm>
            <a:custGeom>
              <a:avLst/>
              <a:gdLst/>
              <a:ahLst/>
              <a:cxnLst/>
              <a:rect l="l" t="t" r="r" b="b"/>
              <a:pathLst>
                <a:path w="660400" h="1195670" extrusionOk="0">
                  <a:moveTo>
                    <a:pt x="220252" y="1176601"/>
                  </a:moveTo>
                  <a:cubicBezTo>
                    <a:pt x="254109" y="1188114"/>
                    <a:pt x="292600" y="1195670"/>
                    <a:pt x="330378" y="1195670"/>
                  </a:cubicBezTo>
                  <a:cubicBezTo>
                    <a:pt x="368157" y="1195670"/>
                    <a:pt x="404509" y="1189193"/>
                    <a:pt x="438009" y="1177679"/>
                  </a:cubicBezTo>
                  <a:cubicBezTo>
                    <a:pt x="438723" y="1177320"/>
                    <a:pt x="439435" y="1177320"/>
                    <a:pt x="440148" y="1176960"/>
                  </a:cubicBezTo>
                  <a:cubicBezTo>
                    <a:pt x="565955" y="1130905"/>
                    <a:pt x="658618" y="1009291"/>
                    <a:pt x="660400" y="858663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858026"/>
                  </a:lnTo>
                  <a:cubicBezTo>
                    <a:pt x="1782" y="1010010"/>
                    <a:pt x="93019" y="1131625"/>
                    <a:pt x="220252" y="117660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3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5" name="Google Shape;125;p13"/>
          <p:cNvGrpSpPr/>
          <p:nvPr/>
        </p:nvGrpSpPr>
        <p:grpSpPr>
          <a:xfrm rot="10800000">
            <a:off x="-2354222" y="8737513"/>
            <a:ext cx="3686881" cy="7322657"/>
            <a:chOff x="0" y="0"/>
            <a:chExt cx="660400" cy="1311646"/>
          </a:xfrm>
        </p:grpSpPr>
        <p:sp>
          <p:nvSpPr>
            <p:cNvPr id="126" name="Google Shape;126;p13"/>
            <p:cNvSpPr/>
            <p:nvPr/>
          </p:nvSpPr>
          <p:spPr>
            <a:xfrm>
              <a:off x="0" y="0"/>
              <a:ext cx="660400" cy="1311646"/>
            </a:xfrm>
            <a:custGeom>
              <a:avLst/>
              <a:gdLst/>
              <a:ahLst/>
              <a:cxnLst/>
              <a:rect l="l" t="t" r="r" b="b"/>
              <a:pathLst>
                <a:path w="660400" h="1311646" extrusionOk="0">
                  <a:moveTo>
                    <a:pt x="220252" y="1292577"/>
                  </a:moveTo>
                  <a:cubicBezTo>
                    <a:pt x="254109" y="1304091"/>
                    <a:pt x="292600" y="1311646"/>
                    <a:pt x="330378" y="1311646"/>
                  </a:cubicBezTo>
                  <a:cubicBezTo>
                    <a:pt x="368157" y="1311646"/>
                    <a:pt x="404509" y="1305169"/>
                    <a:pt x="438009" y="1293656"/>
                  </a:cubicBezTo>
                  <a:cubicBezTo>
                    <a:pt x="438723" y="1293296"/>
                    <a:pt x="439435" y="1293296"/>
                    <a:pt x="440148" y="1292937"/>
                  </a:cubicBezTo>
                  <a:cubicBezTo>
                    <a:pt x="565955" y="1246881"/>
                    <a:pt x="658618" y="1125267"/>
                    <a:pt x="660400" y="97206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971342"/>
                  </a:lnTo>
                  <a:cubicBezTo>
                    <a:pt x="1782" y="1125986"/>
                    <a:pt x="93019" y="1247601"/>
                    <a:pt x="220252" y="129257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3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8" name="Google Shape;128;p13"/>
          <p:cNvGrpSpPr/>
          <p:nvPr/>
        </p:nvGrpSpPr>
        <p:grpSpPr>
          <a:xfrm rot="10800000">
            <a:off x="-1938023" y="9277886"/>
            <a:ext cx="2854447" cy="6385416"/>
            <a:chOff x="0" y="0"/>
            <a:chExt cx="660400" cy="1477319"/>
          </a:xfrm>
        </p:grpSpPr>
        <p:sp>
          <p:nvSpPr>
            <p:cNvPr id="129" name="Google Shape;129;p13"/>
            <p:cNvSpPr/>
            <p:nvPr/>
          </p:nvSpPr>
          <p:spPr>
            <a:xfrm>
              <a:off x="0" y="0"/>
              <a:ext cx="660400" cy="1477319"/>
            </a:xfrm>
            <a:custGeom>
              <a:avLst/>
              <a:gdLst/>
              <a:ahLst/>
              <a:cxnLst/>
              <a:rect l="l" t="t" r="r" b="b"/>
              <a:pathLst>
                <a:path w="660400" h="1477319" extrusionOk="0">
                  <a:moveTo>
                    <a:pt x="220252" y="1458250"/>
                  </a:moveTo>
                  <a:cubicBezTo>
                    <a:pt x="254109" y="1469763"/>
                    <a:pt x="292600" y="1477319"/>
                    <a:pt x="330378" y="1477319"/>
                  </a:cubicBezTo>
                  <a:cubicBezTo>
                    <a:pt x="368157" y="1477319"/>
                    <a:pt x="404509" y="1470842"/>
                    <a:pt x="438009" y="1459328"/>
                  </a:cubicBezTo>
                  <a:cubicBezTo>
                    <a:pt x="438723" y="1458968"/>
                    <a:pt x="439435" y="1458968"/>
                    <a:pt x="440148" y="1458609"/>
                  </a:cubicBezTo>
                  <a:cubicBezTo>
                    <a:pt x="565955" y="1412554"/>
                    <a:pt x="658618" y="1290940"/>
                    <a:pt x="660400" y="1134056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133214"/>
                  </a:lnTo>
                  <a:cubicBezTo>
                    <a:pt x="1782" y="1291659"/>
                    <a:pt x="93019" y="1413274"/>
                    <a:pt x="220252" y="145825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3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" name="Google Shape;131;p13"/>
          <p:cNvGrpSpPr/>
          <p:nvPr/>
        </p:nvGrpSpPr>
        <p:grpSpPr>
          <a:xfrm rot="10800000">
            <a:off x="-1576736" y="9748386"/>
            <a:ext cx="2131903" cy="5489186"/>
            <a:chOff x="0" y="0"/>
            <a:chExt cx="660400" cy="1700386"/>
          </a:xfrm>
        </p:grpSpPr>
        <p:sp>
          <p:nvSpPr>
            <p:cNvPr id="132" name="Google Shape;132;p13"/>
            <p:cNvSpPr/>
            <p:nvPr/>
          </p:nvSpPr>
          <p:spPr>
            <a:xfrm>
              <a:off x="0" y="0"/>
              <a:ext cx="660400" cy="1700386"/>
            </a:xfrm>
            <a:custGeom>
              <a:avLst/>
              <a:gdLst/>
              <a:ahLst/>
              <a:cxnLst/>
              <a:rect l="l" t="t" r="r" b="b"/>
              <a:pathLst>
                <a:path w="660400" h="1700386" extrusionOk="0">
                  <a:moveTo>
                    <a:pt x="220252" y="1681317"/>
                  </a:moveTo>
                  <a:cubicBezTo>
                    <a:pt x="254109" y="1692831"/>
                    <a:pt x="292600" y="1700386"/>
                    <a:pt x="330378" y="1700386"/>
                  </a:cubicBezTo>
                  <a:cubicBezTo>
                    <a:pt x="368157" y="1700386"/>
                    <a:pt x="404509" y="1693909"/>
                    <a:pt x="438009" y="1682396"/>
                  </a:cubicBezTo>
                  <a:cubicBezTo>
                    <a:pt x="438723" y="1682036"/>
                    <a:pt x="439435" y="1682036"/>
                    <a:pt x="440148" y="1681677"/>
                  </a:cubicBezTo>
                  <a:cubicBezTo>
                    <a:pt x="565955" y="1635621"/>
                    <a:pt x="658618" y="1514007"/>
                    <a:pt x="660400" y="1352169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351165"/>
                  </a:lnTo>
                  <a:cubicBezTo>
                    <a:pt x="1782" y="1514726"/>
                    <a:pt x="93019" y="1636342"/>
                    <a:pt x="220252" y="168131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3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oogle Shape;135;p14"/>
          <p:cNvGrpSpPr/>
          <p:nvPr/>
        </p:nvGrpSpPr>
        <p:grpSpPr>
          <a:xfrm>
            <a:off x="12048932" y="0"/>
            <a:ext cx="6239108" cy="10287066"/>
            <a:chOff x="0" y="0"/>
            <a:chExt cx="1643211" cy="2709333"/>
          </a:xfrm>
        </p:grpSpPr>
        <p:sp>
          <p:nvSpPr>
            <p:cNvPr id="136" name="Google Shape;136;p14"/>
            <p:cNvSpPr/>
            <p:nvPr/>
          </p:nvSpPr>
          <p:spPr>
            <a:xfrm>
              <a:off x="0" y="0"/>
              <a:ext cx="1643211" cy="2709333"/>
            </a:xfrm>
            <a:custGeom>
              <a:avLst/>
              <a:gdLst/>
              <a:ahLst/>
              <a:cxnLst/>
              <a:rect l="l" t="t" r="r" b="b"/>
              <a:pathLst>
                <a:path w="1643211" h="2709333" extrusionOk="0">
                  <a:moveTo>
                    <a:pt x="0" y="0"/>
                  </a:moveTo>
                  <a:lnTo>
                    <a:pt x="1643211" y="0"/>
                  </a:lnTo>
                  <a:lnTo>
                    <a:pt x="164321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DBFF8"/>
            </a:solidFill>
            <a:ln>
              <a:noFill/>
            </a:ln>
          </p:spPr>
        </p:sp>
        <p:sp>
          <p:nvSpPr>
            <p:cNvPr id="137" name="Google Shape;137;p14"/>
            <p:cNvSpPr txBox="1"/>
            <p:nvPr/>
          </p:nvSpPr>
          <p:spPr>
            <a:xfrm>
              <a:off x="0" y="0"/>
              <a:ext cx="812700" cy="81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8" name="Google Shape;138;p14"/>
          <p:cNvSpPr txBox="1">
            <a:spLocks noGrp="1"/>
          </p:cNvSpPr>
          <p:nvPr>
            <p:ph type="title"/>
          </p:nvPr>
        </p:nvSpPr>
        <p:spPr>
          <a:xfrm>
            <a:off x="775000" y="1421125"/>
            <a:ext cx="8985000" cy="14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Calibri"/>
              <a:buNone/>
              <a:defRPr sz="75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9pPr>
          </a:lstStyle>
          <a:p>
            <a:endParaRPr/>
          </a:p>
        </p:txBody>
      </p:sp>
      <p:sp>
        <p:nvSpPr>
          <p:cNvPr id="139" name="Google Shape;139;p14"/>
          <p:cNvSpPr txBox="1">
            <a:spLocks noGrp="1"/>
          </p:cNvSpPr>
          <p:nvPr>
            <p:ph type="body" idx="1"/>
          </p:nvPr>
        </p:nvSpPr>
        <p:spPr>
          <a:xfrm>
            <a:off x="1824713" y="3843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9pPr>
          </a:lstStyle>
          <a:p>
            <a:endParaRPr/>
          </a:p>
        </p:txBody>
      </p:sp>
      <p:grpSp>
        <p:nvGrpSpPr>
          <p:cNvPr id="140" name="Google Shape;140;p14"/>
          <p:cNvGrpSpPr/>
          <p:nvPr/>
        </p:nvGrpSpPr>
        <p:grpSpPr>
          <a:xfrm rot="10786707">
            <a:off x="14650799" y="-4023126"/>
            <a:ext cx="6527063" cy="10619128"/>
            <a:chOff x="5" y="9"/>
            <a:chExt cx="8702685" cy="14158731"/>
          </a:xfrm>
        </p:grpSpPr>
        <p:grpSp>
          <p:nvGrpSpPr>
            <p:cNvPr id="141" name="Google Shape;141;p14"/>
            <p:cNvGrpSpPr/>
            <p:nvPr/>
          </p:nvGrpSpPr>
          <p:grpSpPr>
            <a:xfrm rot="10800000">
              <a:off x="5" y="9"/>
              <a:ext cx="8702685" cy="14158731"/>
              <a:chOff x="0" y="0"/>
              <a:chExt cx="660400" cy="1074430"/>
            </a:xfrm>
          </p:grpSpPr>
          <p:sp>
            <p:nvSpPr>
              <p:cNvPr id="142" name="Google Shape;142;p14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14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4" name="Google Shape;144;p14"/>
            <p:cNvGrpSpPr/>
            <p:nvPr/>
          </p:nvGrpSpPr>
          <p:grpSpPr>
            <a:xfrm rot="10800000">
              <a:off x="582569" y="585000"/>
              <a:ext cx="7537541" cy="12832253"/>
              <a:chOff x="0" y="0"/>
              <a:chExt cx="660400" cy="1124295"/>
            </a:xfrm>
          </p:grpSpPr>
          <p:sp>
            <p:nvSpPr>
              <p:cNvPr id="145" name="Google Shape;145;p14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146;p14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7" name="Google Shape;147;p14"/>
            <p:cNvGrpSpPr/>
            <p:nvPr/>
          </p:nvGrpSpPr>
          <p:grpSpPr>
            <a:xfrm rot="10800000">
              <a:off x="1233052" y="1309633"/>
              <a:ext cx="6236619" cy="11291549"/>
              <a:chOff x="0" y="0"/>
              <a:chExt cx="660400" cy="1195670"/>
            </a:xfrm>
          </p:grpSpPr>
          <p:sp>
            <p:nvSpPr>
              <p:cNvPr id="148" name="Google Shape;148;p14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14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0" name="Google Shape;150;p14"/>
            <p:cNvGrpSpPr/>
            <p:nvPr/>
          </p:nvGrpSpPr>
          <p:grpSpPr>
            <a:xfrm rot="10800000">
              <a:off x="1893450" y="2171675"/>
              <a:ext cx="4915819" cy="9763499"/>
              <a:chOff x="0" y="0"/>
              <a:chExt cx="660400" cy="1311646"/>
            </a:xfrm>
          </p:grpSpPr>
          <p:sp>
            <p:nvSpPr>
              <p:cNvPr id="151" name="Google Shape;151;p14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" name="Google Shape;152;p14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3" name="Google Shape;153;p14"/>
            <p:cNvGrpSpPr/>
            <p:nvPr/>
          </p:nvGrpSpPr>
          <p:grpSpPr>
            <a:xfrm rot="10800000">
              <a:off x="2448404" y="2794214"/>
              <a:ext cx="3805885" cy="8513789"/>
              <a:chOff x="0" y="0"/>
              <a:chExt cx="660400" cy="1477319"/>
            </a:xfrm>
          </p:grpSpPr>
          <p:sp>
            <p:nvSpPr>
              <p:cNvPr id="154" name="Google Shape;154;p14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" name="Google Shape;155;p14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6" name="Google Shape;156;p14"/>
            <p:cNvGrpSpPr/>
            <p:nvPr/>
          </p:nvGrpSpPr>
          <p:grpSpPr>
            <a:xfrm rot="10800000">
              <a:off x="2930052" y="3421392"/>
              <a:ext cx="2842560" cy="7318971"/>
              <a:chOff x="0" y="0"/>
              <a:chExt cx="660400" cy="1700386"/>
            </a:xfrm>
          </p:grpSpPr>
          <p:sp>
            <p:nvSpPr>
              <p:cNvPr id="157" name="Google Shape;157;p14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" name="Google Shape;158;p14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59" name="Google Shape;159;p14"/>
          <p:cNvGrpSpPr/>
          <p:nvPr/>
        </p:nvGrpSpPr>
        <p:grpSpPr>
          <a:xfrm>
            <a:off x="-2589058" y="7920014"/>
            <a:ext cx="4713027" cy="7667804"/>
            <a:chOff x="21" y="34"/>
            <a:chExt cx="6284036" cy="10223739"/>
          </a:xfrm>
        </p:grpSpPr>
        <p:grpSp>
          <p:nvGrpSpPr>
            <p:cNvPr id="160" name="Google Shape;160;p14"/>
            <p:cNvGrpSpPr/>
            <p:nvPr/>
          </p:nvGrpSpPr>
          <p:grpSpPr>
            <a:xfrm rot="10800000">
              <a:off x="21" y="34"/>
              <a:ext cx="6284036" cy="10223739"/>
              <a:chOff x="0" y="0"/>
              <a:chExt cx="660400" cy="1074430"/>
            </a:xfrm>
          </p:grpSpPr>
          <p:sp>
            <p:nvSpPr>
              <p:cNvPr id="161" name="Google Shape;161;p14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B89D4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2" name="Google Shape;162;p14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321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3" name="Google Shape;163;p14"/>
            <p:cNvGrpSpPr/>
            <p:nvPr/>
          </p:nvGrpSpPr>
          <p:grpSpPr>
            <a:xfrm rot="10800000">
              <a:off x="420699" y="422481"/>
              <a:ext cx="5442687" cy="9265877"/>
              <a:chOff x="0" y="0"/>
              <a:chExt cx="660400" cy="1124295"/>
            </a:xfrm>
          </p:grpSpPr>
          <p:sp>
            <p:nvSpPr>
              <p:cNvPr id="164" name="Google Shape;164;p14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B89D4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5" name="Google Shape;165;p14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321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6" name="Google Shape;166;p14"/>
            <p:cNvGrpSpPr/>
            <p:nvPr/>
          </p:nvGrpSpPr>
          <p:grpSpPr>
            <a:xfrm rot="10800000">
              <a:off x="890316" y="945575"/>
              <a:ext cx="4503400" cy="8153513"/>
              <a:chOff x="0" y="0"/>
              <a:chExt cx="660400" cy="1195670"/>
            </a:xfrm>
          </p:grpSpPr>
          <p:sp>
            <p:nvSpPr>
              <p:cNvPr id="167" name="Google Shape;167;p14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B89D4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8" name="Google Shape;168;p14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321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9" name="Google Shape;169;p14"/>
            <p:cNvGrpSpPr/>
            <p:nvPr/>
          </p:nvGrpSpPr>
          <p:grpSpPr>
            <a:xfrm rot="10800000">
              <a:off x="1367201" y="1568078"/>
              <a:ext cx="3549650" cy="7050097"/>
              <a:chOff x="0" y="0"/>
              <a:chExt cx="660400" cy="1311646"/>
            </a:xfrm>
          </p:grpSpPr>
          <p:sp>
            <p:nvSpPr>
              <p:cNvPr id="170" name="Google Shape;170;p14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B89D4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1" name="Google Shape;171;p14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321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2" name="Google Shape;172;p14"/>
            <p:cNvGrpSpPr/>
            <p:nvPr/>
          </p:nvGrpSpPr>
          <p:grpSpPr>
            <a:xfrm rot="10800000">
              <a:off x="1767921" y="2017592"/>
              <a:ext cx="2748189" cy="6147715"/>
              <a:chOff x="0" y="0"/>
              <a:chExt cx="660400" cy="1477319"/>
            </a:xfrm>
          </p:grpSpPr>
          <p:sp>
            <p:nvSpPr>
              <p:cNvPr id="173" name="Google Shape;173;p14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B89D4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4" name="Google Shape;174;p14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321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5" name="Google Shape;175;p14"/>
            <p:cNvGrpSpPr/>
            <p:nvPr/>
          </p:nvGrpSpPr>
          <p:grpSpPr>
            <a:xfrm rot="10800000">
              <a:off x="2115777" y="2470624"/>
              <a:ext cx="2052523" cy="5284800"/>
              <a:chOff x="0" y="0"/>
              <a:chExt cx="660400" cy="1700386"/>
            </a:xfrm>
          </p:grpSpPr>
          <p:sp>
            <p:nvSpPr>
              <p:cNvPr id="176" name="Google Shape;176;p14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B89D4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7" name="Google Shape;177;p14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321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78" name="Google Shape;178;p14"/>
          <p:cNvSpPr>
            <a:spLocks noGrp="1"/>
          </p:cNvSpPr>
          <p:nvPr>
            <p:ph type="pic" idx="2"/>
          </p:nvPr>
        </p:nvSpPr>
        <p:spPr>
          <a:xfrm>
            <a:off x="9362131" y="1801525"/>
            <a:ext cx="8158200" cy="6118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5"/>
          <p:cNvSpPr txBox="1">
            <a:spLocks noGrp="1"/>
          </p:cNvSpPr>
          <p:nvPr>
            <p:ph type="title"/>
          </p:nvPr>
        </p:nvSpPr>
        <p:spPr>
          <a:xfrm>
            <a:off x="976025" y="988025"/>
            <a:ext cx="132912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None/>
              <a:defRPr sz="7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15"/>
          <p:cNvSpPr txBox="1">
            <a:spLocks noGrp="1"/>
          </p:cNvSpPr>
          <p:nvPr>
            <p:ph type="body" idx="1"/>
          </p:nvPr>
        </p:nvSpPr>
        <p:spPr>
          <a:xfrm>
            <a:off x="3210225" y="3095075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191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1pPr>
            <a:lvl2pPr marL="914400" lvl="1" indent="-4191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000"/>
              <a:buChar char="–"/>
              <a:defRPr sz="3000"/>
            </a:lvl2pPr>
            <a:lvl3pPr marL="1371600" lvl="2" indent="-4191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3pPr>
            <a:lvl4pPr marL="1828800" lvl="3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Char char="–"/>
              <a:defRPr sz="3000"/>
            </a:lvl4pPr>
            <a:lvl5pPr marL="2286000" lvl="4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Char char="»"/>
              <a:defRPr sz="3000"/>
            </a:lvl5pPr>
            <a:lvl6pPr marL="2743200" lvl="5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6pPr>
            <a:lvl7pPr marL="3200400" lvl="6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7pPr>
            <a:lvl8pPr marL="3657600" lvl="7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8pPr>
            <a:lvl9pPr marL="4114800" lvl="8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9pPr>
          </a:lstStyle>
          <a:p>
            <a:endParaRPr/>
          </a:p>
        </p:txBody>
      </p:sp>
      <p:sp>
        <p:nvSpPr>
          <p:cNvPr id="182" name="Google Shape;182;p15"/>
          <p:cNvSpPr txBox="1">
            <a:spLocks noGrp="1"/>
          </p:cNvSpPr>
          <p:nvPr>
            <p:ph type="body" idx="2"/>
          </p:nvPr>
        </p:nvSpPr>
        <p:spPr>
          <a:xfrm>
            <a:off x="9735850" y="3095075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191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1pPr>
            <a:lvl2pPr marL="914400" lvl="1" indent="-4191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000"/>
              <a:buChar char="–"/>
              <a:defRPr sz="3000"/>
            </a:lvl2pPr>
            <a:lvl3pPr marL="1371600" lvl="2" indent="-4191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3pPr>
            <a:lvl4pPr marL="1828800" lvl="3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Char char="–"/>
              <a:defRPr sz="3000"/>
            </a:lvl4pPr>
            <a:lvl5pPr marL="2286000" lvl="4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Char char="»"/>
              <a:defRPr sz="3000"/>
            </a:lvl5pPr>
            <a:lvl6pPr marL="2743200" lvl="5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6pPr>
            <a:lvl7pPr marL="3200400" lvl="6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7pPr>
            <a:lvl8pPr marL="3657600" lvl="7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8pPr>
            <a:lvl9pPr marL="4114800" lvl="8" indent="-4191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9pPr>
          </a:lstStyle>
          <a:p>
            <a:endParaRPr/>
          </a:p>
        </p:txBody>
      </p:sp>
      <p:grpSp>
        <p:nvGrpSpPr>
          <p:cNvPr id="183" name="Google Shape;183;p15"/>
          <p:cNvGrpSpPr/>
          <p:nvPr/>
        </p:nvGrpSpPr>
        <p:grpSpPr>
          <a:xfrm rot="10786707">
            <a:off x="15095529" y="-7266473"/>
            <a:ext cx="6527063" cy="10619128"/>
            <a:chOff x="5" y="9"/>
            <a:chExt cx="8702685" cy="14158731"/>
          </a:xfrm>
        </p:grpSpPr>
        <p:grpSp>
          <p:nvGrpSpPr>
            <p:cNvPr id="184" name="Google Shape;184;p15"/>
            <p:cNvGrpSpPr/>
            <p:nvPr/>
          </p:nvGrpSpPr>
          <p:grpSpPr>
            <a:xfrm rot="10800000">
              <a:off x="5" y="9"/>
              <a:ext cx="8702685" cy="14158731"/>
              <a:chOff x="0" y="0"/>
              <a:chExt cx="660400" cy="1074430"/>
            </a:xfrm>
          </p:grpSpPr>
          <p:sp>
            <p:nvSpPr>
              <p:cNvPr id="185" name="Google Shape;185;p15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6" name="Google Shape;186;p15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87" name="Google Shape;187;p15"/>
            <p:cNvGrpSpPr/>
            <p:nvPr/>
          </p:nvGrpSpPr>
          <p:grpSpPr>
            <a:xfrm rot="10800000">
              <a:off x="582569" y="585000"/>
              <a:ext cx="7537541" cy="12832253"/>
              <a:chOff x="0" y="0"/>
              <a:chExt cx="660400" cy="1124295"/>
            </a:xfrm>
          </p:grpSpPr>
          <p:sp>
            <p:nvSpPr>
              <p:cNvPr id="188" name="Google Shape;188;p15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9" name="Google Shape;189;p15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0" name="Google Shape;190;p15"/>
            <p:cNvGrpSpPr/>
            <p:nvPr/>
          </p:nvGrpSpPr>
          <p:grpSpPr>
            <a:xfrm rot="10800000">
              <a:off x="1233052" y="1309633"/>
              <a:ext cx="6236619" cy="11291549"/>
              <a:chOff x="0" y="0"/>
              <a:chExt cx="660400" cy="1195670"/>
            </a:xfrm>
          </p:grpSpPr>
          <p:sp>
            <p:nvSpPr>
              <p:cNvPr id="191" name="Google Shape;191;p15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2" name="Google Shape;192;p15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3" name="Google Shape;193;p15"/>
            <p:cNvGrpSpPr/>
            <p:nvPr/>
          </p:nvGrpSpPr>
          <p:grpSpPr>
            <a:xfrm rot="10800000">
              <a:off x="1893450" y="2171675"/>
              <a:ext cx="4915819" cy="9763499"/>
              <a:chOff x="0" y="0"/>
              <a:chExt cx="660400" cy="1311646"/>
            </a:xfrm>
          </p:grpSpPr>
          <p:sp>
            <p:nvSpPr>
              <p:cNvPr id="194" name="Google Shape;194;p15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5" name="Google Shape;195;p15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6" name="Google Shape;196;p15"/>
            <p:cNvGrpSpPr/>
            <p:nvPr/>
          </p:nvGrpSpPr>
          <p:grpSpPr>
            <a:xfrm rot="10800000">
              <a:off x="2448404" y="2794214"/>
              <a:ext cx="3805885" cy="8513789"/>
              <a:chOff x="0" y="0"/>
              <a:chExt cx="660400" cy="1477319"/>
            </a:xfrm>
          </p:grpSpPr>
          <p:sp>
            <p:nvSpPr>
              <p:cNvPr id="197" name="Google Shape;197;p15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8" name="Google Shape;198;p15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9" name="Google Shape;199;p15"/>
            <p:cNvGrpSpPr/>
            <p:nvPr/>
          </p:nvGrpSpPr>
          <p:grpSpPr>
            <a:xfrm rot="10800000">
              <a:off x="2930052" y="3421392"/>
              <a:ext cx="2842560" cy="7318971"/>
              <a:chOff x="0" y="0"/>
              <a:chExt cx="660400" cy="1700386"/>
            </a:xfrm>
          </p:grpSpPr>
          <p:sp>
            <p:nvSpPr>
              <p:cNvPr id="200" name="Google Shape;200;p15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" name="Google Shape;201;p15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02" name="Google Shape;202;p15"/>
          <p:cNvGrpSpPr/>
          <p:nvPr/>
        </p:nvGrpSpPr>
        <p:grpSpPr>
          <a:xfrm rot="10800000">
            <a:off x="-3774272" y="7182334"/>
            <a:ext cx="6526997" cy="10619021"/>
            <a:chOff x="0" y="0"/>
            <a:chExt cx="660400" cy="1074430"/>
          </a:xfrm>
        </p:grpSpPr>
        <p:sp>
          <p:nvSpPr>
            <p:cNvPr id="203" name="Google Shape;203;p15"/>
            <p:cNvSpPr/>
            <p:nvPr/>
          </p:nvSpPr>
          <p:spPr>
            <a:xfrm>
              <a:off x="0" y="0"/>
              <a:ext cx="660400" cy="1074430"/>
            </a:xfrm>
            <a:custGeom>
              <a:avLst/>
              <a:gdLst/>
              <a:ahLst/>
              <a:cxnLst/>
              <a:rect l="l" t="t" r="r" b="b"/>
              <a:pathLst>
                <a:path w="660400" h="1074430" extrusionOk="0">
                  <a:moveTo>
                    <a:pt x="220252" y="1055361"/>
                  </a:moveTo>
                  <a:cubicBezTo>
                    <a:pt x="254109" y="1066875"/>
                    <a:pt x="292600" y="1074430"/>
                    <a:pt x="330378" y="1074430"/>
                  </a:cubicBezTo>
                  <a:cubicBezTo>
                    <a:pt x="368157" y="1074430"/>
                    <a:pt x="404509" y="1067953"/>
                    <a:pt x="438009" y="1056439"/>
                  </a:cubicBezTo>
                  <a:cubicBezTo>
                    <a:pt x="438723" y="1056080"/>
                    <a:pt x="439435" y="1056080"/>
                    <a:pt x="440148" y="1055720"/>
                  </a:cubicBezTo>
                  <a:cubicBezTo>
                    <a:pt x="565955" y="1009665"/>
                    <a:pt x="658618" y="888051"/>
                    <a:pt x="660400" y="740117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39567"/>
                  </a:lnTo>
                  <a:cubicBezTo>
                    <a:pt x="1782" y="888770"/>
                    <a:pt x="93019" y="1010385"/>
                    <a:pt x="220252" y="105536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5" name="Google Shape;205;p15"/>
          <p:cNvGrpSpPr/>
          <p:nvPr/>
        </p:nvGrpSpPr>
        <p:grpSpPr>
          <a:xfrm rot="10800000">
            <a:off x="-3337366" y="7621049"/>
            <a:ext cx="5653156" cy="9624190"/>
            <a:chOff x="0" y="0"/>
            <a:chExt cx="660400" cy="1124295"/>
          </a:xfrm>
        </p:grpSpPr>
        <p:sp>
          <p:nvSpPr>
            <p:cNvPr id="206" name="Google Shape;206;p15"/>
            <p:cNvSpPr/>
            <p:nvPr/>
          </p:nvSpPr>
          <p:spPr>
            <a:xfrm>
              <a:off x="0" y="0"/>
              <a:ext cx="660400" cy="1124295"/>
            </a:xfrm>
            <a:custGeom>
              <a:avLst/>
              <a:gdLst/>
              <a:ahLst/>
              <a:cxnLst/>
              <a:rect l="l" t="t" r="r" b="b"/>
              <a:pathLst>
                <a:path w="660400" h="1124295" extrusionOk="0">
                  <a:moveTo>
                    <a:pt x="220252" y="1105226"/>
                  </a:moveTo>
                  <a:cubicBezTo>
                    <a:pt x="254109" y="1116739"/>
                    <a:pt x="292600" y="1124295"/>
                    <a:pt x="330378" y="1124295"/>
                  </a:cubicBezTo>
                  <a:cubicBezTo>
                    <a:pt x="368157" y="1124295"/>
                    <a:pt x="404509" y="1117818"/>
                    <a:pt x="438009" y="1106304"/>
                  </a:cubicBezTo>
                  <a:cubicBezTo>
                    <a:pt x="438723" y="1105945"/>
                    <a:pt x="439435" y="1105945"/>
                    <a:pt x="440148" y="1105585"/>
                  </a:cubicBezTo>
                  <a:cubicBezTo>
                    <a:pt x="565955" y="1059530"/>
                    <a:pt x="658618" y="937916"/>
                    <a:pt x="660400" y="78887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88288"/>
                  </a:lnTo>
                  <a:cubicBezTo>
                    <a:pt x="1782" y="938635"/>
                    <a:pt x="93019" y="1060250"/>
                    <a:pt x="220252" y="1105226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8" name="Google Shape;208;p15"/>
          <p:cNvGrpSpPr/>
          <p:nvPr/>
        </p:nvGrpSpPr>
        <p:grpSpPr>
          <a:xfrm rot="10800000">
            <a:off x="-2849520" y="8164496"/>
            <a:ext cx="4677481" cy="8468691"/>
            <a:chOff x="0" y="0"/>
            <a:chExt cx="660400" cy="1195670"/>
          </a:xfrm>
        </p:grpSpPr>
        <p:sp>
          <p:nvSpPr>
            <p:cNvPr id="209" name="Google Shape;209;p15"/>
            <p:cNvSpPr/>
            <p:nvPr/>
          </p:nvSpPr>
          <p:spPr>
            <a:xfrm>
              <a:off x="0" y="0"/>
              <a:ext cx="660400" cy="1195670"/>
            </a:xfrm>
            <a:custGeom>
              <a:avLst/>
              <a:gdLst/>
              <a:ahLst/>
              <a:cxnLst/>
              <a:rect l="l" t="t" r="r" b="b"/>
              <a:pathLst>
                <a:path w="660400" h="1195670" extrusionOk="0">
                  <a:moveTo>
                    <a:pt x="220252" y="1176601"/>
                  </a:moveTo>
                  <a:cubicBezTo>
                    <a:pt x="254109" y="1188114"/>
                    <a:pt x="292600" y="1195670"/>
                    <a:pt x="330378" y="1195670"/>
                  </a:cubicBezTo>
                  <a:cubicBezTo>
                    <a:pt x="368157" y="1195670"/>
                    <a:pt x="404509" y="1189193"/>
                    <a:pt x="438009" y="1177679"/>
                  </a:cubicBezTo>
                  <a:cubicBezTo>
                    <a:pt x="438723" y="1177320"/>
                    <a:pt x="439435" y="1177320"/>
                    <a:pt x="440148" y="1176960"/>
                  </a:cubicBezTo>
                  <a:cubicBezTo>
                    <a:pt x="565955" y="1130905"/>
                    <a:pt x="658618" y="1009291"/>
                    <a:pt x="660400" y="858663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858026"/>
                  </a:lnTo>
                  <a:cubicBezTo>
                    <a:pt x="1782" y="1010010"/>
                    <a:pt x="93019" y="1131625"/>
                    <a:pt x="220252" y="117660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1" name="Google Shape;211;p15"/>
          <p:cNvGrpSpPr/>
          <p:nvPr/>
        </p:nvGrpSpPr>
        <p:grpSpPr>
          <a:xfrm rot="10800000">
            <a:off x="-2354222" y="8737513"/>
            <a:ext cx="3686881" cy="7322657"/>
            <a:chOff x="0" y="0"/>
            <a:chExt cx="660400" cy="1311646"/>
          </a:xfrm>
        </p:grpSpPr>
        <p:sp>
          <p:nvSpPr>
            <p:cNvPr id="212" name="Google Shape;212;p15"/>
            <p:cNvSpPr/>
            <p:nvPr/>
          </p:nvSpPr>
          <p:spPr>
            <a:xfrm>
              <a:off x="0" y="0"/>
              <a:ext cx="660400" cy="1311646"/>
            </a:xfrm>
            <a:custGeom>
              <a:avLst/>
              <a:gdLst/>
              <a:ahLst/>
              <a:cxnLst/>
              <a:rect l="l" t="t" r="r" b="b"/>
              <a:pathLst>
                <a:path w="660400" h="1311646" extrusionOk="0">
                  <a:moveTo>
                    <a:pt x="220252" y="1292577"/>
                  </a:moveTo>
                  <a:cubicBezTo>
                    <a:pt x="254109" y="1304091"/>
                    <a:pt x="292600" y="1311646"/>
                    <a:pt x="330378" y="1311646"/>
                  </a:cubicBezTo>
                  <a:cubicBezTo>
                    <a:pt x="368157" y="1311646"/>
                    <a:pt x="404509" y="1305169"/>
                    <a:pt x="438009" y="1293656"/>
                  </a:cubicBezTo>
                  <a:cubicBezTo>
                    <a:pt x="438723" y="1293296"/>
                    <a:pt x="439435" y="1293296"/>
                    <a:pt x="440148" y="1292937"/>
                  </a:cubicBezTo>
                  <a:cubicBezTo>
                    <a:pt x="565955" y="1246881"/>
                    <a:pt x="658618" y="1125267"/>
                    <a:pt x="660400" y="97206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971342"/>
                  </a:lnTo>
                  <a:cubicBezTo>
                    <a:pt x="1782" y="1125986"/>
                    <a:pt x="93019" y="1247601"/>
                    <a:pt x="220252" y="129257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4" name="Google Shape;214;p15"/>
          <p:cNvGrpSpPr/>
          <p:nvPr/>
        </p:nvGrpSpPr>
        <p:grpSpPr>
          <a:xfrm rot="10800000">
            <a:off x="-1938023" y="9277886"/>
            <a:ext cx="2854447" cy="6385416"/>
            <a:chOff x="0" y="0"/>
            <a:chExt cx="660400" cy="1477319"/>
          </a:xfrm>
        </p:grpSpPr>
        <p:sp>
          <p:nvSpPr>
            <p:cNvPr id="215" name="Google Shape;215;p15"/>
            <p:cNvSpPr/>
            <p:nvPr/>
          </p:nvSpPr>
          <p:spPr>
            <a:xfrm>
              <a:off x="0" y="0"/>
              <a:ext cx="660400" cy="1477319"/>
            </a:xfrm>
            <a:custGeom>
              <a:avLst/>
              <a:gdLst/>
              <a:ahLst/>
              <a:cxnLst/>
              <a:rect l="l" t="t" r="r" b="b"/>
              <a:pathLst>
                <a:path w="660400" h="1477319" extrusionOk="0">
                  <a:moveTo>
                    <a:pt x="220252" y="1458250"/>
                  </a:moveTo>
                  <a:cubicBezTo>
                    <a:pt x="254109" y="1469763"/>
                    <a:pt x="292600" y="1477319"/>
                    <a:pt x="330378" y="1477319"/>
                  </a:cubicBezTo>
                  <a:cubicBezTo>
                    <a:pt x="368157" y="1477319"/>
                    <a:pt x="404509" y="1470842"/>
                    <a:pt x="438009" y="1459328"/>
                  </a:cubicBezTo>
                  <a:cubicBezTo>
                    <a:pt x="438723" y="1458968"/>
                    <a:pt x="439435" y="1458968"/>
                    <a:pt x="440148" y="1458609"/>
                  </a:cubicBezTo>
                  <a:cubicBezTo>
                    <a:pt x="565955" y="1412554"/>
                    <a:pt x="658618" y="1290940"/>
                    <a:pt x="660400" y="1134056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133214"/>
                  </a:lnTo>
                  <a:cubicBezTo>
                    <a:pt x="1782" y="1291659"/>
                    <a:pt x="93019" y="1413274"/>
                    <a:pt x="220252" y="145825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7" name="Google Shape;217;p15"/>
          <p:cNvGrpSpPr/>
          <p:nvPr/>
        </p:nvGrpSpPr>
        <p:grpSpPr>
          <a:xfrm rot="10800000">
            <a:off x="-1576736" y="9748386"/>
            <a:ext cx="2131903" cy="5489186"/>
            <a:chOff x="0" y="0"/>
            <a:chExt cx="660400" cy="1700386"/>
          </a:xfrm>
        </p:grpSpPr>
        <p:sp>
          <p:nvSpPr>
            <p:cNvPr id="218" name="Google Shape;218;p15"/>
            <p:cNvSpPr/>
            <p:nvPr/>
          </p:nvSpPr>
          <p:spPr>
            <a:xfrm>
              <a:off x="0" y="0"/>
              <a:ext cx="660400" cy="1700386"/>
            </a:xfrm>
            <a:custGeom>
              <a:avLst/>
              <a:gdLst/>
              <a:ahLst/>
              <a:cxnLst/>
              <a:rect l="l" t="t" r="r" b="b"/>
              <a:pathLst>
                <a:path w="660400" h="1700386" extrusionOk="0">
                  <a:moveTo>
                    <a:pt x="220252" y="1681317"/>
                  </a:moveTo>
                  <a:cubicBezTo>
                    <a:pt x="254109" y="1692831"/>
                    <a:pt x="292600" y="1700386"/>
                    <a:pt x="330378" y="1700386"/>
                  </a:cubicBezTo>
                  <a:cubicBezTo>
                    <a:pt x="368157" y="1700386"/>
                    <a:pt x="404509" y="1693909"/>
                    <a:pt x="438009" y="1682396"/>
                  </a:cubicBezTo>
                  <a:cubicBezTo>
                    <a:pt x="438723" y="1682036"/>
                    <a:pt x="439435" y="1682036"/>
                    <a:pt x="440148" y="1681677"/>
                  </a:cubicBezTo>
                  <a:cubicBezTo>
                    <a:pt x="565955" y="1635621"/>
                    <a:pt x="658618" y="1514007"/>
                    <a:pt x="660400" y="1352169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351165"/>
                  </a:lnTo>
                  <a:cubicBezTo>
                    <a:pt x="1782" y="1514726"/>
                    <a:pt x="93019" y="1636342"/>
                    <a:pt x="220252" y="168131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6"/>
          <p:cNvSpPr txBox="1">
            <a:spLocks noGrp="1"/>
          </p:cNvSpPr>
          <p:nvPr>
            <p:ph type="title"/>
          </p:nvPr>
        </p:nvSpPr>
        <p:spPr>
          <a:xfrm>
            <a:off x="976025" y="988025"/>
            <a:ext cx="14004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None/>
              <a:defRPr sz="7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22" name="Google Shape;222;p16"/>
          <p:cNvGrpSpPr/>
          <p:nvPr/>
        </p:nvGrpSpPr>
        <p:grpSpPr>
          <a:xfrm rot="10786707">
            <a:off x="15095529" y="-7266473"/>
            <a:ext cx="6527063" cy="10619128"/>
            <a:chOff x="5" y="9"/>
            <a:chExt cx="8702685" cy="14158731"/>
          </a:xfrm>
        </p:grpSpPr>
        <p:grpSp>
          <p:nvGrpSpPr>
            <p:cNvPr id="223" name="Google Shape;223;p16"/>
            <p:cNvGrpSpPr/>
            <p:nvPr/>
          </p:nvGrpSpPr>
          <p:grpSpPr>
            <a:xfrm rot="10800000">
              <a:off x="5" y="9"/>
              <a:ext cx="8702685" cy="14158731"/>
              <a:chOff x="0" y="0"/>
              <a:chExt cx="660400" cy="1074430"/>
            </a:xfrm>
          </p:grpSpPr>
          <p:sp>
            <p:nvSpPr>
              <p:cNvPr id="224" name="Google Shape;224;p16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5" name="Google Shape;225;p16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6" name="Google Shape;226;p16"/>
            <p:cNvGrpSpPr/>
            <p:nvPr/>
          </p:nvGrpSpPr>
          <p:grpSpPr>
            <a:xfrm rot="10800000">
              <a:off x="582569" y="585000"/>
              <a:ext cx="7537541" cy="12832253"/>
              <a:chOff x="0" y="0"/>
              <a:chExt cx="660400" cy="1124295"/>
            </a:xfrm>
          </p:grpSpPr>
          <p:sp>
            <p:nvSpPr>
              <p:cNvPr id="227" name="Google Shape;227;p16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16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9" name="Google Shape;229;p16"/>
            <p:cNvGrpSpPr/>
            <p:nvPr/>
          </p:nvGrpSpPr>
          <p:grpSpPr>
            <a:xfrm rot="10800000">
              <a:off x="1233052" y="1309633"/>
              <a:ext cx="6236619" cy="11291549"/>
              <a:chOff x="0" y="0"/>
              <a:chExt cx="660400" cy="1195670"/>
            </a:xfrm>
          </p:grpSpPr>
          <p:sp>
            <p:nvSpPr>
              <p:cNvPr id="230" name="Google Shape;230;p16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1" name="Google Shape;231;p16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2" name="Google Shape;232;p16"/>
            <p:cNvGrpSpPr/>
            <p:nvPr/>
          </p:nvGrpSpPr>
          <p:grpSpPr>
            <a:xfrm rot="10800000">
              <a:off x="1893450" y="2171675"/>
              <a:ext cx="4915819" cy="9763499"/>
              <a:chOff x="0" y="0"/>
              <a:chExt cx="660400" cy="1311646"/>
            </a:xfrm>
          </p:grpSpPr>
          <p:sp>
            <p:nvSpPr>
              <p:cNvPr id="233" name="Google Shape;233;p16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" name="Google Shape;234;p16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5" name="Google Shape;235;p16"/>
            <p:cNvGrpSpPr/>
            <p:nvPr/>
          </p:nvGrpSpPr>
          <p:grpSpPr>
            <a:xfrm rot="10800000">
              <a:off x="2448404" y="2794214"/>
              <a:ext cx="3805885" cy="8513789"/>
              <a:chOff x="0" y="0"/>
              <a:chExt cx="660400" cy="1477319"/>
            </a:xfrm>
          </p:grpSpPr>
          <p:sp>
            <p:nvSpPr>
              <p:cNvPr id="236" name="Google Shape;236;p16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" name="Google Shape;237;p16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8" name="Google Shape;238;p16"/>
            <p:cNvGrpSpPr/>
            <p:nvPr/>
          </p:nvGrpSpPr>
          <p:grpSpPr>
            <a:xfrm rot="10800000">
              <a:off x="2930052" y="3421392"/>
              <a:ext cx="2842560" cy="7318971"/>
              <a:chOff x="0" y="0"/>
              <a:chExt cx="660400" cy="1700386"/>
            </a:xfrm>
          </p:grpSpPr>
          <p:sp>
            <p:nvSpPr>
              <p:cNvPr id="239" name="Google Shape;239;p16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" name="Google Shape;240;p16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41" name="Google Shape;241;p16"/>
          <p:cNvGrpSpPr/>
          <p:nvPr/>
        </p:nvGrpSpPr>
        <p:grpSpPr>
          <a:xfrm rot="10800000">
            <a:off x="-3774272" y="7182334"/>
            <a:ext cx="6526997" cy="10619021"/>
            <a:chOff x="0" y="0"/>
            <a:chExt cx="660400" cy="1074430"/>
          </a:xfrm>
        </p:grpSpPr>
        <p:sp>
          <p:nvSpPr>
            <p:cNvPr id="242" name="Google Shape;242;p16"/>
            <p:cNvSpPr/>
            <p:nvPr/>
          </p:nvSpPr>
          <p:spPr>
            <a:xfrm>
              <a:off x="0" y="0"/>
              <a:ext cx="660400" cy="1074430"/>
            </a:xfrm>
            <a:custGeom>
              <a:avLst/>
              <a:gdLst/>
              <a:ahLst/>
              <a:cxnLst/>
              <a:rect l="l" t="t" r="r" b="b"/>
              <a:pathLst>
                <a:path w="660400" h="1074430" extrusionOk="0">
                  <a:moveTo>
                    <a:pt x="220252" y="1055361"/>
                  </a:moveTo>
                  <a:cubicBezTo>
                    <a:pt x="254109" y="1066875"/>
                    <a:pt x="292600" y="1074430"/>
                    <a:pt x="330378" y="1074430"/>
                  </a:cubicBezTo>
                  <a:cubicBezTo>
                    <a:pt x="368157" y="1074430"/>
                    <a:pt x="404509" y="1067953"/>
                    <a:pt x="438009" y="1056439"/>
                  </a:cubicBezTo>
                  <a:cubicBezTo>
                    <a:pt x="438723" y="1056080"/>
                    <a:pt x="439435" y="1056080"/>
                    <a:pt x="440148" y="1055720"/>
                  </a:cubicBezTo>
                  <a:cubicBezTo>
                    <a:pt x="565955" y="1009665"/>
                    <a:pt x="658618" y="888051"/>
                    <a:pt x="660400" y="740117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39567"/>
                  </a:lnTo>
                  <a:cubicBezTo>
                    <a:pt x="1782" y="888770"/>
                    <a:pt x="93019" y="1010385"/>
                    <a:pt x="220252" y="105536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6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4" name="Google Shape;244;p16"/>
          <p:cNvGrpSpPr/>
          <p:nvPr/>
        </p:nvGrpSpPr>
        <p:grpSpPr>
          <a:xfrm rot="10800000">
            <a:off x="-3337366" y="7621049"/>
            <a:ext cx="5653156" cy="9624190"/>
            <a:chOff x="0" y="0"/>
            <a:chExt cx="660400" cy="1124295"/>
          </a:xfrm>
        </p:grpSpPr>
        <p:sp>
          <p:nvSpPr>
            <p:cNvPr id="245" name="Google Shape;245;p16"/>
            <p:cNvSpPr/>
            <p:nvPr/>
          </p:nvSpPr>
          <p:spPr>
            <a:xfrm>
              <a:off x="0" y="0"/>
              <a:ext cx="660400" cy="1124295"/>
            </a:xfrm>
            <a:custGeom>
              <a:avLst/>
              <a:gdLst/>
              <a:ahLst/>
              <a:cxnLst/>
              <a:rect l="l" t="t" r="r" b="b"/>
              <a:pathLst>
                <a:path w="660400" h="1124295" extrusionOk="0">
                  <a:moveTo>
                    <a:pt x="220252" y="1105226"/>
                  </a:moveTo>
                  <a:cubicBezTo>
                    <a:pt x="254109" y="1116739"/>
                    <a:pt x="292600" y="1124295"/>
                    <a:pt x="330378" y="1124295"/>
                  </a:cubicBezTo>
                  <a:cubicBezTo>
                    <a:pt x="368157" y="1124295"/>
                    <a:pt x="404509" y="1117818"/>
                    <a:pt x="438009" y="1106304"/>
                  </a:cubicBezTo>
                  <a:cubicBezTo>
                    <a:pt x="438723" y="1105945"/>
                    <a:pt x="439435" y="1105945"/>
                    <a:pt x="440148" y="1105585"/>
                  </a:cubicBezTo>
                  <a:cubicBezTo>
                    <a:pt x="565955" y="1059530"/>
                    <a:pt x="658618" y="937916"/>
                    <a:pt x="660400" y="78887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88288"/>
                  </a:lnTo>
                  <a:cubicBezTo>
                    <a:pt x="1782" y="938635"/>
                    <a:pt x="93019" y="1060250"/>
                    <a:pt x="220252" y="1105226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6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7" name="Google Shape;247;p16"/>
          <p:cNvGrpSpPr/>
          <p:nvPr/>
        </p:nvGrpSpPr>
        <p:grpSpPr>
          <a:xfrm rot="10800000">
            <a:off x="-2849520" y="8164496"/>
            <a:ext cx="4677481" cy="8468691"/>
            <a:chOff x="0" y="0"/>
            <a:chExt cx="660400" cy="1195670"/>
          </a:xfrm>
        </p:grpSpPr>
        <p:sp>
          <p:nvSpPr>
            <p:cNvPr id="248" name="Google Shape;248;p16"/>
            <p:cNvSpPr/>
            <p:nvPr/>
          </p:nvSpPr>
          <p:spPr>
            <a:xfrm>
              <a:off x="0" y="0"/>
              <a:ext cx="660400" cy="1195670"/>
            </a:xfrm>
            <a:custGeom>
              <a:avLst/>
              <a:gdLst/>
              <a:ahLst/>
              <a:cxnLst/>
              <a:rect l="l" t="t" r="r" b="b"/>
              <a:pathLst>
                <a:path w="660400" h="1195670" extrusionOk="0">
                  <a:moveTo>
                    <a:pt x="220252" y="1176601"/>
                  </a:moveTo>
                  <a:cubicBezTo>
                    <a:pt x="254109" y="1188114"/>
                    <a:pt x="292600" y="1195670"/>
                    <a:pt x="330378" y="1195670"/>
                  </a:cubicBezTo>
                  <a:cubicBezTo>
                    <a:pt x="368157" y="1195670"/>
                    <a:pt x="404509" y="1189193"/>
                    <a:pt x="438009" y="1177679"/>
                  </a:cubicBezTo>
                  <a:cubicBezTo>
                    <a:pt x="438723" y="1177320"/>
                    <a:pt x="439435" y="1177320"/>
                    <a:pt x="440148" y="1176960"/>
                  </a:cubicBezTo>
                  <a:cubicBezTo>
                    <a:pt x="565955" y="1130905"/>
                    <a:pt x="658618" y="1009291"/>
                    <a:pt x="660400" y="858663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858026"/>
                  </a:lnTo>
                  <a:cubicBezTo>
                    <a:pt x="1782" y="1010010"/>
                    <a:pt x="93019" y="1131625"/>
                    <a:pt x="220252" y="117660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6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0" name="Google Shape;250;p16"/>
          <p:cNvGrpSpPr/>
          <p:nvPr/>
        </p:nvGrpSpPr>
        <p:grpSpPr>
          <a:xfrm rot="10800000">
            <a:off x="-2354222" y="8737513"/>
            <a:ext cx="3686881" cy="7322657"/>
            <a:chOff x="0" y="0"/>
            <a:chExt cx="660400" cy="1311646"/>
          </a:xfrm>
        </p:grpSpPr>
        <p:sp>
          <p:nvSpPr>
            <p:cNvPr id="251" name="Google Shape;251;p16"/>
            <p:cNvSpPr/>
            <p:nvPr/>
          </p:nvSpPr>
          <p:spPr>
            <a:xfrm>
              <a:off x="0" y="0"/>
              <a:ext cx="660400" cy="1311646"/>
            </a:xfrm>
            <a:custGeom>
              <a:avLst/>
              <a:gdLst/>
              <a:ahLst/>
              <a:cxnLst/>
              <a:rect l="l" t="t" r="r" b="b"/>
              <a:pathLst>
                <a:path w="660400" h="1311646" extrusionOk="0">
                  <a:moveTo>
                    <a:pt x="220252" y="1292577"/>
                  </a:moveTo>
                  <a:cubicBezTo>
                    <a:pt x="254109" y="1304091"/>
                    <a:pt x="292600" y="1311646"/>
                    <a:pt x="330378" y="1311646"/>
                  </a:cubicBezTo>
                  <a:cubicBezTo>
                    <a:pt x="368157" y="1311646"/>
                    <a:pt x="404509" y="1305169"/>
                    <a:pt x="438009" y="1293656"/>
                  </a:cubicBezTo>
                  <a:cubicBezTo>
                    <a:pt x="438723" y="1293296"/>
                    <a:pt x="439435" y="1293296"/>
                    <a:pt x="440148" y="1292937"/>
                  </a:cubicBezTo>
                  <a:cubicBezTo>
                    <a:pt x="565955" y="1246881"/>
                    <a:pt x="658618" y="1125267"/>
                    <a:pt x="660400" y="97206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971342"/>
                  </a:lnTo>
                  <a:cubicBezTo>
                    <a:pt x="1782" y="1125986"/>
                    <a:pt x="93019" y="1247601"/>
                    <a:pt x="220252" y="129257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6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3" name="Google Shape;253;p16"/>
          <p:cNvGrpSpPr/>
          <p:nvPr/>
        </p:nvGrpSpPr>
        <p:grpSpPr>
          <a:xfrm rot="10800000">
            <a:off x="-1938023" y="9277886"/>
            <a:ext cx="2854447" cy="6385416"/>
            <a:chOff x="0" y="0"/>
            <a:chExt cx="660400" cy="1477319"/>
          </a:xfrm>
        </p:grpSpPr>
        <p:sp>
          <p:nvSpPr>
            <p:cNvPr id="254" name="Google Shape;254;p16"/>
            <p:cNvSpPr/>
            <p:nvPr/>
          </p:nvSpPr>
          <p:spPr>
            <a:xfrm>
              <a:off x="0" y="0"/>
              <a:ext cx="660400" cy="1477319"/>
            </a:xfrm>
            <a:custGeom>
              <a:avLst/>
              <a:gdLst/>
              <a:ahLst/>
              <a:cxnLst/>
              <a:rect l="l" t="t" r="r" b="b"/>
              <a:pathLst>
                <a:path w="660400" h="1477319" extrusionOk="0">
                  <a:moveTo>
                    <a:pt x="220252" y="1458250"/>
                  </a:moveTo>
                  <a:cubicBezTo>
                    <a:pt x="254109" y="1469763"/>
                    <a:pt x="292600" y="1477319"/>
                    <a:pt x="330378" y="1477319"/>
                  </a:cubicBezTo>
                  <a:cubicBezTo>
                    <a:pt x="368157" y="1477319"/>
                    <a:pt x="404509" y="1470842"/>
                    <a:pt x="438009" y="1459328"/>
                  </a:cubicBezTo>
                  <a:cubicBezTo>
                    <a:pt x="438723" y="1458968"/>
                    <a:pt x="439435" y="1458968"/>
                    <a:pt x="440148" y="1458609"/>
                  </a:cubicBezTo>
                  <a:cubicBezTo>
                    <a:pt x="565955" y="1412554"/>
                    <a:pt x="658618" y="1290940"/>
                    <a:pt x="660400" y="1134056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133214"/>
                  </a:lnTo>
                  <a:cubicBezTo>
                    <a:pt x="1782" y="1291659"/>
                    <a:pt x="93019" y="1413274"/>
                    <a:pt x="220252" y="145825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6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6" name="Google Shape;256;p16"/>
          <p:cNvGrpSpPr/>
          <p:nvPr/>
        </p:nvGrpSpPr>
        <p:grpSpPr>
          <a:xfrm rot="10800000">
            <a:off x="-1576736" y="9748386"/>
            <a:ext cx="2131903" cy="5489186"/>
            <a:chOff x="0" y="0"/>
            <a:chExt cx="660400" cy="1700386"/>
          </a:xfrm>
        </p:grpSpPr>
        <p:sp>
          <p:nvSpPr>
            <p:cNvPr id="257" name="Google Shape;257;p16"/>
            <p:cNvSpPr/>
            <p:nvPr/>
          </p:nvSpPr>
          <p:spPr>
            <a:xfrm>
              <a:off x="0" y="0"/>
              <a:ext cx="660400" cy="1700386"/>
            </a:xfrm>
            <a:custGeom>
              <a:avLst/>
              <a:gdLst/>
              <a:ahLst/>
              <a:cxnLst/>
              <a:rect l="l" t="t" r="r" b="b"/>
              <a:pathLst>
                <a:path w="660400" h="1700386" extrusionOk="0">
                  <a:moveTo>
                    <a:pt x="220252" y="1681317"/>
                  </a:moveTo>
                  <a:cubicBezTo>
                    <a:pt x="254109" y="1692831"/>
                    <a:pt x="292600" y="1700386"/>
                    <a:pt x="330378" y="1700386"/>
                  </a:cubicBezTo>
                  <a:cubicBezTo>
                    <a:pt x="368157" y="1700386"/>
                    <a:pt x="404509" y="1693909"/>
                    <a:pt x="438009" y="1682396"/>
                  </a:cubicBezTo>
                  <a:cubicBezTo>
                    <a:pt x="438723" y="1682036"/>
                    <a:pt x="439435" y="1682036"/>
                    <a:pt x="440148" y="1681677"/>
                  </a:cubicBezTo>
                  <a:cubicBezTo>
                    <a:pt x="565955" y="1635621"/>
                    <a:pt x="658618" y="1514007"/>
                    <a:pt x="660400" y="1352169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351165"/>
                  </a:lnTo>
                  <a:cubicBezTo>
                    <a:pt x="1782" y="1514726"/>
                    <a:pt x="93019" y="1636342"/>
                    <a:pt x="220252" y="168131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6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7"/>
          <p:cNvSpPr txBox="1">
            <a:spLocks noGrp="1"/>
          </p:cNvSpPr>
          <p:nvPr>
            <p:ph type="title"/>
          </p:nvPr>
        </p:nvSpPr>
        <p:spPr>
          <a:xfrm>
            <a:off x="1217550" y="856725"/>
            <a:ext cx="15852900" cy="11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Calibri"/>
              <a:buNone/>
              <a:defRPr sz="75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17"/>
          <p:cNvSpPr txBox="1">
            <a:spLocks noGrp="1"/>
          </p:cNvSpPr>
          <p:nvPr>
            <p:ph type="body" idx="1"/>
          </p:nvPr>
        </p:nvSpPr>
        <p:spPr>
          <a:xfrm>
            <a:off x="6006950" y="3353475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grpSp>
        <p:nvGrpSpPr>
          <p:cNvPr id="262" name="Google Shape;262;p17"/>
          <p:cNvGrpSpPr/>
          <p:nvPr/>
        </p:nvGrpSpPr>
        <p:grpSpPr>
          <a:xfrm rot="10786707">
            <a:off x="15095529" y="-7266473"/>
            <a:ext cx="6527063" cy="10619128"/>
            <a:chOff x="5" y="9"/>
            <a:chExt cx="8702685" cy="14158731"/>
          </a:xfrm>
        </p:grpSpPr>
        <p:grpSp>
          <p:nvGrpSpPr>
            <p:cNvPr id="263" name="Google Shape;263;p17"/>
            <p:cNvGrpSpPr/>
            <p:nvPr/>
          </p:nvGrpSpPr>
          <p:grpSpPr>
            <a:xfrm rot="10800000">
              <a:off x="5" y="9"/>
              <a:ext cx="8702685" cy="14158731"/>
              <a:chOff x="0" y="0"/>
              <a:chExt cx="660400" cy="1074430"/>
            </a:xfrm>
          </p:grpSpPr>
          <p:sp>
            <p:nvSpPr>
              <p:cNvPr id="264" name="Google Shape;264;p17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" name="Google Shape;265;p17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66" name="Google Shape;266;p17"/>
            <p:cNvGrpSpPr/>
            <p:nvPr/>
          </p:nvGrpSpPr>
          <p:grpSpPr>
            <a:xfrm rot="10800000">
              <a:off x="582569" y="585000"/>
              <a:ext cx="7537541" cy="12832253"/>
              <a:chOff x="0" y="0"/>
              <a:chExt cx="660400" cy="1124295"/>
            </a:xfrm>
          </p:grpSpPr>
          <p:sp>
            <p:nvSpPr>
              <p:cNvPr id="267" name="Google Shape;267;p17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" name="Google Shape;268;p17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69" name="Google Shape;269;p17"/>
            <p:cNvGrpSpPr/>
            <p:nvPr/>
          </p:nvGrpSpPr>
          <p:grpSpPr>
            <a:xfrm rot="10800000">
              <a:off x="1233052" y="1309633"/>
              <a:ext cx="6236619" cy="11291549"/>
              <a:chOff x="0" y="0"/>
              <a:chExt cx="660400" cy="1195670"/>
            </a:xfrm>
          </p:grpSpPr>
          <p:sp>
            <p:nvSpPr>
              <p:cNvPr id="270" name="Google Shape;270;p17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" name="Google Shape;271;p17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72" name="Google Shape;272;p17"/>
            <p:cNvGrpSpPr/>
            <p:nvPr/>
          </p:nvGrpSpPr>
          <p:grpSpPr>
            <a:xfrm rot="10800000">
              <a:off x="1893450" y="2171675"/>
              <a:ext cx="4915819" cy="9763499"/>
              <a:chOff x="0" y="0"/>
              <a:chExt cx="660400" cy="1311646"/>
            </a:xfrm>
          </p:grpSpPr>
          <p:sp>
            <p:nvSpPr>
              <p:cNvPr id="273" name="Google Shape;273;p17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" name="Google Shape;274;p17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75" name="Google Shape;275;p17"/>
            <p:cNvGrpSpPr/>
            <p:nvPr/>
          </p:nvGrpSpPr>
          <p:grpSpPr>
            <a:xfrm rot="10800000">
              <a:off x="2448404" y="2794214"/>
              <a:ext cx="3805885" cy="8513789"/>
              <a:chOff x="0" y="0"/>
              <a:chExt cx="660400" cy="1477319"/>
            </a:xfrm>
          </p:grpSpPr>
          <p:sp>
            <p:nvSpPr>
              <p:cNvPr id="276" name="Google Shape;276;p17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7" name="Google Shape;277;p17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78" name="Google Shape;278;p17"/>
            <p:cNvGrpSpPr/>
            <p:nvPr/>
          </p:nvGrpSpPr>
          <p:grpSpPr>
            <a:xfrm rot="10800000">
              <a:off x="2930052" y="3421392"/>
              <a:ext cx="2842560" cy="7318971"/>
              <a:chOff x="0" y="0"/>
              <a:chExt cx="660400" cy="1700386"/>
            </a:xfrm>
          </p:grpSpPr>
          <p:sp>
            <p:nvSpPr>
              <p:cNvPr id="279" name="Google Shape;279;p17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7DBFF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" name="Google Shape;280;p17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81" name="Google Shape;281;p17"/>
          <p:cNvGrpSpPr/>
          <p:nvPr/>
        </p:nvGrpSpPr>
        <p:grpSpPr>
          <a:xfrm rot="10800000">
            <a:off x="-3774272" y="7182334"/>
            <a:ext cx="6526997" cy="10619021"/>
            <a:chOff x="0" y="0"/>
            <a:chExt cx="660400" cy="1074430"/>
          </a:xfrm>
        </p:grpSpPr>
        <p:sp>
          <p:nvSpPr>
            <p:cNvPr id="282" name="Google Shape;282;p17"/>
            <p:cNvSpPr/>
            <p:nvPr/>
          </p:nvSpPr>
          <p:spPr>
            <a:xfrm>
              <a:off x="0" y="0"/>
              <a:ext cx="660400" cy="1074430"/>
            </a:xfrm>
            <a:custGeom>
              <a:avLst/>
              <a:gdLst/>
              <a:ahLst/>
              <a:cxnLst/>
              <a:rect l="l" t="t" r="r" b="b"/>
              <a:pathLst>
                <a:path w="660400" h="1074430" extrusionOk="0">
                  <a:moveTo>
                    <a:pt x="220252" y="1055361"/>
                  </a:moveTo>
                  <a:cubicBezTo>
                    <a:pt x="254109" y="1066875"/>
                    <a:pt x="292600" y="1074430"/>
                    <a:pt x="330378" y="1074430"/>
                  </a:cubicBezTo>
                  <a:cubicBezTo>
                    <a:pt x="368157" y="1074430"/>
                    <a:pt x="404509" y="1067953"/>
                    <a:pt x="438009" y="1056439"/>
                  </a:cubicBezTo>
                  <a:cubicBezTo>
                    <a:pt x="438723" y="1056080"/>
                    <a:pt x="439435" y="1056080"/>
                    <a:pt x="440148" y="1055720"/>
                  </a:cubicBezTo>
                  <a:cubicBezTo>
                    <a:pt x="565955" y="1009665"/>
                    <a:pt x="658618" y="888051"/>
                    <a:pt x="660400" y="740117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39567"/>
                  </a:lnTo>
                  <a:cubicBezTo>
                    <a:pt x="1782" y="888770"/>
                    <a:pt x="93019" y="1010385"/>
                    <a:pt x="220252" y="105536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7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4" name="Google Shape;284;p17"/>
          <p:cNvGrpSpPr/>
          <p:nvPr/>
        </p:nvGrpSpPr>
        <p:grpSpPr>
          <a:xfrm rot="10800000">
            <a:off x="-3337366" y="7621049"/>
            <a:ext cx="5653156" cy="9624190"/>
            <a:chOff x="0" y="0"/>
            <a:chExt cx="660400" cy="1124295"/>
          </a:xfrm>
        </p:grpSpPr>
        <p:sp>
          <p:nvSpPr>
            <p:cNvPr id="285" name="Google Shape;285;p17"/>
            <p:cNvSpPr/>
            <p:nvPr/>
          </p:nvSpPr>
          <p:spPr>
            <a:xfrm>
              <a:off x="0" y="0"/>
              <a:ext cx="660400" cy="1124295"/>
            </a:xfrm>
            <a:custGeom>
              <a:avLst/>
              <a:gdLst/>
              <a:ahLst/>
              <a:cxnLst/>
              <a:rect l="l" t="t" r="r" b="b"/>
              <a:pathLst>
                <a:path w="660400" h="1124295" extrusionOk="0">
                  <a:moveTo>
                    <a:pt x="220252" y="1105226"/>
                  </a:moveTo>
                  <a:cubicBezTo>
                    <a:pt x="254109" y="1116739"/>
                    <a:pt x="292600" y="1124295"/>
                    <a:pt x="330378" y="1124295"/>
                  </a:cubicBezTo>
                  <a:cubicBezTo>
                    <a:pt x="368157" y="1124295"/>
                    <a:pt x="404509" y="1117818"/>
                    <a:pt x="438009" y="1106304"/>
                  </a:cubicBezTo>
                  <a:cubicBezTo>
                    <a:pt x="438723" y="1105945"/>
                    <a:pt x="439435" y="1105945"/>
                    <a:pt x="440148" y="1105585"/>
                  </a:cubicBezTo>
                  <a:cubicBezTo>
                    <a:pt x="565955" y="1059530"/>
                    <a:pt x="658618" y="937916"/>
                    <a:pt x="660400" y="78887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88288"/>
                  </a:lnTo>
                  <a:cubicBezTo>
                    <a:pt x="1782" y="938635"/>
                    <a:pt x="93019" y="1060250"/>
                    <a:pt x="220252" y="1105226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7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7" name="Google Shape;287;p17"/>
          <p:cNvGrpSpPr/>
          <p:nvPr/>
        </p:nvGrpSpPr>
        <p:grpSpPr>
          <a:xfrm rot="10800000">
            <a:off x="-2849520" y="8164496"/>
            <a:ext cx="4677481" cy="8468691"/>
            <a:chOff x="0" y="0"/>
            <a:chExt cx="660400" cy="1195670"/>
          </a:xfrm>
        </p:grpSpPr>
        <p:sp>
          <p:nvSpPr>
            <p:cNvPr id="288" name="Google Shape;288;p17"/>
            <p:cNvSpPr/>
            <p:nvPr/>
          </p:nvSpPr>
          <p:spPr>
            <a:xfrm>
              <a:off x="0" y="0"/>
              <a:ext cx="660400" cy="1195670"/>
            </a:xfrm>
            <a:custGeom>
              <a:avLst/>
              <a:gdLst/>
              <a:ahLst/>
              <a:cxnLst/>
              <a:rect l="l" t="t" r="r" b="b"/>
              <a:pathLst>
                <a:path w="660400" h="1195670" extrusionOk="0">
                  <a:moveTo>
                    <a:pt x="220252" y="1176601"/>
                  </a:moveTo>
                  <a:cubicBezTo>
                    <a:pt x="254109" y="1188114"/>
                    <a:pt x="292600" y="1195670"/>
                    <a:pt x="330378" y="1195670"/>
                  </a:cubicBezTo>
                  <a:cubicBezTo>
                    <a:pt x="368157" y="1195670"/>
                    <a:pt x="404509" y="1189193"/>
                    <a:pt x="438009" y="1177679"/>
                  </a:cubicBezTo>
                  <a:cubicBezTo>
                    <a:pt x="438723" y="1177320"/>
                    <a:pt x="439435" y="1177320"/>
                    <a:pt x="440148" y="1176960"/>
                  </a:cubicBezTo>
                  <a:cubicBezTo>
                    <a:pt x="565955" y="1130905"/>
                    <a:pt x="658618" y="1009291"/>
                    <a:pt x="660400" y="858663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858026"/>
                  </a:lnTo>
                  <a:cubicBezTo>
                    <a:pt x="1782" y="1010010"/>
                    <a:pt x="93019" y="1131625"/>
                    <a:pt x="220252" y="117660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7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0" name="Google Shape;290;p17"/>
          <p:cNvGrpSpPr/>
          <p:nvPr/>
        </p:nvGrpSpPr>
        <p:grpSpPr>
          <a:xfrm rot="10800000">
            <a:off x="-2354222" y="8737513"/>
            <a:ext cx="3686881" cy="7322657"/>
            <a:chOff x="0" y="0"/>
            <a:chExt cx="660400" cy="1311646"/>
          </a:xfrm>
        </p:grpSpPr>
        <p:sp>
          <p:nvSpPr>
            <p:cNvPr id="291" name="Google Shape;291;p17"/>
            <p:cNvSpPr/>
            <p:nvPr/>
          </p:nvSpPr>
          <p:spPr>
            <a:xfrm>
              <a:off x="0" y="0"/>
              <a:ext cx="660400" cy="1311646"/>
            </a:xfrm>
            <a:custGeom>
              <a:avLst/>
              <a:gdLst/>
              <a:ahLst/>
              <a:cxnLst/>
              <a:rect l="l" t="t" r="r" b="b"/>
              <a:pathLst>
                <a:path w="660400" h="1311646" extrusionOk="0">
                  <a:moveTo>
                    <a:pt x="220252" y="1292577"/>
                  </a:moveTo>
                  <a:cubicBezTo>
                    <a:pt x="254109" y="1304091"/>
                    <a:pt x="292600" y="1311646"/>
                    <a:pt x="330378" y="1311646"/>
                  </a:cubicBezTo>
                  <a:cubicBezTo>
                    <a:pt x="368157" y="1311646"/>
                    <a:pt x="404509" y="1305169"/>
                    <a:pt x="438009" y="1293656"/>
                  </a:cubicBezTo>
                  <a:cubicBezTo>
                    <a:pt x="438723" y="1293296"/>
                    <a:pt x="439435" y="1293296"/>
                    <a:pt x="440148" y="1292937"/>
                  </a:cubicBezTo>
                  <a:cubicBezTo>
                    <a:pt x="565955" y="1246881"/>
                    <a:pt x="658618" y="1125267"/>
                    <a:pt x="660400" y="97206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971342"/>
                  </a:lnTo>
                  <a:cubicBezTo>
                    <a:pt x="1782" y="1125986"/>
                    <a:pt x="93019" y="1247601"/>
                    <a:pt x="220252" y="129257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7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3" name="Google Shape;293;p17"/>
          <p:cNvGrpSpPr/>
          <p:nvPr/>
        </p:nvGrpSpPr>
        <p:grpSpPr>
          <a:xfrm rot="10800000">
            <a:off x="-1938023" y="9277886"/>
            <a:ext cx="2854447" cy="6385416"/>
            <a:chOff x="0" y="0"/>
            <a:chExt cx="660400" cy="1477319"/>
          </a:xfrm>
        </p:grpSpPr>
        <p:sp>
          <p:nvSpPr>
            <p:cNvPr id="294" name="Google Shape;294;p17"/>
            <p:cNvSpPr/>
            <p:nvPr/>
          </p:nvSpPr>
          <p:spPr>
            <a:xfrm>
              <a:off x="0" y="0"/>
              <a:ext cx="660400" cy="1477319"/>
            </a:xfrm>
            <a:custGeom>
              <a:avLst/>
              <a:gdLst/>
              <a:ahLst/>
              <a:cxnLst/>
              <a:rect l="l" t="t" r="r" b="b"/>
              <a:pathLst>
                <a:path w="660400" h="1477319" extrusionOk="0">
                  <a:moveTo>
                    <a:pt x="220252" y="1458250"/>
                  </a:moveTo>
                  <a:cubicBezTo>
                    <a:pt x="254109" y="1469763"/>
                    <a:pt x="292600" y="1477319"/>
                    <a:pt x="330378" y="1477319"/>
                  </a:cubicBezTo>
                  <a:cubicBezTo>
                    <a:pt x="368157" y="1477319"/>
                    <a:pt x="404509" y="1470842"/>
                    <a:pt x="438009" y="1459328"/>
                  </a:cubicBezTo>
                  <a:cubicBezTo>
                    <a:pt x="438723" y="1458968"/>
                    <a:pt x="439435" y="1458968"/>
                    <a:pt x="440148" y="1458609"/>
                  </a:cubicBezTo>
                  <a:cubicBezTo>
                    <a:pt x="565955" y="1412554"/>
                    <a:pt x="658618" y="1290940"/>
                    <a:pt x="660400" y="1134056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133214"/>
                  </a:lnTo>
                  <a:cubicBezTo>
                    <a:pt x="1782" y="1291659"/>
                    <a:pt x="93019" y="1413274"/>
                    <a:pt x="220252" y="145825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7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6" name="Google Shape;296;p17"/>
          <p:cNvGrpSpPr/>
          <p:nvPr/>
        </p:nvGrpSpPr>
        <p:grpSpPr>
          <a:xfrm rot="10800000">
            <a:off x="-1576736" y="9748386"/>
            <a:ext cx="2131903" cy="5489186"/>
            <a:chOff x="0" y="0"/>
            <a:chExt cx="660400" cy="1700386"/>
          </a:xfrm>
        </p:grpSpPr>
        <p:sp>
          <p:nvSpPr>
            <p:cNvPr id="297" name="Google Shape;297;p17"/>
            <p:cNvSpPr/>
            <p:nvPr/>
          </p:nvSpPr>
          <p:spPr>
            <a:xfrm>
              <a:off x="0" y="0"/>
              <a:ext cx="660400" cy="1700386"/>
            </a:xfrm>
            <a:custGeom>
              <a:avLst/>
              <a:gdLst/>
              <a:ahLst/>
              <a:cxnLst/>
              <a:rect l="l" t="t" r="r" b="b"/>
              <a:pathLst>
                <a:path w="660400" h="1700386" extrusionOk="0">
                  <a:moveTo>
                    <a:pt x="220252" y="1681317"/>
                  </a:moveTo>
                  <a:cubicBezTo>
                    <a:pt x="254109" y="1692831"/>
                    <a:pt x="292600" y="1700386"/>
                    <a:pt x="330378" y="1700386"/>
                  </a:cubicBezTo>
                  <a:cubicBezTo>
                    <a:pt x="368157" y="1700386"/>
                    <a:pt x="404509" y="1693909"/>
                    <a:pt x="438009" y="1682396"/>
                  </a:cubicBezTo>
                  <a:cubicBezTo>
                    <a:pt x="438723" y="1682036"/>
                    <a:pt x="439435" y="1682036"/>
                    <a:pt x="440148" y="1681677"/>
                  </a:cubicBezTo>
                  <a:cubicBezTo>
                    <a:pt x="565955" y="1635621"/>
                    <a:pt x="658618" y="1514007"/>
                    <a:pt x="660400" y="1352169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351165"/>
                  </a:lnTo>
                  <a:cubicBezTo>
                    <a:pt x="1782" y="1514726"/>
                    <a:pt x="93019" y="1636342"/>
                    <a:pt x="220252" y="168131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7DBFF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7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8"/>
          <p:cNvSpPr txBox="1">
            <a:spLocks noGrp="1"/>
          </p:cNvSpPr>
          <p:nvPr>
            <p:ph type="title"/>
          </p:nvPr>
        </p:nvSpPr>
        <p:spPr>
          <a:xfrm>
            <a:off x="976025" y="988025"/>
            <a:ext cx="1478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None/>
              <a:defRPr sz="7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1" name="Google Shape;301;p18"/>
          <p:cNvSpPr txBox="1">
            <a:spLocks noGrp="1"/>
          </p:cNvSpPr>
          <p:nvPr>
            <p:ph type="body" idx="1"/>
          </p:nvPr>
        </p:nvSpPr>
        <p:spPr>
          <a:xfrm rot="5400000">
            <a:off x="5922800" y="3621700"/>
            <a:ext cx="4526100" cy="45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302" name="Google Shape;302;p18"/>
          <p:cNvGrpSpPr/>
          <p:nvPr/>
        </p:nvGrpSpPr>
        <p:grpSpPr>
          <a:xfrm rot="10786707">
            <a:off x="15095529" y="-7266473"/>
            <a:ext cx="6527063" cy="10619128"/>
            <a:chOff x="5" y="9"/>
            <a:chExt cx="8702685" cy="14158731"/>
          </a:xfrm>
        </p:grpSpPr>
        <p:grpSp>
          <p:nvGrpSpPr>
            <p:cNvPr id="303" name="Google Shape;303;p18"/>
            <p:cNvGrpSpPr/>
            <p:nvPr/>
          </p:nvGrpSpPr>
          <p:grpSpPr>
            <a:xfrm rot="10800000">
              <a:off x="5" y="9"/>
              <a:ext cx="8702685" cy="14158731"/>
              <a:chOff x="0" y="0"/>
              <a:chExt cx="660400" cy="1074430"/>
            </a:xfrm>
          </p:grpSpPr>
          <p:sp>
            <p:nvSpPr>
              <p:cNvPr id="304" name="Google Shape;304;p18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5" name="Google Shape;305;p18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06" name="Google Shape;306;p18"/>
            <p:cNvGrpSpPr/>
            <p:nvPr/>
          </p:nvGrpSpPr>
          <p:grpSpPr>
            <a:xfrm rot="10800000">
              <a:off x="582569" y="585000"/>
              <a:ext cx="7537541" cy="12832253"/>
              <a:chOff x="0" y="0"/>
              <a:chExt cx="660400" cy="1124295"/>
            </a:xfrm>
          </p:grpSpPr>
          <p:sp>
            <p:nvSpPr>
              <p:cNvPr id="307" name="Google Shape;307;p18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8" name="Google Shape;308;p18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09" name="Google Shape;309;p18"/>
            <p:cNvGrpSpPr/>
            <p:nvPr/>
          </p:nvGrpSpPr>
          <p:grpSpPr>
            <a:xfrm rot="10800000">
              <a:off x="1233052" y="1309633"/>
              <a:ext cx="6236619" cy="11291549"/>
              <a:chOff x="0" y="0"/>
              <a:chExt cx="660400" cy="1195670"/>
            </a:xfrm>
          </p:grpSpPr>
          <p:sp>
            <p:nvSpPr>
              <p:cNvPr id="310" name="Google Shape;310;p18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" name="Google Shape;311;p18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12" name="Google Shape;312;p18"/>
            <p:cNvGrpSpPr/>
            <p:nvPr/>
          </p:nvGrpSpPr>
          <p:grpSpPr>
            <a:xfrm rot="10800000">
              <a:off x="1893450" y="2171675"/>
              <a:ext cx="4915819" cy="9763499"/>
              <a:chOff x="0" y="0"/>
              <a:chExt cx="660400" cy="1311646"/>
            </a:xfrm>
          </p:grpSpPr>
          <p:sp>
            <p:nvSpPr>
              <p:cNvPr id="313" name="Google Shape;313;p18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" name="Google Shape;314;p18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15" name="Google Shape;315;p18"/>
            <p:cNvGrpSpPr/>
            <p:nvPr/>
          </p:nvGrpSpPr>
          <p:grpSpPr>
            <a:xfrm rot="10800000">
              <a:off x="2448404" y="2794214"/>
              <a:ext cx="3805885" cy="8513789"/>
              <a:chOff x="0" y="0"/>
              <a:chExt cx="660400" cy="1477319"/>
            </a:xfrm>
          </p:grpSpPr>
          <p:sp>
            <p:nvSpPr>
              <p:cNvPr id="316" name="Google Shape;316;p18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" name="Google Shape;317;p18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18" name="Google Shape;318;p18"/>
            <p:cNvGrpSpPr/>
            <p:nvPr/>
          </p:nvGrpSpPr>
          <p:grpSpPr>
            <a:xfrm rot="10800000">
              <a:off x="2930052" y="3421392"/>
              <a:ext cx="2842560" cy="7318971"/>
              <a:chOff x="0" y="0"/>
              <a:chExt cx="660400" cy="1700386"/>
            </a:xfrm>
          </p:grpSpPr>
          <p:sp>
            <p:nvSpPr>
              <p:cNvPr id="319" name="Google Shape;319;p18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18"/>
              <p:cNvSpPr txBox="1"/>
              <p:nvPr/>
            </p:nvSpPr>
            <p:spPr>
              <a:xfrm>
                <a:off x="0" y="0"/>
                <a:ext cx="660300" cy="685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21" name="Google Shape;321;p18"/>
          <p:cNvGrpSpPr/>
          <p:nvPr/>
        </p:nvGrpSpPr>
        <p:grpSpPr>
          <a:xfrm rot="10800000">
            <a:off x="-3774272" y="7182334"/>
            <a:ext cx="6526997" cy="10619021"/>
            <a:chOff x="0" y="0"/>
            <a:chExt cx="660400" cy="1074430"/>
          </a:xfrm>
        </p:grpSpPr>
        <p:sp>
          <p:nvSpPr>
            <p:cNvPr id="322" name="Google Shape;322;p18"/>
            <p:cNvSpPr/>
            <p:nvPr/>
          </p:nvSpPr>
          <p:spPr>
            <a:xfrm>
              <a:off x="0" y="0"/>
              <a:ext cx="660400" cy="1074430"/>
            </a:xfrm>
            <a:custGeom>
              <a:avLst/>
              <a:gdLst/>
              <a:ahLst/>
              <a:cxnLst/>
              <a:rect l="l" t="t" r="r" b="b"/>
              <a:pathLst>
                <a:path w="660400" h="1074430" extrusionOk="0">
                  <a:moveTo>
                    <a:pt x="220252" y="1055361"/>
                  </a:moveTo>
                  <a:cubicBezTo>
                    <a:pt x="254109" y="1066875"/>
                    <a:pt x="292600" y="1074430"/>
                    <a:pt x="330378" y="1074430"/>
                  </a:cubicBezTo>
                  <a:cubicBezTo>
                    <a:pt x="368157" y="1074430"/>
                    <a:pt x="404509" y="1067953"/>
                    <a:pt x="438009" y="1056439"/>
                  </a:cubicBezTo>
                  <a:cubicBezTo>
                    <a:pt x="438723" y="1056080"/>
                    <a:pt x="439435" y="1056080"/>
                    <a:pt x="440148" y="1055720"/>
                  </a:cubicBezTo>
                  <a:cubicBezTo>
                    <a:pt x="565955" y="1009665"/>
                    <a:pt x="658618" y="888051"/>
                    <a:pt x="660400" y="740117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39567"/>
                  </a:lnTo>
                  <a:cubicBezTo>
                    <a:pt x="1782" y="888770"/>
                    <a:pt x="93019" y="1010385"/>
                    <a:pt x="220252" y="105536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8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4" name="Google Shape;324;p18"/>
          <p:cNvGrpSpPr/>
          <p:nvPr/>
        </p:nvGrpSpPr>
        <p:grpSpPr>
          <a:xfrm rot="10800000">
            <a:off x="-3337366" y="7621049"/>
            <a:ext cx="5653156" cy="9624190"/>
            <a:chOff x="0" y="0"/>
            <a:chExt cx="660400" cy="1124295"/>
          </a:xfrm>
        </p:grpSpPr>
        <p:sp>
          <p:nvSpPr>
            <p:cNvPr id="325" name="Google Shape;325;p18"/>
            <p:cNvSpPr/>
            <p:nvPr/>
          </p:nvSpPr>
          <p:spPr>
            <a:xfrm>
              <a:off x="0" y="0"/>
              <a:ext cx="660400" cy="1124295"/>
            </a:xfrm>
            <a:custGeom>
              <a:avLst/>
              <a:gdLst/>
              <a:ahLst/>
              <a:cxnLst/>
              <a:rect l="l" t="t" r="r" b="b"/>
              <a:pathLst>
                <a:path w="660400" h="1124295" extrusionOk="0">
                  <a:moveTo>
                    <a:pt x="220252" y="1105226"/>
                  </a:moveTo>
                  <a:cubicBezTo>
                    <a:pt x="254109" y="1116739"/>
                    <a:pt x="292600" y="1124295"/>
                    <a:pt x="330378" y="1124295"/>
                  </a:cubicBezTo>
                  <a:cubicBezTo>
                    <a:pt x="368157" y="1124295"/>
                    <a:pt x="404509" y="1117818"/>
                    <a:pt x="438009" y="1106304"/>
                  </a:cubicBezTo>
                  <a:cubicBezTo>
                    <a:pt x="438723" y="1105945"/>
                    <a:pt x="439435" y="1105945"/>
                    <a:pt x="440148" y="1105585"/>
                  </a:cubicBezTo>
                  <a:cubicBezTo>
                    <a:pt x="565955" y="1059530"/>
                    <a:pt x="658618" y="937916"/>
                    <a:pt x="660400" y="78887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788288"/>
                  </a:lnTo>
                  <a:cubicBezTo>
                    <a:pt x="1782" y="938635"/>
                    <a:pt x="93019" y="1060250"/>
                    <a:pt x="220252" y="1105226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8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7" name="Google Shape;327;p18"/>
          <p:cNvGrpSpPr/>
          <p:nvPr/>
        </p:nvGrpSpPr>
        <p:grpSpPr>
          <a:xfrm rot="10800000">
            <a:off x="-2849520" y="8164496"/>
            <a:ext cx="4677481" cy="8468691"/>
            <a:chOff x="0" y="0"/>
            <a:chExt cx="660400" cy="1195670"/>
          </a:xfrm>
        </p:grpSpPr>
        <p:sp>
          <p:nvSpPr>
            <p:cNvPr id="328" name="Google Shape;328;p18"/>
            <p:cNvSpPr/>
            <p:nvPr/>
          </p:nvSpPr>
          <p:spPr>
            <a:xfrm>
              <a:off x="0" y="0"/>
              <a:ext cx="660400" cy="1195670"/>
            </a:xfrm>
            <a:custGeom>
              <a:avLst/>
              <a:gdLst/>
              <a:ahLst/>
              <a:cxnLst/>
              <a:rect l="l" t="t" r="r" b="b"/>
              <a:pathLst>
                <a:path w="660400" h="1195670" extrusionOk="0">
                  <a:moveTo>
                    <a:pt x="220252" y="1176601"/>
                  </a:moveTo>
                  <a:cubicBezTo>
                    <a:pt x="254109" y="1188114"/>
                    <a:pt x="292600" y="1195670"/>
                    <a:pt x="330378" y="1195670"/>
                  </a:cubicBezTo>
                  <a:cubicBezTo>
                    <a:pt x="368157" y="1195670"/>
                    <a:pt x="404509" y="1189193"/>
                    <a:pt x="438009" y="1177679"/>
                  </a:cubicBezTo>
                  <a:cubicBezTo>
                    <a:pt x="438723" y="1177320"/>
                    <a:pt x="439435" y="1177320"/>
                    <a:pt x="440148" y="1176960"/>
                  </a:cubicBezTo>
                  <a:cubicBezTo>
                    <a:pt x="565955" y="1130905"/>
                    <a:pt x="658618" y="1009291"/>
                    <a:pt x="660400" y="858663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858026"/>
                  </a:lnTo>
                  <a:cubicBezTo>
                    <a:pt x="1782" y="1010010"/>
                    <a:pt x="93019" y="1131625"/>
                    <a:pt x="220252" y="1176601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8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0" name="Google Shape;330;p18"/>
          <p:cNvGrpSpPr/>
          <p:nvPr/>
        </p:nvGrpSpPr>
        <p:grpSpPr>
          <a:xfrm rot="10800000">
            <a:off x="-2354222" y="8737513"/>
            <a:ext cx="3686881" cy="7322657"/>
            <a:chOff x="0" y="0"/>
            <a:chExt cx="660400" cy="1311646"/>
          </a:xfrm>
        </p:grpSpPr>
        <p:sp>
          <p:nvSpPr>
            <p:cNvPr id="331" name="Google Shape;331;p18"/>
            <p:cNvSpPr/>
            <p:nvPr/>
          </p:nvSpPr>
          <p:spPr>
            <a:xfrm>
              <a:off x="0" y="0"/>
              <a:ext cx="660400" cy="1311646"/>
            </a:xfrm>
            <a:custGeom>
              <a:avLst/>
              <a:gdLst/>
              <a:ahLst/>
              <a:cxnLst/>
              <a:rect l="l" t="t" r="r" b="b"/>
              <a:pathLst>
                <a:path w="660400" h="1311646" extrusionOk="0">
                  <a:moveTo>
                    <a:pt x="220252" y="1292577"/>
                  </a:moveTo>
                  <a:cubicBezTo>
                    <a:pt x="254109" y="1304091"/>
                    <a:pt x="292600" y="1311646"/>
                    <a:pt x="330378" y="1311646"/>
                  </a:cubicBezTo>
                  <a:cubicBezTo>
                    <a:pt x="368157" y="1311646"/>
                    <a:pt x="404509" y="1305169"/>
                    <a:pt x="438009" y="1293656"/>
                  </a:cubicBezTo>
                  <a:cubicBezTo>
                    <a:pt x="438723" y="1293296"/>
                    <a:pt x="439435" y="1293296"/>
                    <a:pt x="440148" y="1292937"/>
                  </a:cubicBezTo>
                  <a:cubicBezTo>
                    <a:pt x="565955" y="1246881"/>
                    <a:pt x="658618" y="1125267"/>
                    <a:pt x="660400" y="972064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971342"/>
                  </a:lnTo>
                  <a:cubicBezTo>
                    <a:pt x="1782" y="1125986"/>
                    <a:pt x="93019" y="1247601"/>
                    <a:pt x="220252" y="129257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8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3" name="Google Shape;333;p18"/>
          <p:cNvGrpSpPr/>
          <p:nvPr/>
        </p:nvGrpSpPr>
        <p:grpSpPr>
          <a:xfrm rot="10800000">
            <a:off x="-1938023" y="9277886"/>
            <a:ext cx="2854447" cy="6385416"/>
            <a:chOff x="0" y="0"/>
            <a:chExt cx="660400" cy="1477319"/>
          </a:xfrm>
        </p:grpSpPr>
        <p:sp>
          <p:nvSpPr>
            <p:cNvPr id="334" name="Google Shape;334;p18"/>
            <p:cNvSpPr/>
            <p:nvPr/>
          </p:nvSpPr>
          <p:spPr>
            <a:xfrm>
              <a:off x="0" y="0"/>
              <a:ext cx="660400" cy="1477319"/>
            </a:xfrm>
            <a:custGeom>
              <a:avLst/>
              <a:gdLst/>
              <a:ahLst/>
              <a:cxnLst/>
              <a:rect l="l" t="t" r="r" b="b"/>
              <a:pathLst>
                <a:path w="660400" h="1477319" extrusionOk="0">
                  <a:moveTo>
                    <a:pt x="220252" y="1458250"/>
                  </a:moveTo>
                  <a:cubicBezTo>
                    <a:pt x="254109" y="1469763"/>
                    <a:pt x="292600" y="1477319"/>
                    <a:pt x="330378" y="1477319"/>
                  </a:cubicBezTo>
                  <a:cubicBezTo>
                    <a:pt x="368157" y="1477319"/>
                    <a:pt x="404509" y="1470842"/>
                    <a:pt x="438009" y="1459328"/>
                  </a:cubicBezTo>
                  <a:cubicBezTo>
                    <a:pt x="438723" y="1458968"/>
                    <a:pt x="439435" y="1458968"/>
                    <a:pt x="440148" y="1458609"/>
                  </a:cubicBezTo>
                  <a:cubicBezTo>
                    <a:pt x="565955" y="1412554"/>
                    <a:pt x="658618" y="1290940"/>
                    <a:pt x="660400" y="1134056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133214"/>
                  </a:lnTo>
                  <a:cubicBezTo>
                    <a:pt x="1782" y="1291659"/>
                    <a:pt x="93019" y="1413274"/>
                    <a:pt x="220252" y="145825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8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6" name="Google Shape;336;p18"/>
          <p:cNvGrpSpPr/>
          <p:nvPr/>
        </p:nvGrpSpPr>
        <p:grpSpPr>
          <a:xfrm rot="10800000">
            <a:off x="-1576736" y="9748386"/>
            <a:ext cx="2131903" cy="5489186"/>
            <a:chOff x="0" y="0"/>
            <a:chExt cx="660400" cy="1700386"/>
          </a:xfrm>
        </p:grpSpPr>
        <p:sp>
          <p:nvSpPr>
            <p:cNvPr id="337" name="Google Shape;337;p18"/>
            <p:cNvSpPr/>
            <p:nvPr/>
          </p:nvSpPr>
          <p:spPr>
            <a:xfrm>
              <a:off x="0" y="0"/>
              <a:ext cx="660400" cy="1700386"/>
            </a:xfrm>
            <a:custGeom>
              <a:avLst/>
              <a:gdLst/>
              <a:ahLst/>
              <a:cxnLst/>
              <a:rect l="l" t="t" r="r" b="b"/>
              <a:pathLst>
                <a:path w="660400" h="1700386" extrusionOk="0">
                  <a:moveTo>
                    <a:pt x="220252" y="1681317"/>
                  </a:moveTo>
                  <a:cubicBezTo>
                    <a:pt x="254109" y="1692831"/>
                    <a:pt x="292600" y="1700386"/>
                    <a:pt x="330378" y="1700386"/>
                  </a:cubicBezTo>
                  <a:cubicBezTo>
                    <a:pt x="368157" y="1700386"/>
                    <a:pt x="404509" y="1693909"/>
                    <a:pt x="438009" y="1682396"/>
                  </a:cubicBezTo>
                  <a:cubicBezTo>
                    <a:pt x="438723" y="1682036"/>
                    <a:pt x="439435" y="1682036"/>
                    <a:pt x="440148" y="1681677"/>
                  </a:cubicBezTo>
                  <a:cubicBezTo>
                    <a:pt x="565955" y="1635621"/>
                    <a:pt x="658618" y="1514007"/>
                    <a:pt x="660400" y="1352169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351165"/>
                  </a:lnTo>
                  <a:cubicBezTo>
                    <a:pt x="1782" y="1514726"/>
                    <a:pt x="93019" y="1636342"/>
                    <a:pt x="220252" y="168131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8"/>
            <p:cNvSpPr txBox="1"/>
            <p:nvPr/>
          </p:nvSpPr>
          <p:spPr>
            <a:xfrm>
              <a:off x="0" y="0"/>
              <a:ext cx="660300" cy="6858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5725" tIns="95725" rIns="95725" bIns="95725" anchor="ctr" anchorCtr="0">
              <a:noAutofit/>
            </a:bodyPr>
            <a:lstStyle/>
            <a:p>
              <a:pPr marL="0" marR="0" lvl="0" indent="0" algn="ctr" rtl="0">
                <a:lnSpc>
                  <a:spcPct val="183055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976025" y="98801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lice"/>
              <a:buNone/>
              <a:defRPr sz="4400" b="0" i="0" u="none" strike="noStrike" cap="none">
                <a:solidFill>
                  <a:schemeClr val="dk1"/>
                </a:solidFill>
                <a:latin typeface="Alice"/>
                <a:ea typeface="Alice"/>
                <a:cs typeface="Alice"/>
                <a:sym typeface="Ali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3764600" y="348087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Char char="•"/>
              <a:defRPr sz="3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Char char="–"/>
              <a:defRPr sz="2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•"/>
              <a:defRPr sz="2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–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»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BFF8"/>
        </a:solidFill>
        <a:effectLst/>
      </p:bgPr>
    </p:bg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3" name="Google Shape;383;p1"/>
          <p:cNvGrpSpPr/>
          <p:nvPr/>
        </p:nvGrpSpPr>
        <p:grpSpPr>
          <a:xfrm>
            <a:off x="-2780907" y="-3332311"/>
            <a:ext cx="6568145" cy="10644284"/>
            <a:chOff x="1" y="1"/>
            <a:chExt cx="8757526" cy="14192379"/>
          </a:xfrm>
        </p:grpSpPr>
        <p:grpSp>
          <p:nvGrpSpPr>
            <p:cNvPr id="384" name="Google Shape;384;p1"/>
            <p:cNvGrpSpPr/>
            <p:nvPr/>
          </p:nvGrpSpPr>
          <p:grpSpPr>
            <a:xfrm rot="-13330">
              <a:off x="27419" y="16820"/>
              <a:ext cx="8702690" cy="14158740"/>
              <a:chOff x="0" y="0"/>
              <a:chExt cx="660400" cy="1074430"/>
            </a:xfrm>
          </p:grpSpPr>
          <p:sp>
            <p:nvSpPr>
              <p:cNvPr id="385" name="Google Shape;385;p1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" name="Google Shape;386;p1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87" name="Google Shape;387;p1"/>
            <p:cNvGrpSpPr/>
            <p:nvPr/>
          </p:nvGrpSpPr>
          <p:grpSpPr>
            <a:xfrm rot="-13330">
              <a:off x="609999" y="680075"/>
              <a:ext cx="7537530" cy="12832230"/>
              <a:chOff x="0" y="0"/>
              <a:chExt cx="660400" cy="1124295"/>
            </a:xfrm>
          </p:grpSpPr>
          <p:sp>
            <p:nvSpPr>
              <p:cNvPr id="388" name="Google Shape;388;p1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" name="Google Shape;389;p1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0" name="Google Shape;390;p1"/>
            <p:cNvGrpSpPr/>
            <p:nvPr/>
          </p:nvGrpSpPr>
          <p:grpSpPr>
            <a:xfrm rot="-13330">
              <a:off x="1260438" y="1450388"/>
              <a:ext cx="6236652" cy="11291604"/>
              <a:chOff x="0" y="0"/>
              <a:chExt cx="660400" cy="1195670"/>
            </a:xfrm>
          </p:grpSpPr>
          <p:sp>
            <p:nvSpPr>
              <p:cNvPr id="391" name="Google Shape;391;p1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" name="Google Shape;392;p1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3" name="Google Shape;393;p1"/>
            <p:cNvGrpSpPr/>
            <p:nvPr/>
          </p:nvGrpSpPr>
          <p:grpSpPr>
            <a:xfrm rot="-13330">
              <a:off x="1920840" y="2214411"/>
              <a:ext cx="4915848" cy="9763559"/>
              <a:chOff x="0" y="0"/>
              <a:chExt cx="660400" cy="1311646"/>
            </a:xfrm>
          </p:grpSpPr>
          <p:sp>
            <p:nvSpPr>
              <p:cNvPr id="394" name="Google Shape;394;p1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" name="Google Shape;395;p1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6" name="Google Shape;396;p1"/>
            <p:cNvGrpSpPr/>
            <p:nvPr/>
          </p:nvGrpSpPr>
          <p:grpSpPr>
            <a:xfrm rot="-13330">
              <a:off x="2475820" y="2839294"/>
              <a:ext cx="3805887" cy="8513792"/>
              <a:chOff x="0" y="0"/>
              <a:chExt cx="660400" cy="1477319"/>
            </a:xfrm>
          </p:grpSpPr>
          <p:sp>
            <p:nvSpPr>
              <p:cNvPr id="397" name="Google Shape;397;p1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8" name="Google Shape;398;p1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9" name="Google Shape;399;p1"/>
            <p:cNvGrpSpPr/>
            <p:nvPr/>
          </p:nvGrpSpPr>
          <p:grpSpPr>
            <a:xfrm rot="-13330">
              <a:off x="2957497" y="3436736"/>
              <a:ext cx="2842534" cy="7318907"/>
              <a:chOff x="0" y="0"/>
              <a:chExt cx="660400" cy="1700386"/>
            </a:xfrm>
          </p:grpSpPr>
          <p:sp>
            <p:nvSpPr>
              <p:cNvPr id="400" name="Google Shape;400;p1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" name="Google Shape;401;p1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02" name="Google Shape;402;p1"/>
          <p:cNvGrpSpPr/>
          <p:nvPr/>
        </p:nvGrpSpPr>
        <p:grpSpPr>
          <a:xfrm>
            <a:off x="15024491" y="6273855"/>
            <a:ext cx="6527018" cy="10619055"/>
            <a:chOff x="0" y="0"/>
            <a:chExt cx="8702690" cy="14158740"/>
          </a:xfrm>
        </p:grpSpPr>
        <p:grpSp>
          <p:nvGrpSpPr>
            <p:cNvPr id="403" name="Google Shape;403;p1"/>
            <p:cNvGrpSpPr/>
            <p:nvPr/>
          </p:nvGrpSpPr>
          <p:grpSpPr>
            <a:xfrm rot="10800000">
              <a:off x="0" y="0"/>
              <a:ext cx="8702690" cy="14158740"/>
              <a:chOff x="0" y="0"/>
              <a:chExt cx="660400" cy="1074430"/>
            </a:xfrm>
          </p:grpSpPr>
          <p:sp>
            <p:nvSpPr>
              <p:cNvPr id="404" name="Google Shape;404;p1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5" name="Google Shape;405;p1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6" name="Google Shape;406;p1"/>
            <p:cNvGrpSpPr/>
            <p:nvPr/>
          </p:nvGrpSpPr>
          <p:grpSpPr>
            <a:xfrm rot="10800000">
              <a:off x="582580" y="663255"/>
              <a:ext cx="7537530" cy="12832230"/>
              <a:chOff x="0" y="0"/>
              <a:chExt cx="660400" cy="1124295"/>
            </a:xfrm>
          </p:grpSpPr>
          <p:sp>
            <p:nvSpPr>
              <p:cNvPr id="407" name="Google Shape;407;p1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8" name="Google Shape;408;p1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9" name="Google Shape;409;p1"/>
            <p:cNvGrpSpPr/>
            <p:nvPr/>
          </p:nvGrpSpPr>
          <p:grpSpPr>
            <a:xfrm rot="10800000">
              <a:off x="1233019" y="1433568"/>
              <a:ext cx="6236652" cy="11291604"/>
              <a:chOff x="0" y="0"/>
              <a:chExt cx="660400" cy="1195670"/>
            </a:xfrm>
          </p:grpSpPr>
          <p:sp>
            <p:nvSpPr>
              <p:cNvPr id="410" name="Google Shape;410;p1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1" name="Google Shape;411;p1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2" name="Google Shape;412;p1"/>
            <p:cNvGrpSpPr/>
            <p:nvPr/>
          </p:nvGrpSpPr>
          <p:grpSpPr>
            <a:xfrm rot="10800000">
              <a:off x="1893421" y="2197591"/>
              <a:ext cx="4915848" cy="9763559"/>
              <a:chOff x="0" y="0"/>
              <a:chExt cx="660400" cy="1311646"/>
            </a:xfrm>
          </p:grpSpPr>
          <p:sp>
            <p:nvSpPr>
              <p:cNvPr id="413" name="Google Shape;413;p1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" name="Google Shape;414;p1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5" name="Google Shape;415;p1"/>
            <p:cNvGrpSpPr/>
            <p:nvPr/>
          </p:nvGrpSpPr>
          <p:grpSpPr>
            <a:xfrm rot="10800000">
              <a:off x="2448402" y="2822474"/>
              <a:ext cx="3805887" cy="8513792"/>
              <a:chOff x="0" y="0"/>
              <a:chExt cx="660400" cy="1477319"/>
            </a:xfrm>
          </p:grpSpPr>
          <p:sp>
            <p:nvSpPr>
              <p:cNvPr id="416" name="Google Shape;416;p1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" name="Google Shape;417;p1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8" name="Google Shape;418;p1"/>
            <p:cNvGrpSpPr/>
            <p:nvPr/>
          </p:nvGrpSpPr>
          <p:grpSpPr>
            <a:xfrm rot="10800000">
              <a:off x="2930078" y="3419917"/>
              <a:ext cx="2842534" cy="7318907"/>
              <a:chOff x="0" y="0"/>
              <a:chExt cx="660400" cy="1700386"/>
            </a:xfrm>
          </p:grpSpPr>
          <p:sp>
            <p:nvSpPr>
              <p:cNvPr id="419" name="Google Shape;419;p1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" name="Google Shape;420;p1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5725" tIns="95725" rIns="95725" bIns="957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21" name="Google Shape;421;p1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422" name="Google Shape;422;p1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 extrusionOk="0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23" name="Google Shape;423;p1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4" name="Google Shape;424;p1"/>
          <p:cNvGrpSpPr/>
          <p:nvPr/>
        </p:nvGrpSpPr>
        <p:grpSpPr>
          <a:xfrm>
            <a:off x="1362988" y="1240252"/>
            <a:ext cx="15312697" cy="7237746"/>
            <a:chOff x="0" y="0"/>
            <a:chExt cx="4032974" cy="1906238"/>
          </a:xfrm>
        </p:grpSpPr>
        <p:sp>
          <p:nvSpPr>
            <p:cNvPr id="425" name="Google Shape;425;p1"/>
            <p:cNvSpPr/>
            <p:nvPr/>
          </p:nvSpPr>
          <p:spPr>
            <a:xfrm>
              <a:off x="0" y="0"/>
              <a:ext cx="4032974" cy="1906238"/>
            </a:xfrm>
            <a:custGeom>
              <a:avLst/>
              <a:gdLst/>
              <a:ahLst/>
              <a:cxnLst/>
              <a:rect l="l" t="t" r="r" b="b"/>
              <a:pathLst>
                <a:path w="4032974" h="1906238" extrusionOk="0">
                  <a:moveTo>
                    <a:pt x="0" y="0"/>
                  </a:moveTo>
                  <a:lnTo>
                    <a:pt x="4032974" y="0"/>
                  </a:lnTo>
                  <a:lnTo>
                    <a:pt x="4032974" y="1906238"/>
                  </a:lnTo>
                  <a:lnTo>
                    <a:pt x="0" y="19062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B89D40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426" name="Google Shape;426;p1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427" name="Google Shape;427;p1"/>
          <p:cNvCxnSpPr/>
          <p:nvPr/>
        </p:nvCxnSpPr>
        <p:spPr>
          <a:xfrm>
            <a:off x="4360683" y="5782258"/>
            <a:ext cx="9387565" cy="0"/>
          </a:xfrm>
          <a:prstGeom prst="straightConnector1">
            <a:avLst/>
          </a:prstGeom>
          <a:noFill/>
          <a:ln w="57150" cap="flat" cmpd="sng">
            <a:solidFill>
              <a:srgbClr val="B89D4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8" name="Google Shape;428;p1"/>
          <p:cNvSpPr txBox="1"/>
          <p:nvPr/>
        </p:nvSpPr>
        <p:spPr>
          <a:xfrm>
            <a:off x="2797792" y="3246120"/>
            <a:ext cx="12323928" cy="3200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Музей СВО «</a:t>
            </a:r>
            <a:r>
              <a:rPr lang="ru-RU" sz="36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СВОя</a:t>
            </a:r>
            <a:r>
              <a:rPr lang="ru-RU" sz="36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Экспозиция»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/>
            <a:r>
              <a:rPr lang="ru-RU" sz="3200" dirty="0" smtClean="0">
                <a:latin typeface="+mn-lt"/>
              </a:rPr>
              <a:t>V </a:t>
            </a:r>
            <a:r>
              <a:rPr lang="ru-RU" sz="3200" dirty="0" smtClean="0">
                <a:latin typeface="+mn-lt"/>
              </a:rPr>
              <a:t>Всероссийский педагогический конкурс </a:t>
            </a:r>
            <a:r>
              <a:rPr lang="ru-RU" sz="3200" dirty="0" smtClean="0">
                <a:latin typeface="+mn-lt"/>
              </a:rPr>
              <a:t>«ВОСПИТАНИЕ ПАТРИОТА И ГРАЖДАНИНА РОССИИ 21 ВЕКА»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endParaRPr sz="3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1"/>
          <p:cNvSpPr txBox="1"/>
          <p:nvPr/>
        </p:nvSpPr>
        <p:spPr>
          <a:xfrm>
            <a:off x="11407141" y="6492240"/>
            <a:ext cx="5372099" cy="2240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0" i="0" u="none" strike="noStrike" cap="none">
                <a:solidFill>
                  <a:srgbClr val="000000"/>
                </a:solidFill>
                <a:latin typeface="Alice"/>
                <a:ea typeface="Alice"/>
                <a:cs typeface="Alice"/>
                <a:sym typeface="Alice"/>
              </a:rPr>
              <a:t>Руководитель музея: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0" i="0" u="none" strike="noStrike" cap="none">
                <a:solidFill>
                  <a:srgbClr val="000000"/>
                </a:solidFill>
                <a:latin typeface="Alice"/>
                <a:ea typeface="Alice"/>
                <a:cs typeface="Alice"/>
                <a:sym typeface="Alice"/>
              </a:rPr>
              <a:t>Преподаватель истории,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0" i="0" u="none" strike="noStrike" cap="none">
                <a:solidFill>
                  <a:srgbClr val="000000"/>
                </a:solidFill>
                <a:latin typeface="Alice"/>
                <a:ea typeface="Alice"/>
                <a:cs typeface="Alice"/>
                <a:sym typeface="Alice"/>
              </a:rPr>
              <a:t>Лобов Андрей Вадимович</a:t>
            </a:r>
            <a:endParaRPr sz="2800" b="0" i="0" u="none" strike="noStrike" cap="none">
              <a:solidFill>
                <a:srgbClr val="000000"/>
              </a:solidFill>
              <a:latin typeface="Alice"/>
              <a:ea typeface="Alice"/>
              <a:cs typeface="Alice"/>
              <a:sym typeface="Alice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0" name="Google Shape;430;p1"/>
          <p:cNvSpPr/>
          <p:nvPr/>
        </p:nvSpPr>
        <p:spPr>
          <a:xfrm>
            <a:off x="1912786" y="1812301"/>
            <a:ext cx="1467729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ОГБПОУ "Рязанский колледж электроники"</a:t>
            </a:r>
            <a:endParaRPr sz="28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1" name="Google Shape;431;p1" descr="C:\Users\Дрю\Desktop\pWCP_tkunpmpC5C7_apHlO768m0cVsiL69IheIncggpSxYb9yv2nYkOzjGrJmt3uYyDK2LILCw5HjvqkazOX6ZpZ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24556" y="1310186"/>
            <a:ext cx="2171273" cy="21699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6" name="Google Shape;436;p2"/>
          <p:cNvGrpSpPr/>
          <p:nvPr/>
        </p:nvGrpSpPr>
        <p:grpSpPr>
          <a:xfrm>
            <a:off x="12048932" y="0"/>
            <a:ext cx="6239068" cy="10287000"/>
            <a:chOff x="0" y="0"/>
            <a:chExt cx="1643211" cy="2709333"/>
          </a:xfrm>
        </p:grpSpPr>
        <p:sp>
          <p:nvSpPr>
            <p:cNvPr id="437" name="Google Shape;437;p2"/>
            <p:cNvSpPr/>
            <p:nvPr/>
          </p:nvSpPr>
          <p:spPr>
            <a:xfrm>
              <a:off x="0" y="0"/>
              <a:ext cx="1643211" cy="2709333"/>
            </a:xfrm>
            <a:custGeom>
              <a:avLst/>
              <a:gdLst/>
              <a:ahLst/>
              <a:cxnLst/>
              <a:rect l="l" t="t" r="r" b="b"/>
              <a:pathLst>
                <a:path w="1643211" h="2709333" extrusionOk="0">
                  <a:moveTo>
                    <a:pt x="0" y="0"/>
                  </a:moveTo>
                  <a:lnTo>
                    <a:pt x="1643211" y="0"/>
                  </a:lnTo>
                  <a:lnTo>
                    <a:pt x="164321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DBFF8"/>
            </a:solidFill>
            <a:ln>
              <a:noFill/>
            </a:ln>
          </p:spPr>
        </p:sp>
        <p:sp>
          <p:nvSpPr>
            <p:cNvPr id="438" name="Google Shape;438;p2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9" name="Google Shape;439;p2"/>
          <p:cNvGrpSpPr/>
          <p:nvPr/>
        </p:nvGrpSpPr>
        <p:grpSpPr>
          <a:xfrm rot="10786669">
            <a:off x="14674234" y="-4093349"/>
            <a:ext cx="6527018" cy="10619055"/>
            <a:chOff x="0" y="0"/>
            <a:chExt cx="8702690" cy="14158740"/>
          </a:xfrm>
        </p:grpSpPr>
        <p:grpSp>
          <p:nvGrpSpPr>
            <p:cNvPr id="440" name="Google Shape;440;p2"/>
            <p:cNvGrpSpPr/>
            <p:nvPr/>
          </p:nvGrpSpPr>
          <p:grpSpPr>
            <a:xfrm rot="10800000">
              <a:off x="0" y="0"/>
              <a:ext cx="8702690" cy="14158740"/>
              <a:chOff x="0" y="0"/>
              <a:chExt cx="660400" cy="1074430"/>
            </a:xfrm>
          </p:grpSpPr>
          <p:sp>
            <p:nvSpPr>
              <p:cNvPr id="441" name="Google Shape;441;p2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" name="Google Shape;442;p2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43" name="Google Shape;443;p2"/>
            <p:cNvGrpSpPr/>
            <p:nvPr/>
          </p:nvGrpSpPr>
          <p:grpSpPr>
            <a:xfrm rot="10800000">
              <a:off x="582580" y="585023"/>
              <a:ext cx="7537530" cy="12832230"/>
              <a:chOff x="0" y="0"/>
              <a:chExt cx="660400" cy="1124295"/>
            </a:xfrm>
          </p:grpSpPr>
          <p:sp>
            <p:nvSpPr>
              <p:cNvPr id="444" name="Google Shape;444;p2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" name="Google Shape;445;p2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46" name="Google Shape;446;p2"/>
            <p:cNvGrpSpPr/>
            <p:nvPr/>
          </p:nvGrpSpPr>
          <p:grpSpPr>
            <a:xfrm rot="10800000">
              <a:off x="1233019" y="1309578"/>
              <a:ext cx="6236652" cy="11291604"/>
              <a:chOff x="0" y="0"/>
              <a:chExt cx="660400" cy="1195670"/>
            </a:xfrm>
          </p:grpSpPr>
          <p:sp>
            <p:nvSpPr>
              <p:cNvPr id="447" name="Google Shape;447;p2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8" name="Google Shape;448;p2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49" name="Google Shape;449;p2"/>
            <p:cNvGrpSpPr/>
            <p:nvPr/>
          </p:nvGrpSpPr>
          <p:grpSpPr>
            <a:xfrm rot="10800000">
              <a:off x="1893421" y="2171615"/>
              <a:ext cx="4915848" cy="9763559"/>
              <a:chOff x="0" y="0"/>
              <a:chExt cx="660400" cy="1311646"/>
            </a:xfrm>
          </p:grpSpPr>
          <p:sp>
            <p:nvSpPr>
              <p:cNvPr id="450" name="Google Shape;450;p2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1" name="Google Shape;451;p2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2" name="Google Shape;452;p2"/>
            <p:cNvGrpSpPr/>
            <p:nvPr/>
          </p:nvGrpSpPr>
          <p:grpSpPr>
            <a:xfrm rot="10800000">
              <a:off x="2448402" y="2794211"/>
              <a:ext cx="3805887" cy="8513792"/>
              <a:chOff x="0" y="0"/>
              <a:chExt cx="660400" cy="1477319"/>
            </a:xfrm>
          </p:grpSpPr>
          <p:sp>
            <p:nvSpPr>
              <p:cNvPr id="453" name="Google Shape;453;p2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4" name="Google Shape;454;p2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5" name="Google Shape;455;p2"/>
            <p:cNvGrpSpPr/>
            <p:nvPr/>
          </p:nvGrpSpPr>
          <p:grpSpPr>
            <a:xfrm rot="10800000">
              <a:off x="2930078" y="3421456"/>
              <a:ext cx="2842534" cy="7318907"/>
              <a:chOff x="0" y="0"/>
              <a:chExt cx="660400" cy="1700386"/>
            </a:xfrm>
          </p:grpSpPr>
          <p:sp>
            <p:nvSpPr>
              <p:cNvPr id="456" name="Google Shape;456;p2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7" name="Google Shape;457;p2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83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58" name="Google Shape;458;p2"/>
          <p:cNvGrpSpPr/>
          <p:nvPr/>
        </p:nvGrpSpPr>
        <p:grpSpPr>
          <a:xfrm>
            <a:off x="10228101" y="345098"/>
            <a:ext cx="9680546" cy="8844950"/>
            <a:chOff x="0" y="0"/>
            <a:chExt cx="3510478" cy="3207464"/>
          </a:xfrm>
        </p:grpSpPr>
        <p:sp>
          <p:nvSpPr>
            <p:cNvPr id="459" name="Google Shape;459;p2"/>
            <p:cNvSpPr/>
            <p:nvPr/>
          </p:nvSpPr>
          <p:spPr>
            <a:xfrm>
              <a:off x="0" y="0"/>
              <a:ext cx="3510478" cy="3207464"/>
            </a:xfrm>
            <a:custGeom>
              <a:avLst/>
              <a:gdLst/>
              <a:ahLst/>
              <a:cxnLst/>
              <a:rect l="l" t="t" r="r" b="b"/>
              <a:pathLst>
                <a:path w="3510478" h="3207464" extrusionOk="0">
                  <a:moveTo>
                    <a:pt x="0" y="0"/>
                  </a:moveTo>
                  <a:lnTo>
                    <a:pt x="3510478" y="0"/>
                  </a:lnTo>
                  <a:lnTo>
                    <a:pt x="3510478" y="3207464"/>
                  </a:lnTo>
                  <a:lnTo>
                    <a:pt x="0" y="32074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B89D40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460" name="Google Shape;460;p2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1" name="Google Shape;461;p2"/>
          <p:cNvSpPr txBox="1"/>
          <p:nvPr/>
        </p:nvSpPr>
        <p:spPr>
          <a:xfrm>
            <a:off x="834097" y="320040"/>
            <a:ext cx="8661096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b="0" i="1" u="none" strike="noStrike" cap="none">
                <a:solidFill>
                  <a:srgbClr val="000000"/>
                </a:solidFill>
                <a:latin typeface="Alice"/>
                <a:ea typeface="Alice"/>
                <a:cs typeface="Alice"/>
                <a:sym typeface="Alice"/>
              </a:rPr>
              <a:t>Вызовы, опыт, решения</a:t>
            </a:r>
            <a:endParaRPr sz="60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62" name="Google Shape;462;p2"/>
          <p:cNvGrpSpPr/>
          <p:nvPr/>
        </p:nvGrpSpPr>
        <p:grpSpPr>
          <a:xfrm>
            <a:off x="-2589074" y="7919988"/>
            <a:ext cx="4713043" cy="7667830"/>
            <a:chOff x="0" y="0"/>
            <a:chExt cx="6284057" cy="10223773"/>
          </a:xfrm>
        </p:grpSpPr>
        <p:grpSp>
          <p:nvGrpSpPr>
            <p:cNvPr id="463" name="Google Shape;463;p2"/>
            <p:cNvGrpSpPr/>
            <p:nvPr/>
          </p:nvGrpSpPr>
          <p:grpSpPr>
            <a:xfrm rot="10800000">
              <a:off x="0" y="0"/>
              <a:ext cx="6284057" cy="10223773"/>
              <a:chOff x="0" y="0"/>
              <a:chExt cx="660400" cy="1074430"/>
            </a:xfrm>
          </p:grpSpPr>
          <p:sp>
            <p:nvSpPr>
              <p:cNvPr id="464" name="Google Shape;464;p2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B89D4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" name="Google Shape;465;p2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321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66" name="Google Shape;466;p2"/>
            <p:cNvGrpSpPr/>
            <p:nvPr/>
          </p:nvGrpSpPr>
          <p:grpSpPr>
            <a:xfrm rot="10800000">
              <a:off x="420671" y="422434"/>
              <a:ext cx="5442715" cy="9265924"/>
              <a:chOff x="0" y="0"/>
              <a:chExt cx="660400" cy="1124295"/>
            </a:xfrm>
          </p:grpSpPr>
          <p:sp>
            <p:nvSpPr>
              <p:cNvPr id="467" name="Google Shape;467;p2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B89D4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" name="Google Shape;468;p2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321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69" name="Google Shape;469;p2"/>
            <p:cNvGrpSpPr/>
            <p:nvPr/>
          </p:nvGrpSpPr>
          <p:grpSpPr>
            <a:xfrm rot="10800000">
              <a:off x="890341" y="945623"/>
              <a:ext cx="4503375" cy="8153465"/>
              <a:chOff x="0" y="0"/>
              <a:chExt cx="660400" cy="1195670"/>
            </a:xfrm>
          </p:grpSpPr>
          <p:sp>
            <p:nvSpPr>
              <p:cNvPr id="470" name="Google Shape;470;p2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B89D4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" name="Google Shape;471;p2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321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72" name="Google Shape;472;p2"/>
            <p:cNvGrpSpPr/>
            <p:nvPr/>
          </p:nvGrpSpPr>
          <p:grpSpPr>
            <a:xfrm rot="10800000">
              <a:off x="1367205" y="1568084"/>
              <a:ext cx="3549646" cy="7050091"/>
              <a:chOff x="0" y="0"/>
              <a:chExt cx="660400" cy="1311646"/>
            </a:xfrm>
          </p:grpSpPr>
          <p:sp>
            <p:nvSpPr>
              <p:cNvPr id="473" name="Google Shape;473;p2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B89D4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" name="Google Shape;474;p2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321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75" name="Google Shape;475;p2"/>
            <p:cNvGrpSpPr/>
            <p:nvPr/>
          </p:nvGrpSpPr>
          <p:grpSpPr>
            <a:xfrm rot="10800000">
              <a:off x="1767947" y="2017650"/>
              <a:ext cx="2748163" cy="6147657"/>
              <a:chOff x="0" y="0"/>
              <a:chExt cx="660400" cy="1477319"/>
            </a:xfrm>
          </p:grpSpPr>
          <p:sp>
            <p:nvSpPr>
              <p:cNvPr id="476" name="Google Shape;476;p2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B89D4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" name="Google Shape;477;p2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321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78" name="Google Shape;478;p2"/>
            <p:cNvGrpSpPr/>
            <p:nvPr/>
          </p:nvGrpSpPr>
          <p:grpSpPr>
            <a:xfrm rot="10800000">
              <a:off x="2115757" y="2470572"/>
              <a:ext cx="2052543" cy="5284852"/>
              <a:chOff x="0" y="0"/>
              <a:chExt cx="660400" cy="1700386"/>
            </a:xfrm>
          </p:grpSpPr>
          <p:sp>
            <p:nvSpPr>
              <p:cNvPr id="479" name="Google Shape;479;p2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B89D4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0" name="Google Shape;480;p2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321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481" name="Google Shape;481;p2"/>
          <p:cNvSpPr/>
          <p:nvPr/>
        </p:nvSpPr>
        <p:spPr>
          <a:xfrm>
            <a:off x="684042" y="2928759"/>
            <a:ext cx="928291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0" i="0" u="none" strike="noStrike" cap="none">
                <a:solidFill>
                  <a:srgbClr val="000000"/>
                </a:solidFill>
                <a:latin typeface="Alice"/>
                <a:ea typeface="Alice"/>
                <a:cs typeface="Alice"/>
                <a:sym typeface="Alice"/>
              </a:rPr>
              <a:t>   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2" name="Google Shape;482;p2" descr="C:\Users\Дрю\Desktop\sp2aAMYock2AXsM-9ZEasY-xwQziAwOUF_ahvuIJ54_Vpo8_1WfWR1QNZKLXBfoaOuk_-TYIPvT2T3vyj7MAYe6Z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8614" y="1978926"/>
            <a:ext cx="7338635" cy="5503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2" descr="C:\Users\Дрю\Desktop\H24uUC4EXclk3Pg2YRqTxOsZbAr4k7RfpvHW-PBkSgyIF2Web2CqdherZ6ks_eVIyHff4QEQIn2pzB4HfOcRCBHA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37779" y="1988811"/>
            <a:ext cx="10718998" cy="8018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BFF8"/>
        </a:solidFill>
        <a:effectLst/>
      </p:bgPr>
    </p:bg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8" name="Google Shape;488;p3"/>
          <p:cNvGrpSpPr/>
          <p:nvPr/>
        </p:nvGrpSpPr>
        <p:grpSpPr>
          <a:xfrm>
            <a:off x="0" y="3610709"/>
            <a:ext cx="18287996" cy="6676292"/>
            <a:chOff x="0" y="0"/>
            <a:chExt cx="4816592" cy="1632195"/>
          </a:xfrm>
        </p:grpSpPr>
        <p:sp>
          <p:nvSpPr>
            <p:cNvPr id="489" name="Google Shape;489;p3"/>
            <p:cNvSpPr/>
            <p:nvPr/>
          </p:nvSpPr>
          <p:spPr>
            <a:xfrm>
              <a:off x="0" y="0"/>
              <a:ext cx="4816592" cy="1632195"/>
            </a:xfrm>
            <a:custGeom>
              <a:avLst/>
              <a:gdLst/>
              <a:ahLst/>
              <a:cxnLst/>
              <a:rect l="l" t="t" r="r" b="b"/>
              <a:pathLst>
                <a:path w="4816592" h="1632195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1632195"/>
                  </a:lnTo>
                  <a:lnTo>
                    <a:pt x="0" y="16321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90" name="Google Shape;490;p3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91" name="Google Shape;491;p3"/>
          <p:cNvSpPr txBox="1"/>
          <p:nvPr/>
        </p:nvSpPr>
        <p:spPr>
          <a:xfrm>
            <a:off x="3269311" y="522798"/>
            <a:ext cx="1175004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3600" b="0" i="0" u="none" strike="noStrike" cap="none">
              <a:solidFill>
                <a:srgbClr val="000000"/>
              </a:solidFill>
              <a:latin typeface="Alice"/>
              <a:ea typeface="Alice"/>
              <a:cs typeface="Alice"/>
              <a:sym typeface="Alice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b="1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СВОя Экспозиция</a:t>
            </a:r>
            <a:endParaRPr sz="5400" b="1" i="0" u="sng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2" name="Google Shape;492;p3"/>
          <p:cNvGrpSpPr/>
          <p:nvPr/>
        </p:nvGrpSpPr>
        <p:grpSpPr>
          <a:xfrm>
            <a:off x="15090154" y="-7197119"/>
            <a:ext cx="6395693" cy="10364811"/>
            <a:chOff x="1" y="0"/>
            <a:chExt cx="8527591" cy="13819748"/>
          </a:xfrm>
        </p:grpSpPr>
        <p:grpSp>
          <p:nvGrpSpPr>
            <p:cNvPr id="493" name="Google Shape;493;p3"/>
            <p:cNvGrpSpPr/>
            <p:nvPr/>
          </p:nvGrpSpPr>
          <p:grpSpPr>
            <a:xfrm rot="-13330">
              <a:off x="26699" y="16378"/>
              <a:ext cx="8474195" cy="13786993"/>
              <a:chOff x="0" y="0"/>
              <a:chExt cx="660400" cy="1074430"/>
            </a:xfrm>
          </p:grpSpPr>
          <p:sp>
            <p:nvSpPr>
              <p:cNvPr id="494" name="Google Shape;494;p3"/>
              <p:cNvSpPr/>
              <p:nvPr/>
            </p:nvSpPr>
            <p:spPr>
              <a:xfrm>
                <a:off x="0" y="0"/>
                <a:ext cx="660400" cy="107443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074430" extrusionOk="0">
                    <a:moveTo>
                      <a:pt x="220252" y="1055361"/>
                    </a:moveTo>
                    <a:cubicBezTo>
                      <a:pt x="254109" y="1066875"/>
                      <a:pt x="292600" y="1074430"/>
                      <a:pt x="330378" y="1074430"/>
                    </a:cubicBezTo>
                    <a:cubicBezTo>
                      <a:pt x="368157" y="1074430"/>
                      <a:pt x="404509" y="1067953"/>
                      <a:pt x="438009" y="1056439"/>
                    </a:cubicBezTo>
                    <a:cubicBezTo>
                      <a:pt x="438723" y="1056080"/>
                      <a:pt x="439435" y="1056080"/>
                      <a:pt x="440148" y="1055720"/>
                    </a:cubicBezTo>
                    <a:cubicBezTo>
                      <a:pt x="565955" y="1009665"/>
                      <a:pt x="658618" y="888051"/>
                      <a:pt x="660400" y="740117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39567"/>
                    </a:lnTo>
                    <a:cubicBezTo>
                      <a:pt x="1782" y="888770"/>
                      <a:pt x="93019" y="1010385"/>
                      <a:pt x="220252" y="105536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" name="Google Shape;495;p3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3200" tIns="93200" rIns="93200" bIns="932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8277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96" name="Google Shape;496;p3"/>
            <p:cNvGrpSpPr/>
            <p:nvPr/>
          </p:nvGrpSpPr>
          <p:grpSpPr>
            <a:xfrm rot="-13330">
              <a:off x="593983" y="662219"/>
              <a:ext cx="7339627" cy="12495311"/>
              <a:chOff x="0" y="0"/>
              <a:chExt cx="660400" cy="1124295"/>
            </a:xfrm>
          </p:grpSpPr>
          <p:sp>
            <p:nvSpPr>
              <p:cNvPr id="497" name="Google Shape;497;p3"/>
              <p:cNvSpPr/>
              <p:nvPr/>
            </p:nvSpPr>
            <p:spPr>
              <a:xfrm>
                <a:off x="0" y="0"/>
                <a:ext cx="660400" cy="1124295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24295" extrusionOk="0">
                    <a:moveTo>
                      <a:pt x="220252" y="1105226"/>
                    </a:moveTo>
                    <a:cubicBezTo>
                      <a:pt x="254109" y="1116739"/>
                      <a:pt x="292600" y="1124295"/>
                      <a:pt x="330378" y="1124295"/>
                    </a:cubicBezTo>
                    <a:cubicBezTo>
                      <a:pt x="368157" y="1124295"/>
                      <a:pt x="404509" y="1117818"/>
                      <a:pt x="438009" y="1106304"/>
                    </a:cubicBezTo>
                    <a:cubicBezTo>
                      <a:pt x="438723" y="1105945"/>
                      <a:pt x="439435" y="1105945"/>
                      <a:pt x="440148" y="1105585"/>
                    </a:cubicBezTo>
                    <a:cubicBezTo>
                      <a:pt x="565955" y="1059530"/>
                      <a:pt x="658618" y="937916"/>
                      <a:pt x="660400" y="78887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788288"/>
                    </a:lnTo>
                    <a:cubicBezTo>
                      <a:pt x="1782" y="938635"/>
                      <a:pt x="93019" y="1060250"/>
                      <a:pt x="220252" y="1105226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" name="Google Shape;498;p3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3200" tIns="93200" rIns="93200" bIns="932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8277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99" name="Google Shape;499;p3"/>
            <p:cNvGrpSpPr/>
            <p:nvPr/>
          </p:nvGrpSpPr>
          <p:grpSpPr>
            <a:xfrm rot="-13330">
              <a:off x="1227344" y="1412307"/>
              <a:ext cx="6072904" cy="10995136"/>
              <a:chOff x="0" y="0"/>
              <a:chExt cx="660400" cy="1195670"/>
            </a:xfrm>
          </p:grpSpPr>
          <p:sp>
            <p:nvSpPr>
              <p:cNvPr id="500" name="Google Shape;500;p3"/>
              <p:cNvSpPr/>
              <p:nvPr/>
            </p:nvSpPr>
            <p:spPr>
              <a:xfrm>
                <a:off x="0" y="0"/>
                <a:ext cx="660400" cy="1195670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195670" extrusionOk="0">
                    <a:moveTo>
                      <a:pt x="220252" y="1176601"/>
                    </a:moveTo>
                    <a:cubicBezTo>
                      <a:pt x="254109" y="1188114"/>
                      <a:pt x="292600" y="1195670"/>
                      <a:pt x="330378" y="1195670"/>
                    </a:cubicBezTo>
                    <a:cubicBezTo>
                      <a:pt x="368157" y="1195670"/>
                      <a:pt x="404509" y="1189193"/>
                      <a:pt x="438009" y="1177679"/>
                    </a:cubicBezTo>
                    <a:cubicBezTo>
                      <a:pt x="438723" y="1177320"/>
                      <a:pt x="439435" y="1177320"/>
                      <a:pt x="440148" y="1176960"/>
                    </a:cubicBezTo>
                    <a:cubicBezTo>
                      <a:pt x="565955" y="1130905"/>
                      <a:pt x="658618" y="1009291"/>
                      <a:pt x="660400" y="858663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858026"/>
                    </a:lnTo>
                    <a:cubicBezTo>
                      <a:pt x="1782" y="1010010"/>
                      <a:pt x="93019" y="1131625"/>
                      <a:pt x="220252" y="1176601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1" name="Google Shape;501;p3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3200" tIns="93200" rIns="93200" bIns="932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8277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02" name="Google Shape;502;p3"/>
            <p:cNvGrpSpPr/>
            <p:nvPr/>
          </p:nvGrpSpPr>
          <p:grpSpPr>
            <a:xfrm rot="-13330">
              <a:off x="1870407" y="2156270"/>
              <a:ext cx="4786779" cy="9507210"/>
              <a:chOff x="0" y="0"/>
              <a:chExt cx="660400" cy="1311646"/>
            </a:xfrm>
          </p:grpSpPr>
          <p:sp>
            <p:nvSpPr>
              <p:cNvPr id="503" name="Google Shape;503;p3"/>
              <p:cNvSpPr/>
              <p:nvPr/>
            </p:nvSpPr>
            <p:spPr>
              <a:xfrm>
                <a:off x="0" y="0"/>
                <a:ext cx="660400" cy="131164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311646" extrusionOk="0">
                    <a:moveTo>
                      <a:pt x="220252" y="1292577"/>
                    </a:moveTo>
                    <a:cubicBezTo>
                      <a:pt x="254109" y="1304091"/>
                      <a:pt x="292600" y="1311646"/>
                      <a:pt x="330378" y="1311646"/>
                    </a:cubicBezTo>
                    <a:cubicBezTo>
                      <a:pt x="368157" y="1311646"/>
                      <a:pt x="404509" y="1305169"/>
                      <a:pt x="438009" y="1293656"/>
                    </a:cubicBezTo>
                    <a:cubicBezTo>
                      <a:pt x="438723" y="1293296"/>
                      <a:pt x="439435" y="1293296"/>
                      <a:pt x="440148" y="1292937"/>
                    </a:cubicBezTo>
                    <a:cubicBezTo>
                      <a:pt x="565955" y="1246881"/>
                      <a:pt x="658618" y="1125267"/>
                      <a:pt x="660400" y="972064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971342"/>
                    </a:lnTo>
                    <a:cubicBezTo>
                      <a:pt x="1782" y="1125986"/>
                      <a:pt x="93019" y="1247601"/>
                      <a:pt x="220252" y="129257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4" name="Google Shape;504;p3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3200" tIns="93200" rIns="93200" bIns="932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8277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05" name="Google Shape;505;p3"/>
            <p:cNvGrpSpPr/>
            <p:nvPr/>
          </p:nvGrpSpPr>
          <p:grpSpPr>
            <a:xfrm rot="-13330">
              <a:off x="2410816" y="2764747"/>
              <a:ext cx="3705961" cy="8290256"/>
              <a:chOff x="0" y="0"/>
              <a:chExt cx="660400" cy="1477319"/>
            </a:xfrm>
          </p:grpSpPr>
          <p:sp>
            <p:nvSpPr>
              <p:cNvPr id="506" name="Google Shape;506;p3"/>
              <p:cNvSpPr/>
              <p:nvPr/>
            </p:nvSpPr>
            <p:spPr>
              <a:xfrm>
                <a:off x="0" y="0"/>
                <a:ext cx="660400" cy="1477319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477319" extrusionOk="0">
                    <a:moveTo>
                      <a:pt x="220252" y="1458250"/>
                    </a:moveTo>
                    <a:cubicBezTo>
                      <a:pt x="254109" y="1469763"/>
                      <a:pt x="292600" y="1477319"/>
                      <a:pt x="330378" y="1477319"/>
                    </a:cubicBezTo>
                    <a:cubicBezTo>
                      <a:pt x="368157" y="1477319"/>
                      <a:pt x="404509" y="1470842"/>
                      <a:pt x="438009" y="1459328"/>
                    </a:cubicBezTo>
                    <a:cubicBezTo>
                      <a:pt x="438723" y="1458968"/>
                      <a:pt x="439435" y="1458968"/>
                      <a:pt x="440148" y="1458609"/>
                    </a:cubicBezTo>
                    <a:cubicBezTo>
                      <a:pt x="565955" y="1412554"/>
                      <a:pt x="658618" y="1290940"/>
                      <a:pt x="660400" y="1134056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133214"/>
                    </a:lnTo>
                    <a:cubicBezTo>
                      <a:pt x="1782" y="1291659"/>
                      <a:pt x="93019" y="1413274"/>
                      <a:pt x="220252" y="145825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7" name="Google Shape;507;p3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3200" tIns="93200" rIns="93200" bIns="932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8277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08" name="Google Shape;508;p3"/>
            <p:cNvGrpSpPr/>
            <p:nvPr/>
          </p:nvGrpSpPr>
          <p:grpSpPr>
            <a:xfrm rot="-13330">
              <a:off x="2879846" y="3346503"/>
              <a:ext cx="2767901" cy="7126744"/>
              <a:chOff x="0" y="0"/>
              <a:chExt cx="660400" cy="1700386"/>
            </a:xfrm>
          </p:grpSpPr>
          <p:sp>
            <p:nvSpPr>
              <p:cNvPr id="509" name="Google Shape;509;p3"/>
              <p:cNvSpPr/>
              <p:nvPr/>
            </p:nvSpPr>
            <p:spPr>
              <a:xfrm>
                <a:off x="0" y="0"/>
                <a:ext cx="660400" cy="1700386"/>
              </a:xfrm>
              <a:custGeom>
                <a:avLst/>
                <a:gdLst/>
                <a:ahLst/>
                <a:cxnLst/>
                <a:rect l="l" t="t" r="r" b="b"/>
                <a:pathLst>
                  <a:path w="660400" h="1700386" extrusionOk="0">
                    <a:moveTo>
                      <a:pt x="220252" y="1681317"/>
                    </a:moveTo>
                    <a:cubicBezTo>
                      <a:pt x="254109" y="1692831"/>
                      <a:pt x="292600" y="1700386"/>
                      <a:pt x="330378" y="1700386"/>
                    </a:cubicBezTo>
                    <a:cubicBezTo>
                      <a:pt x="368157" y="1700386"/>
                      <a:pt x="404509" y="1693909"/>
                      <a:pt x="438009" y="1682396"/>
                    </a:cubicBezTo>
                    <a:cubicBezTo>
                      <a:pt x="438723" y="1682036"/>
                      <a:pt x="439435" y="1682036"/>
                      <a:pt x="440148" y="1681677"/>
                    </a:cubicBezTo>
                    <a:cubicBezTo>
                      <a:pt x="565955" y="1635621"/>
                      <a:pt x="658618" y="1514007"/>
                      <a:pt x="660400" y="1352169"/>
                    </a:cubicBezTo>
                    <a:lnTo>
                      <a:pt x="660400" y="0"/>
                    </a:lnTo>
                    <a:lnTo>
                      <a:pt x="0" y="0"/>
                    </a:lnTo>
                    <a:lnTo>
                      <a:pt x="0" y="1351165"/>
                    </a:lnTo>
                    <a:cubicBezTo>
                      <a:pt x="1782" y="1514726"/>
                      <a:pt x="93019" y="1636342"/>
                      <a:pt x="220252" y="1681317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0" name="Google Shape;510;p3"/>
              <p:cNvSpPr txBox="1"/>
              <p:nvPr/>
            </p:nvSpPr>
            <p:spPr>
              <a:xfrm>
                <a:off x="0" y="0"/>
                <a:ext cx="660400" cy="685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3200" tIns="93200" rIns="93200" bIns="932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8277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11" name="Google Shape;511;p3"/>
          <p:cNvSpPr/>
          <p:nvPr/>
        </p:nvSpPr>
        <p:spPr>
          <a:xfrm>
            <a:off x="203" y="3480612"/>
            <a:ext cx="18287797" cy="229405"/>
          </a:xfrm>
          <a:custGeom>
            <a:avLst/>
            <a:gdLst/>
            <a:ahLst/>
            <a:cxnLst/>
            <a:rect l="l" t="t" r="r" b="b"/>
            <a:pathLst>
              <a:path w="5151492" h="45203" extrusionOk="0">
                <a:moveTo>
                  <a:pt x="0" y="0"/>
                </a:moveTo>
                <a:lnTo>
                  <a:pt x="5151492" y="0"/>
                </a:lnTo>
                <a:lnTo>
                  <a:pt x="5151492" y="45203"/>
                </a:lnTo>
                <a:lnTo>
                  <a:pt x="0" y="45203"/>
                </a:lnTo>
                <a:close/>
              </a:path>
            </a:pathLst>
          </a:custGeom>
          <a:solidFill>
            <a:srgbClr val="B89D40"/>
          </a:solidFill>
          <a:ln>
            <a:noFill/>
          </a:ln>
        </p:spPr>
      </p:sp>
      <p:pic>
        <p:nvPicPr>
          <p:cNvPr id="512" name="Google Shape;512;p3" descr="C:\Users\Дрю\Desktop\gsiDIbmDNMAgT4JE0eYRLGhpuZu4Ki-PmN3K3z5AP4yxJxu3yGWZvz8pxs_TS1LnHeGW7MuCUiB-g0nk4I9OREeq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182362"/>
            <a:ext cx="6517242" cy="4875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3" descr="C:\Users\Дрю\Desktop\OoYFs8ZGrW-bmdWlKh2Qtlzu95VPvdfFjK-GOX19ODgMV82rvgNLEP_oZKJRGUK1oOE6XOKU-biU-IM0Lm4BBzBT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68621" y="4071976"/>
            <a:ext cx="6519379" cy="4876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3" descr="C:\Users\Дрю\Desktop\_lMTC0FjFJqsIiIZS6KcYV3P4tMbaOZwyShQqX2hexi1W5GFtaroXemp7oXswoysQcetaP4UFMYjkUK0_Kh9WmXg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12447" y="4640239"/>
            <a:ext cx="5201882" cy="3901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4"/>
          <p:cNvSpPr txBox="1">
            <a:spLocks noGrp="1"/>
          </p:cNvSpPr>
          <p:nvPr>
            <p:ph type="title"/>
          </p:nvPr>
        </p:nvSpPr>
        <p:spPr>
          <a:xfrm>
            <a:off x="705409" y="586154"/>
            <a:ext cx="14558038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lice"/>
              <a:buNone/>
            </a:pPr>
            <a:r>
              <a:rPr lang="ru-RU"/>
              <a:t>СВОе </a:t>
            </a:r>
            <a:r>
              <a:rPr lang="ru-RU" sz="8000" b="1">
                <a:latin typeface="Alice"/>
                <a:ea typeface="Alice"/>
                <a:cs typeface="Alice"/>
                <a:sym typeface="Alice"/>
              </a:rPr>
              <a:t>п</a:t>
            </a:r>
            <a:r>
              <a:rPr lang="ru-RU"/>
              <a:t>роизводство</a:t>
            </a:r>
            <a:endParaRPr/>
          </a:p>
        </p:txBody>
      </p:sp>
      <p:sp>
        <p:nvSpPr>
          <p:cNvPr id="520" name="Google Shape;520;p4"/>
          <p:cNvSpPr txBox="1">
            <a:spLocks noGrp="1"/>
          </p:cNvSpPr>
          <p:nvPr>
            <p:ph type="body" idx="1"/>
          </p:nvPr>
        </p:nvSpPr>
        <p:spPr>
          <a:xfrm>
            <a:off x="5807400" y="348717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None/>
            </a:pPr>
            <a:endParaRPr/>
          </a:p>
        </p:txBody>
      </p:sp>
      <p:pic>
        <p:nvPicPr>
          <p:cNvPr id="521" name="Google Shape;521;p4" descr="C:\Users\Дрю\Desktop\gESs6rHYmNynj7Cqpnfj-dxaTHneBUk48YP4KL-aXnl6VeGEiKeWCdVetFMdZm1okyJF4pPYKX4nmwMi6O6IexDY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70245" y="2592837"/>
            <a:ext cx="8416191" cy="6312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4" descr="C:\Users\Дрю\Desktop\ziTGIunkEv3q9mJQPiqbHMrro-A6L7-Q5aVsOo46G7azl6ILXEz9t03l8TuGPqB8KoOZy21qqjfLcDfr-3Xb_xa7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95631" y="2661313"/>
            <a:ext cx="4675798" cy="625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5"/>
          <p:cNvSpPr txBox="1"/>
          <p:nvPr/>
        </p:nvSpPr>
        <p:spPr>
          <a:xfrm>
            <a:off x="984738" y="515815"/>
            <a:ext cx="10152185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b="0" i="0" u="none" strike="noStrike" cap="none">
                <a:solidFill>
                  <a:srgbClr val="000000"/>
                </a:solidFill>
                <a:latin typeface="Alice"/>
                <a:ea typeface="Alice"/>
                <a:cs typeface="Alice"/>
                <a:sym typeface="Alice"/>
              </a:rPr>
              <a:t>Виртуальный Музей</a:t>
            </a:r>
            <a:endParaRPr sz="6000" b="0" i="0" u="none" strike="noStrike" cap="none">
              <a:solidFill>
                <a:srgbClr val="000000"/>
              </a:solidFill>
              <a:latin typeface="Alice"/>
              <a:ea typeface="Alice"/>
              <a:cs typeface="Alice"/>
              <a:sym typeface="Alice"/>
            </a:endParaRPr>
          </a:p>
        </p:txBody>
      </p:sp>
      <p:pic>
        <p:nvPicPr>
          <p:cNvPr id="528" name="Google Shape;528;p5" descr="C:\Users\Дрю\Desktop\IiyNkObM7_68_gyr3i98VyMTgRZC7yASU3u9b6DnSlpcjDWAvu9rTfUFRpTBZcysN-H0NRy0hUFRKj-1KKbskWC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415748" y="3998794"/>
            <a:ext cx="4257221" cy="5691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p5" descr="C:\Users\Дрю\Desktop\seqkc1FTZcpALFKlOwv9Ou0irJs7XPgWa50AqybsUTsuVX_lxQ_zxZ73ffInQFJ5bGypR1y9OD9O70cvenyHFcDt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6285" y="2474533"/>
            <a:ext cx="9654109" cy="7221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Google Shape;530;p5" descr="C:\Users\Дрю\Desktop\fxOiIkFZPeb7jM4qRHkNcmghR9hxSnkvuhxsWqkGL18erOkHxttkhjqUbSLnncBK3n2PFAUMNjGzfkLxcytYodtg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99844" y="507077"/>
            <a:ext cx="4357736" cy="58254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6"/>
          <p:cNvSpPr txBox="1">
            <a:spLocks noGrp="1"/>
          </p:cNvSpPr>
          <p:nvPr>
            <p:ph type="title"/>
          </p:nvPr>
        </p:nvSpPr>
        <p:spPr>
          <a:xfrm>
            <a:off x="614980" y="0"/>
            <a:ext cx="8985000" cy="1211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Calibri"/>
              <a:buNone/>
            </a:pPr>
            <a:r>
              <a:rPr lang="ru-RU" sz="4400" i="1"/>
              <a:t>Степень внедрения практики:</a:t>
            </a:r>
            <a:endParaRPr sz="4400" i="1"/>
          </a:p>
        </p:txBody>
      </p:sp>
      <p:sp>
        <p:nvSpPr>
          <p:cNvPr id="536" name="Google Shape;536;p6"/>
          <p:cNvSpPr txBox="1">
            <a:spLocks noGrp="1"/>
          </p:cNvSpPr>
          <p:nvPr>
            <p:ph type="body" idx="1"/>
          </p:nvPr>
        </p:nvSpPr>
        <p:spPr>
          <a:xfrm>
            <a:off x="594360" y="1188720"/>
            <a:ext cx="9281159" cy="8412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200"/>
              <a:buNone/>
            </a:pPr>
            <a:endParaRPr b="1" i="1"/>
          </a:p>
          <a:p>
            <a:pPr marL="45720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200"/>
              <a:buNone/>
            </a:pPr>
            <a:r>
              <a:rPr lang="ru-RU" sz="4400" b="1">
                <a:solidFill>
                  <a:srgbClr val="2493F3"/>
                </a:solidFill>
              </a:rPr>
              <a:t>Интеграция в образовательный процесс</a:t>
            </a:r>
            <a:endParaRPr/>
          </a:p>
          <a:p>
            <a:pPr marL="45720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200"/>
              <a:buNone/>
            </a:pPr>
            <a:endParaRPr sz="4400" b="1">
              <a:solidFill>
                <a:schemeClr val="dk1"/>
              </a:solidFill>
              <a:latin typeface="Alice"/>
              <a:ea typeface="Alice"/>
              <a:cs typeface="Alice"/>
              <a:sym typeface="Alice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200"/>
              <a:buNone/>
            </a:pPr>
            <a:r>
              <a:rPr lang="ru-RU" sz="4400" b="1">
                <a:solidFill>
                  <a:srgbClr val="2493F3"/>
                </a:solidFill>
              </a:rPr>
              <a:t>Профориентационный элемент</a:t>
            </a:r>
            <a:endParaRPr/>
          </a:p>
          <a:p>
            <a:pPr marL="45720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200"/>
              <a:buNone/>
            </a:pPr>
            <a:endParaRPr sz="4400" b="1">
              <a:solidFill>
                <a:schemeClr val="dk1"/>
              </a:solidFill>
              <a:latin typeface="Alice"/>
              <a:ea typeface="Alice"/>
              <a:cs typeface="Alice"/>
              <a:sym typeface="Alice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200"/>
              <a:buNone/>
            </a:pPr>
            <a:r>
              <a:rPr lang="ru-RU" sz="4400" b="1">
                <a:solidFill>
                  <a:srgbClr val="FF0000"/>
                </a:solidFill>
              </a:rPr>
              <a:t>Практическая значимость</a:t>
            </a:r>
            <a:endParaRPr/>
          </a:p>
          <a:p>
            <a:pPr marL="45720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200"/>
              <a:buNone/>
            </a:pPr>
            <a:endParaRPr sz="4400" b="1">
              <a:solidFill>
                <a:srgbClr val="FF0000"/>
              </a:solidFill>
              <a:latin typeface="Alice"/>
              <a:ea typeface="Alice"/>
              <a:cs typeface="Alice"/>
              <a:sym typeface="Alice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200"/>
              <a:buNone/>
            </a:pPr>
            <a:r>
              <a:rPr lang="ru-RU" sz="4400" b="1">
                <a:solidFill>
                  <a:srgbClr val="FF0000"/>
                </a:solidFill>
              </a:rPr>
              <a:t>Наставничество</a:t>
            </a:r>
            <a:endParaRPr sz="4400">
              <a:solidFill>
                <a:srgbClr val="FF0000"/>
              </a:solidFill>
              <a:latin typeface="Alice"/>
              <a:ea typeface="Alice"/>
              <a:cs typeface="Alice"/>
              <a:sym typeface="Alice"/>
            </a:endParaRPr>
          </a:p>
        </p:txBody>
      </p:sp>
      <p:grpSp>
        <p:nvGrpSpPr>
          <p:cNvPr id="537" name="Google Shape;537;p6"/>
          <p:cNvGrpSpPr/>
          <p:nvPr/>
        </p:nvGrpSpPr>
        <p:grpSpPr>
          <a:xfrm>
            <a:off x="9621799" y="749604"/>
            <a:ext cx="11065348" cy="8844950"/>
            <a:chOff x="-3199852" y="-125144"/>
            <a:chExt cx="4012652" cy="3207464"/>
          </a:xfrm>
        </p:grpSpPr>
        <p:sp>
          <p:nvSpPr>
            <p:cNvPr id="538" name="Google Shape;538;p6"/>
            <p:cNvSpPr/>
            <p:nvPr/>
          </p:nvSpPr>
          <p:spPr>
            <a:xfrm>
              <a:off x="-3199852" y="-125144"/>
              <a:ext cx="3510478" cy="3207464"/>
            </a:xfrm>
            <a:custGeom>
              <a:avLst/>
              <a:gdLst/>
              <a:ahLst/>
              <a:cxnLst/>
              <a:rect l="l" t="t" r="r" b="b"/>
              <a:pathLst>
                <a:path w="3510478" h="3207464" extrusionOk="0">
                  <a:moveTo>
                    <a:pt x="0" y="0"/>
                  </a:moveTo>
                  <a:lnTo>
                    <a:pt x="3510478" y="0"/>
                  </a:lnTo>
                  <a:lnTo>
                    <a:pt x="3510478" y="3207464"/>
                  </a:lnTo>
                  <a:lnTo>
                    <a:pt x="0" y="32074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flat" cmpd="sng">
              <a:solidFill>
                <a:srgbClr val="B89D40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539" name="Google Shape;539;p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540" name="Google Shape;540;p6" descr="C:\Users\Дрю\Desktop\6zb7Ro00eUcTEEdUByZAZoMxedIdDwt4qOwe3e9s2PyU4HvyTuHZrIgoQXJi-3oInqUxv0isxwa8iJrSyq1c2jdN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368586" y="1187355"/>
            <a:ext cx="6073055" cy="8118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Google Shape;545;p7" descr="C:\Users\Дрю\Desktop\dH35XJk5cXct33ZhhSAnW54rtBCJyUvD4R_vr1m5ZiDFy8xrJ4xhXk7BBxEJUzwNA4tfabEQXuvG8lGfKnB6j7p-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38122" y="2306472"/>
            <a:ext cx="7583688" cy="4271749"/>
          </a:xfrm>
          <a:prstGeom prst="rect">
            <a:avLst/>
          </a:prstGeom>
          <a:noFill/>
          <a:ln>
            <a:noFill/>
          </a:ln>
        </p:spPr>
      </p:pic>
      <p:sp>
        <p:nvSpPr>
          <p:cNvPr id="546" name="Google Shape;546;p7"/>
          <p:cNvSpPr txBox="1">
            <a:spLocks noGrp="1"/>
          </p:cNvSpPr>
          <p:nvPr>
            <p:ph type="body" idx="1"/>
          </p:nvPr>
        </p:nvSpPr>
        <p:spPr>
          <a:xfrm>
            <a:off x="1834748" y="736981"/>
            <a:ext cx="13568076" cy="12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1910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3000"/>
              <a:buNone/>
            </a:pPr>
            <a:r>
              <a:rPr lang="ru-RU" sz="4800" b="1">
                <a:solidFill>
                  <a:schemeClr val="lt1"/>
                </a:solidFill>
              </a:rPr>
              <a:t>КВПВ Добрыня</a:t>
            </a:r>
            <a:endParaRPr sz="4800" b="1">
              <a:solidFill>
                <a:schemeClr val="lt1"/>
              </a:solidFill>
            </a:endParaRPr>
          </a:p>
        </p:txBody>
      </p:sp>
      <p:pic>
        <p:nvPicPr>
          <p:cNvPr id="547" name="Google Shape;547;p7" descr="C:\Users\Дрю\Desktop\ca3a4522-a56c-4a85-a04a-96a3ae30129c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115534" y="4872250"/>
            <a:ext cx="4172466" cy="7286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7" descr="C:\Users\Дрю\Desktop\49af5b7c-0868-41c5-90ea-0fcd787056a7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145880" y="762628"/>
            <a:ext cx="7499468" cy="4218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7" descr="C:\Users\Дрю\Desktop\4e9ee53c-7312-475c-ac83-66f081031dea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2280248"/>
            <a:ext cx="5767909" cy="4325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7" descr="C:\Users\Дрю\Desktop\b76d473a-4a9a-4517-910b-acc563cef89e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6574543"/>
            <a:ext cx="4949944" cy="3712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7" descr="C:\Users\Дрю\Desktop\zfErhiGqxZGmEUqLK7zkSVNZgo1uvFJOqchEN9817tyb5vf3gGM8bolPR4zUPvbmcHRyqIFgBJ3etxlo7_vHSbYg.jp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329903" y="6587995"/>
            <a:ext cx="4932007" cy="3699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p7" descr="C:\Users\Дрю\Desktop\KHCM0KjGvS6zRPtHdZi7OA9qDQlWsHjnl58E-hq_UdDAEv-XfNF2wRJ5KYdvUpAaDnPrb7kkVuE88XCjv0ZdbSVF.jp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17907" y="6538104"/>
            <a:ext cx="4967287" cy="3748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p7" descr="C:\Users\Дрю\Desktop\KI1ZnUVUKUIpCv6QM5EpgulPS7qbsDWMxyLtX6O_VtR2VjdfxS6CrQMKhAqmY3MCsLRKOQ9qiR5-RvjBtOni3T2m.jp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199035" y="2269011"/>
            <a:ext cx="5745614" cy="4309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8"/>
          <p:cNvSpPr txBox="1">
            <a:spLocks noGrp="1"/>
          </p:cNvSpPr>
          <p:nvPr>
            <p:ph type="title"/>
          </p:nvPr>
        </p:nvSpPr>
        <p:spPr>
          <a:xfrm>
            <a:off x="916425" y="1150150"/>
            <a:ext cx="870524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lice"/>
              <a:buNone/>
            </a:pPr>
            <a:r>
              <a:rPr lang="ru-RU"/>
              <a:t>планы на будущее </a:t>
            </a:r>
            <a:endParaRPr/>
          </a:p>
        </p:txBody>
      </p:sp>
      <p:sp>
        <p:nvSpPr>
          <p:cNvPr id="559" name="Google Shape;559;p8"/>
          <p:cNvSpPr txBox="1">
            <a:spLocks noGrp="1"/>
          </p:cNvSpPr>
          <p:nvPr>
            <p:ph type="body" idx="1"/>
          </p:nvPr>
        </p:nvSpPr>
        <p:spPr>
          <a:xfrm>
            <a:off x="682388" y="2483893"/>
            <a:ext cx="5663821" cy="223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191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•"/>
            </a:pPr>
            <a:r>
              <a:rPr lang="ru-RU" sz="4000">
                <a:solidFill>
                  <a:schemeClr val="lt1"/>
                </a:solidFill>
              </a:rPr>
              <a:t>Умный музей с роботом-экскурсоводом</a:t>
            </a:r>
            <a:endParaRPr sz="4000">
              <a:solidFill>
                <a:schemeClr val="lt1"/>
              </a:solidFill>
            </a:endParaRPr>
          </a:p>
        </p:txBody>
      </p:sp>
      <p:pic>
        <p:nvPicPr>
          <p:cNvPr id="560" name="Google Shape;560;p8" descr="C:\Users\Дрю\Desktop\h2uAjO3u8qZCqsbkCtyiHto-DgJMF38pUAe9qEmqmhFl8KXo2V1AzdnUEXGir3dQn6PGyjWNNHb34KpxrtHSECxq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50022" y="1378425"/>
            <a:ext cx="6196533" cy="82620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p8" descr="C:\Users\Дрю\Desktop\I-vGVylrJtAZK-CwOD5KhV684a5DHA8ALilpbaQ60e7mlA3smC4k3Gu7Yv-yXDsXwkUQkZrHLGuQWMILNFhADqkS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05422" y="3111690"/>
            <a:ext cx="4889240" cy="65189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p8" descr="C:\Users\Дрю\Desktop\al7Wg8s0KQj_PkLYDSdDif9ahj92iBEndZDxRic8NWtpUAMW5t__E9Q__yY2ATFvZq2Ec0gC1J_ZNVolaub22cJF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4798" y="4971197"/>
            <a:ext cx="6174366" cy="4630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ue and Gold Minimalistic Newsletter Presentation ">
  <a:themeElements>
    <a:clrScheme name="Office">
      <a:dk1>
        <a:srgbClr val="191919"/>
      </a:dk1>
      <a:lt1>
        <a:srgbClr val="FFFFFF"/>
      </a:lt1>
      <a:dk2>
        <a:srgbClr val="7DBFF8"/>
      </a:dk2>
      <a:lt2>
        <a:srgbClr val="EEECE1"/>
      </a:lt2>
      <a:accent1>
        <a:srgbClr val="7DBFF8"/>
      </a:accent1>
      <a:accent2>
        <a:srgbClr val="B89D40"/>
      </a:accent2>
      <a:accent3>
        <a:srgbClr val="666666"/>
      </a:accent3>
      <a:accent4>
        <a:srgbClr val="C0C0C0"/>
      </a:accent4>
      <a:accent5>
        <a:srgbClr val="EDECED"/>
      </a:accent5>
      <a:accent6>
        <a:srgbClr val="F4F4F4"/>
      </a:accent6>
      <a:hlink>
        <a:srgbClr val="888888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PresentationFormat>Произвольный</PresentationFormat>
  <Paragraphs>26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Alice</vt:lpstr>
      <vt:lpstr>Open Sans</vt:lpstr>
      <vt:lpstr>Blue and Gold Minimalistic Newsletter Presentation </vt:lpstr>
      <vt:lpstr>Слайд 1</vt:lpstr>
      <vt:lpstr>Слайд 2</vt:lpstr>
      <vt:lpstr>Слайд 3</vt:lpstr>
      <vt:lpstr>СВОе производство</vt:lpstr>
      <vt:lpstr>Слайд 5</vt:lpstr>
      <vt:lpstr>Степень внедрения практики:</vt:lpstr>
      <vt:lpstr>Слайд 7</vt:lpstr>
      <vt:lpstr>планы на будущее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Дрю</dc:creator>
  <cp:lastModifiedBy>Дрю</cp:lastModifiedBy>
  <cp:revision>1</cp:revision>
  <dcterms:modified xsi:type="dcterms:W3CDTF">2026-04-26T16:44:06Z</dcterms:modified>
</cp:coreProperties>
</file>