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70" r:id="rId5"/>
    <p:sldId id="259" r:id="rId6"/>
    <p:sldId id="260" r:id="rId7"/>
    <p:sldId id="261" r:id="rId8"/>
    <p:sldId id="262" r:id="rId9"/>
    <p:sldId id="269" r:id="rId10"/>
    <p:sldId id="263" r:id="rId11"/>
    <p:sldId id="264" r:id="rId12"/>
    <p:sldId id="271" r:id="rId13"/>
    <p:sldId id="272" r:id="rId14"/>
    <p:sldId id="273" r:id="rId15"/>
    <p:sldId id="274" r:id="rId16"/>
    <p:sldId id="275" r:id="rId17"/>
    <p:sldId id="276" r:id="rId18"/>
    <p:sldId id="277" r:id="rId19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3333CC"/>
    <a:srgbClr val="0033C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8" autoAdjust="0"/>
    <p:restoredTop sz="92473" autoAdjust="0"/>
  </p:normalViewPr>
  <p:slideViewPr>
    <p:cSldViewPr>
      <p:cViewPr>
        <p:scale>
          <a:sx n="115" d="100"/>
          <a:sy n="115" d="100"/>
        </p:scale>
        <p:origin x="-342" y="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0803E1-115A-4A4E-9F1D-9CCB18BF06C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037C32AD-D9E3-41F1-B23B-063770C3CBB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Система связей</a:t>
          </a:r>
          <a:endParaRPr kumimoji="0" lang="ru-RU" alt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F9B09A-9883-4D21-8CB3-54BC95BAC95B}" cxnId="{A868D99E-3BD7-4E56-AEFB-8A1BDE992690}" type="parTrans">
      <dgm:prSet/>
      <dgm:spPr/>
    </dgm:pt>
    <dgm:pt modelId="{4F3FC030-6C95-4FAC-9980-E17EBBF0B4F0}" cxnId="{A868D99E-3BD7-4E56-AEFB-8A1BDE992690}" type="sibTrans">
      <dgm:prSet/>
      <dgm:spPr/>
    </dgm:pt>
    <dgm:pt modelId="{4F7666C6-B4C6-481D-8A9A-64EEF6D45CC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задач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7CAFE8-11BE-46C6-8C11-94363C0092CA}" cxnId="{B2A42A43-57E0-4482-94A8-586A5DB1C7FE}" type="parTrans">
      <dgm:prSet/>
      <dgm:spPr/>
    </dgm:pt>
    <dgm:pt modelId="{827DB3F6-46BC-4FBA-8337-40E7A0526248}" cxnId="{B2A42A43-57E0-4482-94A8-586A5DB1C7FE}" type="sibTrans">
      <dgm:prSet/>
      <dgm:spPr/>
    </dgm:pt>
    <dgm:pt modelId="{18F6FCAC-6C88-49E6-BA96-1755A409851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содержания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FD3996-34E2-4BA8-AE6D-CBEA88F73123}" cxnId="{17460C57-1236-41A7-8635-374A20810672}" type="parTrans">
      <dgm:prSet/>
      <dgm:spPr/>
    </dgm:pt>
    <dgm:pt modelId="{B727CB2E-AD92-44D3-A821-CC4BBF97FB4B}" cxnId="{17460C57-1236-41A7-8635-374A20810672}" type="sibTrans">
      <dgm:prSet/>
      <dgm:spPr/>
    </dgm:pt>
    <dgm:pt modelId="{D38CABA5-8601-4D31-9DF6-6F8E6D96AA2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Методов  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0D38273-95F3-48C6-B200-1C412F6C9CC7}" cxnId="{F48C8E52-D32F-4E22-B876-B4E1DACE392D}" type="parTrans">
      <dgm:prSet/>
      <dgm:spPr/>
    </dgm:pt>
    <dgm:pt modelId="{565FA1F0-04C4-4414-9454-3A3637A006CD}" cxnId="{F48C8E52-D32F-4E22-B876-B4E1DACE392D}" type="sibTrans">
      <dgm:prSet/>
      <dgm:spPr/>
    </dgm:pt>
    <dgm:pt modelId="{76F6FF8E-9813-460B-B141-D13791A4DB0B}" type="pres">
      <dgm:prSet presAssocID="{890803E1-115A-4A4E-9F1D-9CCB18BF06C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86F07A-B900-444B-9B5D-A406DC7F0A15}" type="pres">
      <dgm:prSet presAssocID="{037C32AD-D9E3-41F1-B23B-063770C3CBBA}" presName="hierRoot1" presStyleCnt="0">
        <dgm:presLayoutVars>
          <dgm:hierBranch/>
        </dgm:presLayoutVars>
      </dgm:prSet>
      <dgm:spPr/>
    </dgm:pt>
    <dgm:pt modelId="{BE763EED-7295-40CD-9E58-979083131C22}" type="pres">
      <dgm:prSet presAssocID="{037C32AD-D9E3-41F1-B23B-063770C3CBBA}" presName="rootComposite1" presStyleCnt="0"/>
      <dgm:spPr/>
    </dgm:pt>
    <dgm:pt modelId="{6A35BE7D-1249-47CD-9C8D-F12226BAD685}" type="pres">
      <dgm:prSet presAssocID="{037C32AD-D9E3-41F1-B23B-063770C3CBBA}" presName="rootText1" presStyleLbl="node0" presStyleIdx="0" presStyleCnt="1">
        <dgm:presLayoutVars>
          <dgm:chPref val="3"/>
        </dgm:presLayoutVars>
      </dgm:prSet>
      <dgm:spPr/>
    </dgm:pt>
    <dgm:pt modelId="{6F9C4A8D-C3FB-45DE-AB2A-4649D8FFF807}" type="pres">
      <dgm:prSet presAssocID="{037C32AD-D9E3-41F1-B23B-063770C3CBBA}" presName="rootConnector1" presStyleLbl="node1" presStyleIdx="0" presStyleCnt="0"/>
      <dgm:spPr/>
    </dgm:pt>
    <dgm:pt modelId="{624CC598-429F-4079-BD57-3E67D0E89BD8}" type="pres">
      <dgm:prSet presAssocID="{037C32AD-D9E3-41F1-B23B-063770C3CBBA}" presName="hierChild2" presStyleCnt="0"/>
      <dgm:spPr/>
    </dgm:pt>
    <dgm:pt modelId="{3E90CBDB-1159-4761-9FA2-86F17ED94BEA}" type="pres">
      <dgm:prSet presAssocID="{AF7CAFE8-11BE-46C6-8C11-94363C0092CA}" presName="Name35" presStyleLbl="parChTrans1D2" presStyleIdx="0" presStyleCnt="3"/>
      <dgm:spPr/>
    </dgm:pt>
    <dgm:pt modelId="{60ACA81B-DEFC-4C2B-8E35-3EF352933925}" type="pres">
      <dgm:prSet presAssocID="{4F7666C6-B4C6-481D-8A9A-64EEF6D45CC8}" presName="hierRoot2" presStyleCnt="0">
        <dgm:presLayoutVars>
          <dgm:hierBranch/>
        </dgm:presLayoutVars>
      </dgm:prSet>
      <dgm:spPr/>
    </dgm:pt>
    <dgm:pt modelId="{45F0867C-6A49-474E-B9A0-6754F2F9E329}" type="pres">
      <dgm:prSet presAssocID="{4F7666C6-B4C6-481D-8A9A-64EEF6D45CC8}" presName="rootComposite" presStyleCnt="0"/>
      <dgm:spPr/>
    </dgm:pt>
    <dgm:pt modelId="{A5AD40F6-9891-41EC-BFB1-ACA36D35D516}" type="pres">
      <dgm:prSet presAssocID="{4F7666C6-B4C6-481D-8A9A-64EEF6D45CC8}" presName="rootText" presStyleLbl="node2" presStyleIdx="0" presStyleCnt="3">
        <dgm:presLayoutVars>
          <dgm:chPref val="3"/>
        </dgm:presLayoutVars>
      </dgm:prSet>
      <dgm:spPr/>
    </dgm:pt>
    <dgm:pt modelId="{AC2DA17D-FA90-4573-B84B-FA553FF3299E}" type="pres">
      <dgm:prSet presAssocID="{4F7666C6-B4C6-481D-8A9A-64EEF6D45CC8}" presName="rootConnector" presStyleLbl="node2" presStyleIdx="0" presStyleCnt="3"/>
      <dgm:spPr/>
    </dgm:pt>
    <dgm:pt modelId="{8DD3EE6B-08D3-4764-B67A-FFF50D2421BC}" type="pres">
      <dgm:prSet presAssocID="{4F7666C6-B4C6-481D-8A9A-64EEF6D45CC8}" presName="hierChild4" presStyleCnt="0"/>
      <dgm:spPr/>
    </dgm:pt>
    <dgm:pt modelId="{E8C7BE44-3F50-4152-BD6A-1F8A7BEFB42E}" type="pres">
      <dgm:prSet presAssocID="{4F7666C6-B4C6-481D-8A9A-64EEF6D45CC8}" presName="hierChild5" presStyleCnt="0"/>
      <dgm:spPr/>
    </dgm:pt>
    <dgm:pt modelId="{561BA0B4-5DDA-417F-BC0E-D1078030E099}" type="pres">
      <dgm:prSet presAssocID="{9AFD3996-34E2-4BA8-AE6D-CBEA88F73123}" presName="Name35" presStyleLbl="parChTrans1D2" presStyleIdx="1" presStyleCnt="3"/>
      <dgm:spPr/>
    </dgm:pt>
    <dgm:pt modelId="{774233E4-0A6B-4197-BDDF-2D41A9F0A427}" type="pres">
      <dgm:prSet presAssocID="{18F6FCAC-6C88-49E6-BA96-1755A4098511}" presName="hierRoot2" presStyleCnt="0">
        <dgm:presLayoutVars>
          <dgm:hierBranch/>
        </dgm:presLayoutVars>
      </dgm:prSet>
      <dgm:spPr/>
    </dgm:pt>
    <dgm:pt modelId="{D75A3C51-E8B2-4101-97CB-89FF19EE635C}" type="pres">
      <dgm:prSet presAssocID="{18F6FCAC-6C88-49E6-BA96-1755A4098511}" presName="rootComposite" presStyleCnt="0"/>
      <dgm:spPr/>
    </dgm:pt>
    <dgm:pt modelId="{EEA91934-366A-4E4E-B6D7-D92D005D1BC5}" type="pres">
      <dgm:prSet presAssocID="{18F6FCAC-6C88-49E6-BA96-1755A4098511}" presName="rootText" presStyleLbl="node2" presStyleIdx="1" presStyleCnt="3">
        <dgm:presLayoutVars>
          <dgm:chPref val="3"/>
        </dgm:presLayoutVars>
      </dgm:prSet>
      <dgm:spPr/>
    </dgm:pt>
    <dgm:pt modelId="{9E0BEBDD-F00A-4463-B09B-F69C0C9DF76C}" type="pres">
      <dgm:prSet presAssocID="{18F6FCAC-6C88-49E6-BA96-1755A4098511}" presName="rootConnector" presStyleLbl="node2" presStyleIdx="1" presStyleCnt="3"/>
      <dgm:spPr/>
    </dgm:pt>
    <dgm:pt modelId="{F215D829-DBF1-4627-991E-D3FE02465920}" type="pres">
      <dgm:prSet presAssocID="{18F6FCAC-6C88-49E6-BA96-1755A4098511}" presName="hierChild4" presStyleCnt="0"/>
      <dgm:spPr/>
    </dgm:pt>
    <dgm:pt modelId="{8345AE0A-FDF5-4586-B8E2-8EE77621CFCD}" type="pres">
      <dgm:prSet presAssocID="{18F6FCAC-6C88-49E6-BA96-1755A4098511}" presName="hierChild5" presStyleCnt="0"/>
      <dgm:spPr/>
    </dgm:pt>
    <dgm:pt modelId="{6CAD5AD1-6920-4E37-85C8-808E76C25CBF}" type="pres">
      <dgm:prSet presAssocID="{60D38273-95F3-48C6-B200-1C412F6C9CC7}" presName="Name35" presStyleLbl="parChTrans1D2" presStyleIdx="2" presStyleCnt="3"/>
      <dgm:spPr/>
    </dgm:pt>
    <dgm:pt modelId="{30CBA482-ED72-4821-98DA-DA2D12721B3A}" type="pres">
      <dgm:prSet presAssocID="{D38CABA5-8601-4D31-9DF6-6F8E6D96AA23}" presName="hierRoot2" presStyleCnt="0">
        <dgm:presLayoutVars>
          <dgm:hierBranch/>
        </dgm:presLayoutVars>
      </dgm:prSet>
      <dgm:spPr/>
    </dgm:pt>
    <dgm:pt modelId="{941E0841-9D34-426F-AC1C-9585F4C8F359}" type="pres">
      <dgm:prSet presAssocID="{D38CABA5-8601-4D31-9DF6-6F8E6D96AA23}" presName="rootComposite" presStyleCnt="0"/>
      <dgm:spPr/>
    </dgm:pt>
    <dgm:pt modelId="{33B27542-A730-4E7A-8A89-E28673FFF121}" type="pres">
      <dgm:prSet presAssocID="{D38CABA5-8601-4D31-9DF6-6F8E6D96AA23}" presName="rootText" presStyleLbl="node2" presStyleIdx="2" presStyleCnt="3">
        <dgm:presLayoutVars>
          <dgm:chPref val="3"/>
        </dgm:presLayoutVars>
      </dgm:prSet>
      <dgm:spPr/>
    </dgm:pt>
    <dgm:pt modelId="{DD7664A4-578A-4363-B206-C34832099B94}" type="pres">
      <dgm:prSet presAssocID="{D38CABA5-8601-4D31-9DF6-6F8E6D96AA23}" presName="rootConnector" presStyleLbl="node2" presStyleIdx="2" presStyleCnt="3"/>
      <dgm:spPr/>
    </dgm:pt>
    <dgm:pt modelId="{EA0C7B9E-6F02-4977-8644-EB9269726B8C}" type="pres">
      <dgm:prSet presAssocID="{D38CABA5-8601-4D31-9DF6-6F8E6D96AA23}" presName="hierChild4" presStyleCnt="0"/>
      <dgm:spPr/>
    </dgm:pt>
    <dgm:pt modelId="{9FF15539-D23D-4BC7-AA98-7341C1F93DA8}" type="pres">
      <dgm:prSet presAssocID="{D38CABA5-8601-4D31-9DF6-6F8E6D96AA23}" presName="hierChild5" presStyleCnt="0"/>
      <dgm:spPr/>
    </dgm:pt>
    <dgm:pt modelId="{010D38F6-6440-401E-9648-66A9AF90A5FB}" type="pres">
      <dgm:prSet presAssocID="{037C32AD-D9E3-41F1-B23B-063770C3CBBA}" presName="hierChild3" presStyleCnt="0"/>
      <dgm:spPr/>
    </dgm:pt>
  </dgm:ptLst>
  <dgm:cxnLst>
    <dgm:cxn modelId="{A868D99E-3BD7-4E56-AEFB-8A1BDE992690}" srcId="{890803E1-115A-4A4E-9F1D-9CCB18BF06C7}" destId="{037C32AD-D9E3-41F1-B23B-063770C3CBBA}" srcOrd="0" destOrd="0" parTransId="{87F9B09A-9883-4D21-8CB3-54BC95BAC95B}" sibTransId="{4F3FC030-6C95-4FAC-9980-E17EBBF0B4F0}"/>
    <dgm:cxn modelId="{BD498E07-00A8-4A69-ACB8-1617BA5B3CAA}" type="presOf" srcId="{037C32AD-D9E3-41F1-B23B-063770C3CBBA}" destId="{6F9C4A8D-C3FB-45DE-AB2A-4649D8FFF807}" srcOrd="1" destOrd="0" presId="urn:microsoft.com/office/officeart/2005/8/layout/orgChart1"/>
    <dgm:cxn modelId="{30187DA0-E76C-4696-8C5D-C6AADA8B14A2}" type="presOf" srcId="{9AFD3996-34E2-4BA8-AE6D-CBEA88F73123}" destId="{561BA0B4-5DDA-417F-BC0E-D1078030E099}" srcOrd="0" destOrd="0" presId="urn:microsoft.com/office/officeart/2005/8/layout/orgChart1"/>
    <dgm:cxn modelId="{8787488A-84F4-4ACB-99AC-764AB60E065C}" type="presOf" srcId="{18F6FCAC-6C88-49E6-BA96-1755A4098511}" destId="{9E0BEBDD-F00A-4463-B09B-F69C0C9DF76C}" srcOrd="1" destOrd="0" presId="urn:microsoft.com/office/officeart/2005/8/layout/orgChart1"/>
    <dgm:cxn modelId="{1D12BCFD-8EE4-499E-BA82-601EAF2AA7FB}" type="presOf" srcId="{D38CABA5-8601-4D31-9DF6-6F8E6D96AA23}" destId="{33B27542-A730-4E7A-8A89-E28673FFF121}" srcOrd="0" destOrd="0" presId="urn:microsoft.com/office/officeart/2005/8/layout/orgChart1"/>
    <dgm:cxn modelId="{060EAB08-A27C-457F-BD0F-69227A9E03D5}" type="presOf" srcId="{890803E1-115A-4A4E-9F1D-9CCB18BF06C7}" destId="{76F6FF8E-9813-460B-B141-D13791A4DB0B}" srcOrd="0" destOrd="0" presId="urn:microsoft.com/office/officeart/2005/8/layout/orgChart1"/>
    <dgm:cxn modelId="{A442A312-801A-475B-B030-CC481E2BBBC4}" type="presOf" srcId="{4F7666C6-B4C6-481D-8A9A-64EEF6D45CC8}" destId="{A5AD40F6-9891-41EC-BFB1-ACA36D35D516}" srcOrd="0" destOrd="0" presId="urn:microsoft.com/office/officeart/2005/8/layout/orgChart1"/>
    <dgm:cxn modelId="{03F79C8E-AC9F-41C1-A08E-E310D8DA04C9}" type="presOf" srcId="{60D38273-95F3-48C6-B200-1C412F6C9CC7}" destId="{6CAD5AD1-6920-4E37-85C8-808E76C25CBF}" srcOrd="0" destOrd="0" presId="urn:microsoft.com/office/officeart/2005/8/layout/orgChart1"/>
    <dgm:cxn modelId="{C62C87C3-D494-484E-9B2E-C5C043785953}" type="presOf" srcId="{037C32AD-D9E3-41F1-B23B-063770C3CBBA}" destId="{6A35BE7D-1249-47CD-9C8D-F12226BAD685}" srcOrd="0" destOrd="0" presId="urn:microsoft.com/office/officeart/2005/8/layout/orgChart1"/>
    <dgm:cxn modelId="{17460C57-1236-41A7-8635-374A20810672}" srcId="{037C32AD-D9E3-41F1-B23B-063770C3CBBA}" destId="{18F6FCAC-6C88-49E6-BA96-1755A4098511}" srcOrd="1" destOrd="0" parTransId="{9AFD3996-34E2-4BA8-AE6D-CBEA88F73123}" sibTransId="{B727CB2E-AD92-44D3-A821-CC4BBF97FB4B}"/>
    <dgm:cxn modelId="{A05EB0FF-F548-4ED3-9901-FF032259A482}" type="presOf" srcId="{18F6FCAC-6C88-49E6-BA96-1755A4098511}" destId="{EEA91934-366A-4E4E-B6D7-D92D005D1BC5}" srcOrd="0" destOrd="0" presId="urn:microsoft.com/office/officeart/2005/8/layout/orgChart1"/>
    <dgm:cxn modelId="{B2A42A43-57E0-4482-94A8-586A5DB1C7FE}" srcId="{037C32AD-D9E3-41F1-B23B-063770C3CBBA}" destId="{4F7666C6-B4C6-481D-8A9A-64EEF6D45CC8}" srcOrd="0" destOrd="0" parTransId="{AF7CAFE8-11BE-46C6-8C11-94363C0092CA}" sibTransId="{827DB3F6-46BC-4FBA-8337-40E7A0526248}"/>
    <dgm:cxn modelId="{CA313D70-C935-436F-B8AE-59B3682E5BD5}" type="presOf" srcId="{AF7CAFE8-11BE-46C6-8C11-94363C0092CA}" destId="{3E90CBDB-1159-4761-9FA2-86F17ED94BEA}" srcOrd="0" destOrd="0" presId="urn:microsoft.com/office/officeart/2005/8/layout/orgChart1"/>
    <dgm:cxn modelId="{1E4B1C74-D6E5-4591-8124-27D6D10B2B3A}" type="presOf" srcId="{D38CABA5-8601-4D31-9DF6-6F8E6D96AA23}" destId="{DD7664A4-578A-4363-B206-C34832099B94}" srcOrd="1" destOrd="0" presId="urn:microsoft.com/office/officeart/2005/8/layout/orgChart1"/>
    <dgm:cxn modelId="{4663EE77-0322-4703-850E-082B885F2460}" type="presOf" srcId="{4F7666C6-B4C6-481D-8A9A-64EEF6D45CC8}" destId="{AC2DA17D-FA90-4573-B84B-FA553FF3299E}" srcOrd="1" destOrd="0" presId="urn:microsoft.com/office/officeart/2005/8/layout/orgChart1"/>
    <dgm:cxn modelId="{F48C8E52-D32F-4E22-B876-B4E1DACE392D}" srcId="{037C32AD-D9E3-41F1-B23B-063770C3CBBA}" destId="{D38CABA5-8601-4D31-9DF6-6F8E6D96AA23}" srcOrd="2" destOrd="0" parTransId="{60D38273-95F3-48C6-B200-1C412F6C9CC7}" sibTransId="{565FA1F0-04C4-4414-9454-3A3637A006CD}"/>
    <dgm:cxn modelId="{E74791A7-F148-4023-B01C-3F2DBB345AC1}" type="presParOf" srcId="{76F6FF8E-9813-460B-B141-D13791A4DB0B}" destId="{5386F07A-B900-444B-9B5D-A406DC7F0A15}" srcOrd="0" destOrd="0" presId="urn:microsoft.com/office/officeart/2005/8/layout/orgChart1"/>
    <dgm:cxn modelId="{709B73DA-C8F6-49C7-8C09-77DC355DC5FA}" type="presParOf" srcId="{5386F07A-B900-444B-9B5D-A406DC7F0A15}" destId="{BE763EED-7295-40CD-9E58-979083131C22}" srcOrd="0" destOrd="0" presId="urn:microsoft.com/office/officeart/2005/8/layout/orgChart1"/>
    <dgm:cxn modelId="{9290CA41-176B-482B-8B6A-E1C61F36C935}" type="presParOf" srcId="{BE763EED-7295-40CD-9E58-979083131C22}" destId="{6A35BE7D-1249-47CD-9C8D-F12226BAD685}" srcOrd="0" destOrd="0" presId="urn:microsoft.com/office/officeart/2005/8/layout/orgChart1"/>
    <dgm:cxn modelId="{792EB13D-27DB-4617-B404-FE22C38533E3}" type="presParOf" srcId="{BE763EED-7295-40CD-9E58-979083131C22}" destId="{6F9C4A8D-C3FB-45DE-AB2A-4649D8FFF807}" srcOrd="1" destOrd="0" presId="urn:microsoft.com/office/officeart/2005/8/layout/orgChart1"/>
    <dgm:cxn modelId="{A5CB029A-7FCC-4469-93A1-5D08534EAAED}" type="presParOf" srcId="{5386F07A-B900-444B-9B5D-A406DC7F0A15}" destId="{624CC598-429F-4079-BD57-3E67D0E89BD8}" srcOrd="1" destOrd="0" presId="urn:microsoft.com/office/officeart/2005/8/layout/orgChart1"/>
    <dgm:cxn modelId="{A107C402-22BF-418A-ADE4-55E2A7CC4066}" type="presParOf" srcId="{624CC598-429F-4079-BD57-3E67D0E89BD8}" destId="{3E90CBDB-1159-4761-9FA2-86F17ED94BEA}" srcOrd="0" destOrd="0" presId="urn:microsoft.com/office/officeart/2005/8/layout/orgChart1"/>
    <dgm:cxn modelId="{7FFA860A-ADD2-447C-A3CA-C0BDBA0F9CB3}" type="presParOf" srcId="{624CC598-429F-4079-BD57-3E67D0E89BD8}" destId="{60ACA81B-DEFC-4C2B-8E35-3EF352933925}" srcOrd="1" destOrd="0" presId="urn:microsoft.com/office/officeart/2005/8/layout/orgChart1"/>
    <dgm:cxn modelId="{09C492C0-E8B9-44C6-B197-0C7DE5E326A1}" type="presParOf" srcId="{60ACA81B-DEFC-4C2B-8E35-3EF352933925}" destId="{45F0867C-6A49-474E-B9A0-6754F2F9E329}" srcOrd="0" destOrd="0" presId="urn:microsoft.com/office/officeart/2005/8/layout/orgChart1"/>
    <dgm:cxn modelId="{B318429C-154C-475F-B1A9-9B0A10B3F4A3}" type="presParOf" srcId="{45F0867C-6A49-474E-B9A0-6754F2F9E329}" destId="{A5AD40F6-9891-41EC-BFB1-ACA36D35D516}" srcOrd="0" destOrd="0" presId="urn:microsoft.com/office/officeart/2005/8/layout/orgChart1"/>
    <dgm:cxn modelId="{2243D80D-8A6D-4451-9593-F7CDBC36851A}" type="presParOf" srcId="{45F0867C-6A49-474E-B9A0-6754F2F9E329}" destId="{AC2DA17D-FA90-4573-B84B-FA553FF3299E}" srcOrd="1" destOrd="0" presId="urn:microsoft.com/office/officeart/2005/8/layout/orgChart1"/>
    <dgm:cxn modelId="{D54CEA35-4BB6-4F01-94C9-86DEB454627A}" type="presParOf" srcId="{60ACA81B-DEFC-4C2B-8E35-3EF352933925}" destId="{8DD3EE6B-08D3-4764-B67A-FFF50D2421BC}" srcOrd="1" destOrd="0" presId="urn:microsoft.com/office/officeart/2005/8/layout/orgChart1"/>
    <dgm:cxn modelId="{894E290A-B4A4-4FB1-8D95-F6976C6CA5F7}" type="presParOf" srcId="{60ACA81B-DEFC-4C2B-8E35-3EF352933925}" destId="{E8C7BE44-3F50-4152-BD6A-1F8A7BEFB42E}" srcOrd="2" destOrd="0" presId="urn:microsoft.com/office/officeart/2005/8/layout/orgChart1"/>
    <dgm:cxn modelId="{E4582772-13E5-4AD9-B1A0-6018906AE3C2}" type="presParOf" srcId="{624CC598-429F-4079-BD57-3E67D0E89BD8}" destId="{561BA0B4-5DDA-417F-BC0E-D1078030E099}" srcOrd="2" destOrd="0" presId="urn:microsoft.com/office/officeart/2005/8/layout/orgChart1"/>
    <dgm:cxn modelId="{BCEA12B2-3586-4953-92CB-35751A52CED0}" type="presParOf" srcId="{624CC598-429F-4079-BD57-3E67D0E89BD8}" destId="{774233E4-0A6B-4197-BDDF-2D41A9F0A427}" srcOrd="3" destOrd="0" presId="urn:microsoft.com/office/officeart/2005/8/layout/orgChart1"/>
    <dgm:cxn modelId="{D5AAA10D-751C-43D4-9AB1-5931B9B798FF}" type="presParOf" srcId="{774233E4-0A6B-4197-BDDF-2D41A9F0A427}" destId="{D75A3C51-E8B2-4101-97CB-89FF19EE635C}" srcOrd="0" destOrd="0" presId="urn:microsoft.com/office/officeart/2005/8/layout/orgChart1"/>
    <dgm:cxn modelId="{B946CEBD-D505-4E56-9435-D0059B6B06EE}" type="presParOf" srcId="{D75A3C51-E8B2-4101-97CB-89FF19EE635C}" destId="{EEA91934-366A-4E4E-B6D7-D92D005D1BC5}" srcOrd="0" destOrd="0" presId="urn:microsoft.com/office/officeart/2005/8/layout/orgChart1"/>
    <dgm:cxn modelId="{0AC1EC40-916E-44E4-B836-2967F9600534}" type="presParOf" srcId="{D75A3C51-E8B2-4101-97CB-89FF19EE635C}" destId="{9E0BEBDD-F00A-4463-B09B-F69C0C9DF76C}" srcOrd="1" destOrd="0" presId="urn:microsoft.com/office/officeart/2005/8/layout/orgChart1"/>
    <dgm:cxn modelId="{074F3363-7870-4DC1-9C5D-6E76B9EF01CE}" type="presParOf" srcId="{774233E4-0A6B-4197-BDDF-2D41A9F0A427}" destId="{F215D829-DBF1-4627-991E-D3FE02465920}" srcOrd="1" destOrd="0" presId="urn:microsoft.com/office/officeart/2005/8/layout/orgChart1"/>
    <dgm:cxn modelId="{C8351785-E5B2-4D03-B3A7-05E7E5B529EB}" type="presParOf" srcId="{774233E4-0A6B-4197-BDDF-2D41A9F0A427}" destId="{8345AE0A-FDF5-4586-B8E2-8EE77621CFCD}" srcOrd="2" destOrd="0" presId="urn:microsoft.com/office/officeart/2005/8/layout/orgChart1"/>
    <dgm:cxn modelId="{D7B78637-E9AB-4962-9CA2-9D94F8BBA9A8}" type="presParOf" srcId="{624CC598-429F-4079-BD57-3E67D0E89BD8}" destId="{6CAD5AD1-6920-4E37-85C8-808E76C25CBF}" srcOrd="4" destOrd="0" presId="urn:microsoft.com/office/officeart/2005/8/layout/orgChart1"/>
    <dgm:cxn modelId="{D22334F1-075B-4B37-BDD1-D8448C178C46}" type="presParOf" srcId="{624CC598-429F-4079-BD57-3E67D0E89BD8}" destId="{30CBA482-ED72-4821-98DA-DA2D12721B3A}" srcOrd="5" destOrd="0" presId="urn:microsoft.com/office/officeart/2005/8/layout/orgChart1"/>
    <dgm:cxn modelId="{00F02165-8ACA-4F42-9C57-3ACF3BEE9D26}" type="presParOf" srcId="{30CBA482-ED72-4821-98DA-DA2D12721B3A}" destId="{941E0841-9D34-426F-AC1C-9585F4C8F359}" srcOrd="0" destOrd="0" presId="urn:microsoft.com/office/officeart/2005/8/layout/orgChart1"/>
    <dgm:cxn modelId="{3935BEB6-DD3D-4C28-9A02-F4F73FCABB48}" type="presParOf" srcId="{941E0841-9D34-426F-AC1C-9585F4C8F359}" destId="{33B27542-A730-4E7A-8A89-E28673FFF121}" srcOrd="0" destOrd="0" presId="urn:microsoft.com/office/officeart/2005/8/layout/orgChart1"/>
    <dgm:cxn modelId="{3FA81CAB-52E9-429A-BAC8-43A1417D7153}" type="presParOf" srcId="{941E0841-9D34-426F-AC1C-9585F4C8F359}" destId="{DD7664A4-578A-4363-B206-C34832099B94}" srcOrd="1" destOrd="0" presId="urn:microsoft.com/office/officeart/2005/8/layout/orgChart1"/>
    <dgm:cxn modelId="{14A792EC-3AD0-476F-9F32-79EAF5149536}" type="presParOf" srcId="{30CBA482-ED72-4821-98DA-DA2D12721B3A}" destId="{EA0C7B9E-6F02-4977-8644-EB9269726B8C}" srcOrd="1" destOrd="0" presId="urn:microsoft.com/office/officeart/2005/8/layout/orgChart1"/>
    <dgm:cxn modelId="{5D416FA5-C223-494D-AF2D-5E2C5AB43FDB}" type="presParOf" srcId="{30CBA482-ED72-4821-98DA-DA2D12721B3A}" destId="{9FF15539-D23D-4BC7-AA98-7341C1F93DA8}" srcOrd="2" destOrd="0" presId="urn:microsoft.com/office/officeart/2005/8/layout/orgChart1"/>
    <dgm:cxn modelId="{22BC95D3-5D8E-4F74-9E0A-CFE7CF16894E}" type="presParOf" srcId="{5386F07A-B900-444B-9B5D-A406DC7F0A15}" destId="{010D38F6-6440-401E-9648-66A9AF90A5F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28E7DF-43AE-41D3-90E6-5964A6D19802}" type="doc">
      <dgm:prSet loTypeId="urn:microsoft.com/office/officeart/2008/layout/HexagonCluster" loCatId="relationship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E069860-BF87-44A3-A95C-ECBAE0CD51AA}">
      <dgm:prSet phldrT="[Текст]" custT="1"/>
      <dgm:spPr/>
      <dgm:t>
        <a:bodyPr/>
        <a:lstStyle/>
        <a:p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интеграции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A8E755F7-23FA-4D6F-9455-E91CB0D6115D}" cxnId="{311C69F1-860B-479B-847A-3C889524C0E9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4D383E95-E99B-4543-930A-F12009BF09DC}" cxnId="{311C69F1-860B-479B-847A-3C889524C0E9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C9DDDFAF-E453-46C5-9AE1-D9C55F9A6E9B}">
      <dgm:prSet phldrT="[Текст]" custT="1"/>
      <dgm:spPr/>
      <dgm:t>
        <a:bodyPr/>
        <a:lstStyle/>
        <a:p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гуманизации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157F0DC5-04ED-471C-9232-78573C4C8D26}" cxnId="{3C6D7BBB-5AFF-4810-81C5-613F9C3DCCC3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777FC9F7-48BD-4AF5-8794-DCAF6993E0A4}" cxnId="{3C6D7BBB-5AFF-4810-81C5-613F9C3DCCC3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219DDFFE-13D5-42B0-80B2-9C706A37691B}">
      <dgm:prSet phldrT="[Текст]" custT="1"/>
      <dgm:spPr/>
      <dgm:t>
        <a:bodyPr/>
        <a:lstStyle/>
        <a:p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системности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C6669FE1-EF12-4A07-AB53-62547DA7641C}" cxnId="{6E3E9166-5503-4917-AEB2-3386D52BD886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DEDF2A4B-560F-42AA-977A-E58929D965DB}" cxnId="{6E3E9166-5503-4917-AEB2-3386D52BD886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2451FCF4-23B9-44C6-8E00-59F8ACB70702}">
      <dgm:prSet phldrT="[Текст]" custT="1"/>
      <dgm:spPr/>
      <dgm:t>
        <a:bodyPr/>
        <a:lstStyle/>
        <a:p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 индивидуальности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64A4F6CB-4F54-43A9-BACF-FBED1AAFA1FB}" cxnId="{27C8136D-4153-4551-A0F0-FC20D4F92FD1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6BAE7917-DA47-4F50-9288-62E2B1FDB5B8}" cxnId="{27C8136D-4153-4551-A0F0-FC20D4F92FD1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7D670FCC-C03D-4A6B-AEC5-753E7BE7CDD5}">
      <dgm:prSet phldrT="[Текст]" custT="1"/>
      <dgm:spPr/>
      <dgm:t>
        <a:bodyPr/>
        <a:lstStyle/>
        <a:p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преемственности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58D7BF13-A61F-42E2-8E76-406385762689}" cxnId="{14DDE511-4FB6-4936-BD98-76EEE4980410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FFBC2743-E8D2-4EB1-BDCC-46D5DE0D7036}" cxnId="{14DDE511-4FB6-4936-BD98-76EEE4980410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2158C7B2-CD91-4393-ACB5-0C087D2D8B82}" type="pres">
      <dgm:prSet presAssocID="{4928E7DF-43AE-41D3-90E6-5964A6D19802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ru-RU"/>
        </a:p>
      </dgm:t>
    </dgm:pt>
    <dgm:pt modelId="{EE180146-7112-4084-B063-52C45B1AC907}" type="pres">
      <dgm:prSet presAssocID="{1E069860-BF87-44A3-A95C-ECBAE0CD51AA}" presName="text1" presStyleCnt="0"/>
      <dgm:spPr/>
    </dgm:pt>
    <dgm:pt modelId="{542E7015-4D34-4722-B286-AFAE135BFD28}" type="pres">
      <dgm:prSet presAssocID="{1E069860-BF87-44A3-A95C-ECBAE0CD51AA}" presName="textRepeatNode" presStyleLbl="alignNode1" presStyleIdx="0" presStyleCnt="5" custScaleX="125472" custScaleY="118858" custLinFactNeighborX="766" custLinFactNeighborY="-76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21BC7A-B281-40B8-B9DF-C3498D9A6434}" type="pres">
      <dgm:prSet presAssocID="{1E069860-BF87-44A3-A95C-ECBAE0CD51AA}" presName="textaccent1" presStyleCnt="0"/>
      <dgm:spPr/>
    </dgm:pt>
    <dgm:pt modelId="{194E4221-B75D-4955-B394-3A5909D80886}" type="pres">
      <dgm:prSet presAssocID="{1E069860-BF87-44A3-A95C-ECBAE0CD51AA}" presName="accentRepeatNode" presStyleLbl="solidAlignAcc1" presStyleIdx="0" presStyleCnt="10"/>
      <dgm:spPr/>
    </dgm:pt>
    <dgm:pt modelId="{2DD88EE0-9DA2-4CBF-B149-307616CFF52B}" type="pres">
      <dgm:prSet presAssocID="{4D383E95-E99B-4543-930A-F12009BF09DC}" presName="image1" presStyleCnt="0"/>
      <dgm:spPr/>
    </dgm:pt>
    <dgm:pt modelId="{FADA979A-BE82-423D-9D3E-7564D6D75EE0}" type="pres">
      <dgm:prSet presAssocID="{4D383E95-E99B-4543-930A-F12009BF09DC}" presName="imageRepeatNode" presStyleLbl="alignAcc1" presStyleIdx="0" presStyleCnt="5"/>
      <dgm:spPr/>
      <dgm:t>
        <a:bodyPr/>
        <a:lstStyle/>
        <a:p>
          <a:endParaRPr lang="ru-RU"/>
        </a:p>
      </dgm:t>
    </dgm:pt>
    <dgm:pt modelId="{2242AC51-89D3-4888-9582-01D7A0E693D7}" type="pres">
      <dgm:prSet presAssocID="{4D383E95-E99B-4543-930A-F12009BF09DC}" presName="imageaccent1" presStyleCnt="0"/>
      <dgm:spPr/>
    </dgm:pt>
    <dgm:pt modelId="{DF78EAAC-61C0-4B1C-B5D1-FD60C7C60851}" type="pres">
      <dgm:prSet presAssocID="{4D383E95-E99B-4543-930A-F12009BF09DC}" presName="accentRepeatNode" presStyleLbl="solidAlignAcc1" presStyleIdx="1" presStyleCnt="10"/>
      <dgm:spPr/>
    </dgm:pt>
    <dgm:pt modelId="{4EAE293E-5B81-476D-95D6-69537AC3013C}" type="pres">
      <dgm:prSet presAssocID="{C9DDDFAF-E453-46C5-9AE1-D9C55F9A6E9B}" presName="text2" presStyleCnt="0"/>
      <dgm:spPr/>
    </dgm:pt>
    <dgm:pt modelId="{F39311B4-5982-47EB-8971-C9ACD1C59E24}" type="pres">
      <dgm:prSet presAssocID="{C9DDDFAF-E453-46C5-9AE1-D9C55F9A6E9B}" presName="textRepeatNode" presStyleLbl="alignNode1" presStyleIdx="1" presStyleCnt="5" custScaleX="137578" custScaleY="129180" custLinFactX="55632" custLinFactNeighborX="100000" custLinFactNeighborY="457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F7B31-FBBE-48D3-8535-40B6813A44DD}" type="pres">
      <dgm:prSet presAssocID="{C9DDDFAF-E453-46C5-9AE1-D9C55F9A6E9B}" presName="textaccent2" presStyleCnt="0"/>
      <dgm:spPr/>
    </dgm:pt>
    <dgm:pt modelId="{BA3D9459-2655-48B4-BB37-695F3C968358}" type="pres">
      <dgm:prSet presAssocID="{C9DDDFAF-E453-46C5-9AE1-D9C55F9A6E9B}" presName="accentRepeatNode" presStyleLbl="solidAlignAcc1" presStyleIdx="2" presStyleCnt="10"/>
      <dgm:spPr/>
    </dgm:pt>
    <dgm:pt modelId="{425EC1F3-0434-45F3-A7A3-A7AD93E08CD5}" type="pres">
      <dgm:prSet presAssocID="{777FC9F7-48BD-4AF5-8794-DCAF6993E0A4}" presName="image2" presStyleCnt="0"/>
      <dgm:spPr/>
    </dgm:pt>
    <dgm:pt modelId="{F4FF76F8-C492-4A5E-BE87-9AC8AAD45857}" type="pres">
      <dgm:prSet presAssocID="{777FC9F7-48BD-4AF5-8794-DCAF6993E0A4}" presName="imageRepeatNode" presStyleLbl="alignAcc1" presStyleIdx="1" presStyleCnt="5"/>
      <dgm:spPr/>
      <dgm:t>
        <a:bodyPr/>
        <a:lstStyle/>
        <a:p>
          <a:endParaRPr lang="ru-RU"/>
        </a:p>
      </dgm:t>
    </dgm:pt>
    <dgm:pt modelId="{FD753A95-390D-4D22-B162-4E30CB8D3EC1}" type="pres">
      <dgm:prSet presAssocID="{777FC9F7-48BD-4AF5-8794-DCAF6993E0A4}" presName="imageaccent2" presStyleCnt="0"/>
      <dgm:spPr/>
    </dgm:pt>
    <dgm:pt modelId="{FA5D3112-BE88-4D28-8CE7-F237BE835CBF}" type="pres">
      <dgm:prSet presAssocID="{777FC9F7-48BD-4AF5-8794-DCAF6993E0A4}" presName="accentRepeatNode" presStyleLbl="solidAlignAcc1" presStyleIdx="3" presStyleCnt="10"/>
      <dgm:spPr/>
    </dgm:pt>
    <dgm:pt modelId="{C25689D1-E518-44D2-A84D-1848474BC36F}" type="pres">
      <dgm:prSet presAssocID="{219DDFFE-13D5-42B0-80B2-9C706A37691B}" presName="text3" presStyleCnt="0"/>
      <dgm:spPr/>
    </dgm:pt>
    <dgm:pt modelId="{663BABF9-08DC-418E-80D6-97BE41AE8A3F}" type="pres">
      <dgm:prSet presAssocID="{219DDFFE-13D5-42B0-80B2-9C706A37691B}" presName="textRepeatNode" presStyleLbl="alignNode1" presStyleIdx="2" presStyleCnt="5" custScaleX="123940" custScaleY="112508" custLinFactNeighborX="-6263" custLinFactNeighborY="-258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EAE0B-A940-49AF-BD8B-AC464DF0312E}" type="pres">
      <dgm:prSet presAssocID="{219DDFFE-13D5-42B0-80B2-9C706A37691B}" presName="textaccent3" presStyleCnt="0"/>
      <dgm:spPr/>
    </dgm:pt>
    <dgm:pt modelId="{24FD3613-8A13-4697-815B-5F77720B22F5}" type="pres">
      <dgm:prSet presAssocID="{219DDFFE-13D5-42B0-80B2-9C706A37691B}" presName="accentRepeatNode" presStyleLbl="solidAlignAcc1" presStyleIdx="4" presStyleCnt="10" custLinFactX="900000" custLinFactY="198095" custLinFactNeighborX="960499" custLinFactNeighborY="200000"/>
      <dgm:spPr/>
    </dgm:pt>
    <dgm:pt modelId="{9DDC2EC2-408C-434C-BB40-603F1A8F19B9}" type="pres">
      <dgm:prSet presAssocID="{DEDF2A4B-560F-42AA-977A-E58929D965DB}" presName="image3" presStyleCnt="0"/>
      <dgm:spPr/>
    </dgm:pt>
    <dgm:pt modelId="{510BCBB6-A88D-498F-9C6E-E54012E76CB6}" type="pres">
      <dgm:prSet presAssocID="{DEDF2A4B-560F-42AA-977A-E58929D965DB}" presName="imageRepeatNode" presStyleLbl="alignAcc1" presStyleIdx="2" presStyleCnt="5" custLinFactX="-23078" custLinFactNeighborX="-100000" custLinFactNeighborY="24882"/>
      <dgm:spPr/>
      <dgm:t>
        <a:bodyPr/>
        <a:lstStyle/>
        <a:p>
          <a:endParaRPr lang="ru-RU"/>
        </a:p>
      </dgm:t>
    </dgm:pt>
    <dgm:pt modelId="{4DDE9166-5335-40F7-9871-4FBA6DD05242}" type="pres">
      <dgm:prSet presAssocID="{DEDF2A4B-560F-42AA-977A-E58929D965DB}" presName="imageaccent3" presStyleCnt="0"/>
      <dgm:spPr/>
    </dgm:pt>
    <dgm:pt modelId="{59301B34-1222-4DB2-83F2-88EE292B7B36}" type="pres">
      <dgm:prSet presAssocID="{DEDF2A4B-560F-42AA-977A-E58929D965DB}" presName="accentRepeatNode" presStyleLbl="solidAlignAcc1" presStyleIdx="5" presStyleCnt="10" custLinFactX="-471821" custLinFactY="-12765" custLinFactNeighborX="-500000" custLinFactNeighborY="-100000"/>
      <dgm:spPr/>
    </dgm:pt>
    <dgm:pt modelId="{8FFB5A57-A307-481E-B66C-E501E5BA1568}" type="pres">
      <dgm:prSet presAssocID="{2451FCF4-23B9-44C6-8E00-59F8ACB70702}" presName="text4" presStyleCnt="0"/>
      <dgm:spPr/>
    </dgm:pt>
    <dgm:pt modelId="{43FAF06A-6C68-4B55-859E-895318454FA9}" type="pres">
      <dgm:prSet presAssocID="{2451FCF4-23B9-44C6-8E00-59F8ACB70702}" presName="textRepeatNode" presStyleLbl="alignNode1" presStyleIdx="3" presStyleCnt="5" custScaleX="138000" custScaleY="121886" custLinFactNeighborX="-55422" custLinFactNeighborY="353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A01259-2B46-4529-8DF4-13E9250F4971}" type="pres">
      <dgm:prSet presAssocID="{2451FCF4-23B9-44C6-8E00-59F8ACB70702}" presName="textaccent4" presStyleCnt="0"/>
      <dgm:spPr/>
    </dgm:pt>
    <dgm:pt modelId="{AC8B01F7-7CD9-41BC-AAFA-9D1D411DA94F}" type="pres">
      <dgm:prSet presAssocID="{2451FCF4-23B9-44C6-8E00-59F8ACB70702}" presName="accentRepeatNode" presStyleLbl="solidAlignAcc1" presStyleIdx="6" presStyleCnt="10"/>
      <dgm:spPr/>
    </dgm:pt>
    <dgm:pt modelId="{818CD5B8-9AC8-4900-899B-8ABEBD2BF9AB}" type="pres">
      <dgm:prSet presAssocID="{6BAE7917-DA47-4F50-9288-62E2B1FDB5B8}" presName="image4" presStyleCnt="0"/>
      <dgm:spPr/>
    </dgm:pt>
    <dgm:pt modelId="{80C98D3F-A964-4458-BAB1-F5DE4489119E}" type="pres">
      <dgm:prSet presAssocID="{6BAE7917-DA47-4F50-9288-62E2B1FDB5B8}" presName="imageRepeatNode" presStyleLbl="alignAcc1" presStyleIdx="3" presStyleCnt="5" custScaleX="138001" custScaleY="118858" custLinFactNeighborX="21365" custLinFactNeighborY="39585"/>
      <dgm:spPr/>
      <dgm:t>
        <a:bodyPr/>
        <a:lstStyle/>
        <a:p>
          <a:endParaRPr lang="ru-RU"/>
        </a:p>
      </dgm:t>
    </dgm:pt>
    <dgm:pt modelId="{64940F3B-DA5A-4601-9C0E-6990016C7DA5}" type="pres">
      <dgm:prSet presAssocID="{6BAE7917-DA47-4F50-9288-62E2B1FDB5B8}" presName="imageaccent4" presStyleCnt="0"/>
      <dgm:spPr/>
    </dgm:pt>
    <dgm:pt modelId="{41395142-5F7F-46D3-B5B8-A52FE6F5A79F}" type="pres">
      <dgm:prSet presAssocID="{6BAE7917-DA47-4F50-9288-62E2B1FDB5B8}" presName="accentRepeatNode" presStyleLbl="solidAlignAcc1" presStyleIdx="7" presStyleCnt="10"/>
      <dgm:spPr/>
    </dgm:pt>
    <dgm:pt modelId="{3216C8C0-77A8-4390-A2AA-D3280081B4A5}" type="pres">
      <dgm:prSet presAssocID="{7D670FCC-C03D-4A6B-AEC5-753E7BE7CDD5}" presName="text5" presStyleCnt="0"/>
      <dgm:spPr/>
    </dgm:pt>
    <dgm:pt modelId="{80E2BB30-BD20-45C8-9C0D-0973DDA3AD37}" type="pres">
      <dgm:prSet presAssocID="{7D670FCC-C03D-4A6B-AEC5-753E7BE7CDD5}" presName="textRepeatNode" presStyleLbl="alignNode1" presStyleIdx="4" presStyleCnt="5" custScaleX="143842" custScaleY="125532" custLinFactNeighborX="-16425" custLinFactNeighborY="185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2EB17-2B7C-4520-924D-2C793E32F938}" type="pres">
      <dgm:prSet presAssocID="{7D670FCC-C03D-4A6B-AEC5-753E7BE7CDD5}" presName="textaccent5" presStyleCnt="0"/>
      <dgm:spPr/>
    </dgm:pt>
    <dgm:pt modelId="{79CB1F81-E6E2-452A-9528-4F26F3F3E119}" type="pres">
      <dgm:prSet presAssocID="{7D670FCC-C03D-4A6B-AEC5-753E7BE7CDD5}" presName="accentRepeatNode" presStyleLbl="solidAlignAcc1" presStyleIdx="8" presStyleCnt="10" custLinFactX="-4081" custLinFactY="200000" custLinFactNeighborX="-100000" custLinFactNeighborY="258931"/>
      <dgm:spPr/>
    </dgm:pt>
    <dgm:pt modelId="{D2F43862-197F-4CE5-9A5A-A474B2D4D4B6}" type="pres">
      <dgm:prSet presAssocID="{FFBC2743-E8D2-4EB1-BDCC-46D5DE0D7036}" presName="image5" presStyleCnt="0"/>
      <dgm:spPr/>
    </dgm:pt>
    <dgm:pt modelId="{642FBE48-C7D4-4716-AC66-A8A1C7B0AA86}" type="pres">
      <dgm:prSet presAssocID="{FFBC2743-E8D2-4EB1-BDCC-46D5DE0D7036}" presName="imageRepeatNode" presStyleLbl="alignAcc1" presStyleIdx="4" presStyleCnt="5" custLinFactNeighborX="-74295" custLinFactNeighborY="53117"/>
      <dgm:spPr/>
      <dgm:t>
        <a:bodyPr/>
        <a:lstStyle/>
        <a:p>
          <a:endParaRPr lang="ru-RU"/>
        </a:p>
      </dgm:t>
    </dgm:pt>
    <dgm:pt modelId="{003AFA6F-0CFC-419B-A6FF-3FC2BC585D45}" type="pres">
      <dgm:prSet presAssocID="{FFBC2743-E8D2-4EB1-BDCC-46D5DE0D7036}" presName="imageaccent5" presStyleCnt="0"/>
      <dgm:spPr/>
    </dgm:pt>
    <dgm:pt modelId="{78B166BA-309E-4AA0-826D-06830965635B}" type="pres">
      <dgm:prSet presAssocID="{FFBC2743-E8D2-4EB1-BDCC-46D5DE0D7036}" presName="accentRepeatNode" presStyleLbl="solidAlignAcc1" presStyleIdx="9" presStyleCnt="10" custLinFactX="-36668" custLinFactY="800000" custLinFactNeighborX="-100000" custLinFactNeighborY="840273"/>
      <dgm:spPr/>
    </dgm:pt>
  </dgm:ptLst>
  <dgm:cxnLst>
    <dgm:cxn modelId="{C725065D-68C4-484E-92E0-60B7E5C6D53A}" type="presOf" srcId="{219DDFFE-13D5-42B0-80B2-9C706A37691B}" destId="{663BABF9-08DC-418E-80D6-97BE41AE8A3F}" srcOrd="0" destOrd="0" presId="urn:microsoft.com/office/officeart/2008/layout/HexagonCluster"/>
    <dgm:cxn modelId="{2FC4A87B-F34E-49C7-A225-C6F7F6AFDF43}" type="presOf" srcId="{1E069860-BF87-44A3-A95C-ECBAE0CD51AA}" destId="{542E7015-4D34-4722-B286-AFAE135BFD28}" srcOrd="0" destOrd="0" presId="urn:microsoft.com/office/officeart/2008/layout/HexagonCluster"/>
    <dgm:cxn modelId="{311C69F1-860B-479B-847A-3C889524C0E9}" srcId="{4928E7DF-43AE-41D3-90E6-5964A6D19802}" destId="{1E069860-BF87-44A3-A95C-ECBAE0CD51AA}" srcOrd="0" destOrd="0" parTransId="{A8E755F7-23FA-4D6F-9455-E91CB0D6115D}" sibTransId="{4D383E95-E99B-4543-930A-F12009BF09DC}"/>
    <dgm:cxn modelId="{34CD6BE8-B422-4306-BFA2-AF24AAF3BF4D}" type="presOf" srcId="{C9DDDFAF-E453-46C5-9AE1-D9C55F9A6E9B}" destId="{F39311B4-5982-47EB-8971-C9ACD1C59E24}" srcOrd="0" destOrd="0" presId="urn:microsoft.com/office/officeart/2008/layout/HexagonCluster"/>
    <dgm:cxn modelId="{2DD0A582-1284-42D5-9456-A5FBE6E64E6A}" type="presOf" srcId="{777FC9F7-48BD-4AF5-8794-DCAF6993E0A4}" destId="{F4FF76F8-C492-4A5E-BE87-9AC8AAD45857}" srcOrd="0" destOrd="0" presId="urn:microsoft.com/office/officeart/2008/layout/HexagonCluster"/>
    <dgm:cxn modelId="{27C8136D-4153-4551-A0F0-FC20D4F92FD1}" srcId="{4928E7DF-43AE-41D3-90E6-5964A6D19802}" destId="{2451FCF4-23B9-44C6-8E00-59F8ACB70702}" srcOrd="3" destOrd="0" parTransId="{64A4F6CB-4F54-43A9-BACF-FBED1AAFA1FB}" sibTransId="{6BAE7917-DA47-4F50-9288-62E2B1FDB5B8}"/>
    <dgm:cxn modelId="{843BCF78-48C7-457E-B7F4-818F6108EBD9}" type="presOf" srcId="{4D383E95-E99B-4543-930A-F12009BF09DC}" destId="{FADA979A-BE82-423D-9D3E-7564D6D75EE0}" srcOrd="0" destOrd="0" presId="urn:microsoft.com/office/officeart/2008/layout/HexagonCluster"/>
    <dgm:cxn modelId="{F1B41C95-76E8-4BCA-BBFF-2D6C60D4864D}" type="presOf" srcId="{6BAE7917-DA47-4F50-9288-62E2B1FDB5B8}" destId="{80C98D3F-A964-4458-BAB1-F5DE4489119E}" srcOrd="0" destOrd="0" presId="urn:microsoft.com/office/officeart/2008/layout/HexagonCluster"/>
    <dgm:cxn modelId="{509E9E3B-0018-4271-8B54-18CCB5A815AF}" type="presOf" srcId="{DEDF2A4B-560F-42AA-977A-E58929D965DB}" destId="{510BCBB6-A88D-498F-9C6E-E54012E76CB6}" srcOrd="0" destOrd="0" presId="urn:microsoft.com/office/officeart/2008/layout/HexagonCluster"/>
    <dgm:cxn modelId="{14DDE511-4FB6-4936-BD98-76EEE4980410}" srcId="{4928E7DF-43AE-41D3-90E6-5964A6D19802}" destId="{7D670FCC-C03D-4A6B-AEC5-753E7BE7CDD5}" srcOrd="4" destOrd="0" parTransId="{58D7BF13-A61F-42E2-8E76-406385762689}" sibTransId="{FFBC2743-E8D2-4EB1-BDCC-46D5DE0D7036}"/>
    <dgm:cxn modelId="{7EE69652-1948-4FA4-85EB-930A10B7163B}" type="presOf" srcId="{7D670FCC-C03D-4A6B-AEC5-753E7BE7CDD5}" destId="{80E2BB30-BD20-45C8-9C0D-0973DDA3AD37}" srcOrd="0" destOrd="0" presId="urn:microsoft.com/office/officeart/2008/layout/HexagonCluster"/>
    <dgm:cxn modelId="{7CD1ABD6-EC2B-4948-A467-A46E8BB89E5B}" type="presOf" srcId="{4928E7DF-43AE-41D3-90E6-5964A6D19802}" destId="{2158C7B2-CD91-4393-ACB5-0C087D2D8B82}" srcOrd="0" destOrd="0" presId="urn:microsoft.com/office/officeart/2008/layout/HexagonCluster"/>
    <dgm:cxn modelId="{6E3E9166-5503-4917-AEB2-3386D52BD886}" srcId="{4928E7DF-43AE-41D3-90E6-5964A6D19802}" destId="{219DDFFE-13D5-42B0-80B2-9C706A37691B}" srcOrd="2" destOrd="0" parTransId="{C6669FE1-EF12-4A07-AB53-62547DA7641C}" sibTransId="{DEDF2A4B-560F-42AA-977A-E58929D965DB}"/>
    <dgm:cxn modelId="{3C6D7BBB-5AFF-4810-81C5-613F9C3DCCC3}" srcId="{4928E7DF-43AE-41D3-90E6-5964A6D19802}" destId="{C9DDDFAF-E453-46C5-9AE1-D9C55F9A6E9B}" srcOrd="1" destOrd="0" parTransId="{157F0DC5-04ED-471C-9232-78573C4C8D26}" sibTransId="{777FC9F7-48BD-4AF5-8794-DCAF6993E0A4}"/>
    <dgm:cxn modelId="{AE7A2BF5-89A4-41D3-89C1-727BD2C865C0}" type="presOf" srcId="{FFBC2743-E8D2-4EB1-BDCC-46D5DE0D7036}" destId="{642FBE48-C7D4-4716-AC66-A8A1C7B0AA86}" srcOrd="0" destOrd="0" presId="urn:microsoft.com/office/officeart/2008/layout/HexagonCluster"/>
    <dgm:cxn modelId="{5CC50C05-92FE-4518-BCD3-7ECC1F639952}" type="presOf" srcId="{2451FCF4-23B9-44C6-8E00-59F8ACB70702}" destId="{43FAF06A-6C68-4B55-859E-895318454FA9}" srcOrd="0" destOrd="0" presId="urn:microsoft.com/office/officeart/2008/layout/HexagonCluster"/>
    <dgm:cxn modelId="{347B9C21-FA85-49D0-9B1A-7DFE2EA4628C}" type="presParOf" srcId="{2158C7B2-CD91-4393-ACB5-0C087D2D8B82}" destId="{EE180146-7112-4084-B063-52C45B1AC907}" srcOrd="0" destOrd="0" presId="urn:microsoft.com/office/officeart/2008/layout/HexagonCluster"/>
    <dgm:cxn modelId="{8B02A90F-8F71-40C1-96DC-FD3F977DB87E}" type="presParOf" srcId="{EE180146-7112-4084-B063-52C45B1AC907}" destId="{542E7015-4D34-4722-B286-AFAE135BFD28}" srcOrd="0" destOrd="0" presId="urn:microsoft.com/office/officeart/2008/layout/HexagonCluster"/>
    <dgm:cxn modelId="{31F02020-C7AE-4DDB-8176-A0E1754C2B06}" type="presParOf" srcId="{2158C7B2-CD91-4393-ACB5-0C087D2D8B82}" destId="{F721BC7A-B281-40B8-B9DF-C3498D9A6434}" srcOrd="1" destOrd="0" presId="urn:microsoft.com/office/officeart/2008/layout/HexagonCluster"/>
    <dgm:cxn modelId="{63A7E6DF-B261-49B5-A9E6-D9C22C90C86A}" type="presParOf" srcId="{F721BC7A-B281-40B8-B9DF-C3498D9A6434}" destId="{194E4221-B75D-4955-B394-3A5909D80886}" srcOrd="0" destOrd="0" presId="urn:microsoft.com/office/officeart/2008/layout/HexagonCluster"/>
    <dgm:cxn modelId="{26A19621-8CBB-4D10-9647-ACC9EB96F76D}" type="presParOf" srcId="{2158C7B2-CD91-4393-ACB5-0C087D2D8B82}" destId="{2DD88EE0-9DA2-4CBF-B149-307616CFF52B}" srcOrd="2" destOrd="0" presId="urn:microsoft.com/office/officeart/2008/layout/HexagonCluster"/>
    <dgm:cxn modelId="{DF475B42-3693-445D-B1F2-EB53C9012E53}" type="presParOf" srcId="{2DD88EE0-9DA2-4CBF-B149-307616CFF52B}" destId="{FADA979A-BE82-423D-9D3E-7564D6D75EE0}" srcOrd="0" destOrd="0" presId="urn:microsoft.com/office/officeart/2008/layout/HexagonCluster"/>
    <dgm:cxn modelId="{1E161D30-48A7-405D-83F6-DF826DABCD9D}" type="presParOf" srcId="{2158C7B2-CD91-4393-ACB5-0C087D2D8B82}" destId="{2242AC51-89D3-4888-9582-01D7A0E693D7}" srcOrd="3" destOrd="0" presId="urn:microsoft.com/office/officeart/2008/layout/HexagonCluster"/>
    <dgm:cxn modelId="{7CAF26D6-CC38-4B12-996A-02575CE9CC95}" type="presParOf" srcId="{2242AC51-89D3-4888-9582-01D7A0E693D7}" destId="{DF78EAAC-61C0-4B1C-B5D1-FD60C7C60851}" srcOrd="0" destOrd="0" presId="urn:microsoft.com/office/officeart/2008/layout/HexagonCluster"/>
    <dgm:cxn modelId="{BBA9E8ED-3387-44EE-B2E5-1E056F3DCDD5}" type="presParOf" srcId="{2158C7B2-CD91-4393-ACB5-0C087D2D8B82}" destId="{4EAE293E-5B81-476D-95D6-69537AC3013C}" srcOrd="4" destOrd="0" presId="urn:microsoft.com/office/officeart/2008/layout/HexagonCluster"/>
    <dgm:cxn modelId="{66B7D172-27D4-4078-A033-3EFE182097AB}" type="presParOf" srcId="{4EAE293E-5B81-476D-95D6-69537AC3013C}" destId="{F39311B4-5982-47EB-8971-C9ACD1C59E24}" srcOrd="0" destOrd="0" presId="urn:microsoft.com/office/officeart/2008/layout/HexagonCluster"/>
    <dgm:cxn modelId="{BEB2BFE0-28FB-46EF-8A48-675482BA42C9}" type="presParOf" srcId="{2158C7B2-CD91-4393-ACB5-0C087D2D8B82}" destId="{103F7B31-FBBE-48D3-8535-40B6813A44DD}" srcOrd="5" destOrd="0" presId="urn:microsoft.com/office/officeart/2008/layout/HexagonCluster"/>
    <dgm:cxn modelId="{D94E2F6E-A9EE-4133-93FC-874C21A49F10}" type="presParOf" srcId="{103F7B31-FBBE-48D3-8535-40B6813A44DD}" destId="{BA3D9459-2655-48B4-BB37-695F3C968358}" srcOrd="0" destOrd="0" presId="urn:microsoft.com/office/officeart/2008/layout/HexagonCluster"/>
    <dgm:cxn modelId="{1601FEA9-0D56-4CC4-A803-E9FCE287A423}" type="presParOf" srcId="{2158C7B2-CD91-4393-ACB5-0C087D2D8B82}" destId="{425EC1F3-0434-45F3-A7A3-A7AD93E08CD5}" srcOrd="6" destOrd="0" presId="urn:microsoft.com/office/officeart/2008/layout/HexagonCluster"/>
    <dgm:cxn modelId="{096E083F-38BF-4C93-8902-D59B42EA6675}" type="presParOf" srcId="{425EC1F3-0434-45F3-A7A3-A7AD93E08CD5}" destId="{F4FF76F8-C492-4A5E-BE87-9AC8AAD45857}" srcOrd="0" destOrd="0" presId="urn:microsoft.com/office/officeart/2008/layout/HexagonCluster"/>
    <dgm:cxn modelId="{39096EEF-F752-42EC-A52B-DE4BF9E74767}" type="presParOf" srcId="{2158C7B2-CD91-4393-ACB5-0C087D2D8B82}" destId="{FD753A95-390D-4D22-B162-4E30CB8D3EC1}" srcOrd="7" destOrd="0" presId="urn:microsoft.com/office/officeart/2008/layout/HexagonCluster"/>
    <dgm:cxn modelId="{2EEFB9A9-101D-44FC-B526-0E5B4012B03A}" type="presParOf" srcId="{FD753A95-390D-4D22-B162-4E30CB8D3EC1}" destId="{FA5D3112-BE88-4D28-8CE7-F237BE835CBF}" srcOrd="0" destOrd="0" presId="urn:microsoft.com/office/officeart/2008/layout/HexagonCluster"/>
    <dgm:cxn modelId="{532766D5-2938-4F94-8828-ADF8B1AACBCD}" type="presParOf" srcId="{2158C7B2-CD91-4393-ACB5-0C087D2D8B82}" destId="{C25689D1-E518-44D2-A84D-1848474BC36F}" srcOrd="8" destOrd="0" presId="urn:microsoft.com/office/officeart/2008/layout/HexagonCluster"/>
    <dgm:cxn modelId="{7DF55BE9-1BC1-4FB9-8C46-F39F27B11B5D}" type="presParOf" srcId="{C25689D1-E518-44D2-A84D-1848474BC36F}" destId="{663BABF9-08DC-418E-80D6-97BE41AE8A3F}" srcOrd="0" destOrd="0" presId="urn:microsoft.com/office/officeart/2008/layout/HexagonCluster"/>
    <dgm:cxn modelId="{532D7A37-EE4A-40E3-96F3-A4E02C925DBA}" type="presParOf" srcId="{2158C7B2-CD91-4393-ACB5-0C087D2D8B82}" destId="{B36EAE0B-A940-49AF-BD8B-AC464DF0312E}" srcOrd="9" destOrd="0" presId="urn:microsoft.com/office/officeart/2008/layout/HexagonCluster"/>
    <dgm:cxn modelId="{F945A33B-557A-4C0A-8F48-2D497AAF2413}" type="presParOf" srcId="{B36EAE0B-A940-49AF-BD8B-AC464DF0312E}" destId="{24FD3613-8A13-4697-815B-5F77720B22F5}" srcOrd="0" destOrd="0" presId="urn:microsoft.com/office/officeart/2008/layout/HexagonCluster"/>
    <dgm:cxn modelId="{23AB10B4-2C0C-4CC6-8E18-16FB2FDF8AB5}" type="presParOf" srcId="{2158C7B2-CD91-4393-ACB5-0C087D2D8B82}" destId="{9DDC2EC2-408C-434C-BB40-603F1A8F19B9}" srcOrd="10" destOrd="0" presId="urn:microsoft.com/office/officeart/2008/layout/HexagonCluster"/>
    <dgm:cxn modelId="{E3759FAB-AA7B-4207-AA7D-39EA99CC48F7}" type="presParOf" srcId="{9DDC2EC2-408C-434C-BB40-603F1A8F19B9}" destId="{510BCBB6-A88D-498F-9C6E-E54012E76CB6}" srcOrd="0" destOrd="0" presId="urn:microsoft.com/office/officeart/2008/layout/HexagonCluster"/>
    <dgm:cxn modelId="{2216F1C5-31C9-46A1-82B0-7578FE43F2EC}" type="presParOf" srcId="{2158C7B2-CD91-4393-ACB5-0C087D2D8B82}" destId="{4DDE9166-5335-40F7-9871-4FBA6DD05242}" srcOrd="11" destOrd="0" presId="urn:microsoft.com/office/officeart/2008/layout/HexagonCluster"/>
    <dgm:cxn modelId="{F600286B-7D24-48AE-95E2-4098B90DA4FC}" type="presParOf" srcId="{4DDE9166-5335-40F7-9871-4FBA6DD05242}" destId="{59301B34-1222-4DB2-83F2-88EE292B7B36}" srcOrd="0" destOrd="0" presId="urn:microsoft.com/office/officeart/2008/layout/HexagonCluster"/>
    <dgm:cxn modelId="{2BEFA1FC-8A11-44C7-B037-180FE4C70E50}" type="presParOf" srcId="{2158C7B2-CD91-4393-ACB5-0C087D2D8B82}" destId="{8FFB5A57-A307-481E-B66C-E501E5BA1568}" srcOrd="12" destOrd="0" presId="urn:microsoft.com/office/officeart/2008/layout/HexagonCluster"/>
    <dgm:cxn modelId="{6DED6B21-7296-4DFD-9D24-14E4F0BC6CEF}" type="presParOf" srcId="{8FFB5A57-A307-481E-B66C-E501E5BA1568}" destId="{43FAF06A-6C68-4B55-859E-895318454FA9}" srcOrd="0" destOrd="0" presId="urn:microsoft.com/office/officeart/2008/layout/HexagonCluster"/>
    <dgm:cxn modelId="{6AEFAE6E-6894-4288-9EB0-490362182C63}" type="presParOf" srcId="{2158C7B2-CD91-4393-ACB5-0C087D2D8B82}" destId="{F3A01259-2B46-4529-8DF4-13E9250F4971}" srcOrd="13" destOrd="0" presId="urn:microsoft.com/office/officeart/2008/layout/HexagonCluster"/>
    <dgm:cxn modelId="{C1DD5126-1360-445B-A0C1-987EC1B28826}" type="presParOf" srcId="{F3A01259-2B46-4529-8DF4-13E9250F4971}" destId="{AC8B01F7-7CD9-41BC-AAFA-9D1D411DA94F}" srcOrd="0" destOrd="0" presId="urn:microsoft.com/office/officeart/2008/layout/HexagonCluster"/>
    <dgm:cxn modelId="{2CD585CB-31D7-4F35-840D-1EC23E76D98D}" type="presParOf" srcId="{2158C7B2-CD91-4393-ACB5-0C087D2D8B82}" destId="{818CD5B8-9AC8-4900-899B-8ABEBD2BF9AB}" srcOrd="14" destOrd="0" presId="urn:microsoft.com/office/officeart/2008/layout/HexagonCluster"/>
    <dgm:cxn modelId="{65E6A85F-834F-4052-B051-D9F35BBBD2DE}" type="presParOf" srcId="{818CD5B8-9AC8-4900-899B-8ABEBD2BF9AB}" destId="{80C98D3F-A964-4458-BAB1-F5DE4489119E}" srcOrd="0" destOrd="0" presId="urn:microsoft.com/office/officeart/2008/layout/HexagonCluster"/>
    <dgm:cxn modelId="{48F5AD37-9814-418E-8A1A-AF275A1B3360}" type="presParOf" srcId="{2158C7B2-CD91-4393-ACB5-0C087D2D8B82}" destId="{64940F3B-DA5A-4601-9C0E-6990016C7DA5}" srcOrd="15" destOrd="0" presId="urn:microsoft.com/office/officeart/2008/layout/HexagonCluster"/>
    <dgm:cxn modelId="{124BC4B3-F4BE-4366-962A-B2A1E107C284}" type="presParOf" srcId="{64940F3B-DA5A-4601-9C0E-6990016C7DA5}" destId="{41395142-5F7F-46D3-B5B8-A52FE6F5A79F}" srcOrd="0" destOrd="0" presId="urn:microsoft.com/office/officeart/2008/layout/HexagonCluster"/>
    <dgm:cxn modelId="{979EB212-8B7B-4C01-8F93-D670624FE78B}" type="presParOf" srcId="{2158C7B2-CD91-4393-ACB5-0C087D2D8B82}" destId="{3216C8C0-77A8-4390-A2AA-D3280081B4A5}" srcOrd="16" destOrd="0" presId="urn:microsoft.com/office/officeart/2008/layout/HexagonCluster"/>
    <dgm:cxn modelId="{3FC87CCB-C5A9-420E-8C7D-E12656FA55C4}" type="presParOf" srcId="{3216C8C0-77A8-4390-A2AA-D3280081B4A5}" destId="{80E2BB30-BD20-45C8-9C0D-0973DDA3AD37}" srcOrd="0" destOrd="0" presId="urn:microsoft.com/office/officeart/2008/layout/HexagonCluster"/>
    <dgm:cxn modelId="{DBE4D435-2A5F-473F-BFBD-5F96C5C7B1C6}" type="presParOf" srcId="{2158C7B2-CD91-4393-ACB5-0C087D2D8B82}" destId="{C932EB17-2B7C-4520-924D-2C793E32F938}" srcOrd="17" destOrd="0" presId="urn:microsoft.com/office/officeart/2008/layout/HexagonCluster"/>
    <dgm:cxn modelId="{EDF783A5-9776-436D-AE16-3C22F0892512}" type="presParOf" srcId="{C932EB17-2B7C-4520-924D-2C793E32F938}" destId="{79CB1F81-E6E2-452A-9528-4F26F3F3E119}" srcOrd="0" destOrd="0" presId="urn:microsoft.com/office/officeart/2008/layout/HexagonCluster"/>
    <dgm:cxn modelId="{24800BCD-97C3-4695-8E11-F9C38C5CA149}" type="presParOf" srcId="{2158C7B2-CD91-4393-ACB5-0C087D2D8B82}" destId="{D2F43862-197F-4CE5-9A5A-A474B2D4D4B6}" srcOrd="18" destOrd="0" presId="urn:microsoft.com/office/officeart/2008/layout/HexagonCluster"/>
    <dgm:cxn modelId="{5483CE07-495C-479F-9144-A00B3DE70E6F}" type="presParOf" srcId="{D2F43862-197F-4CE5-9A5A-A474B2D4D4B6}" destId="{642FBE48-C7D4-4716-AC66-A8A1C7B0AA86}" srcOrd="0" destOrd="0" presId="urn:microsoft.com/office/officeart/2008/layout/HexagonCluster"/>
    <dgm:cxn modelId="{E09DD19E-8182-4086-AC22-B46B8FE77BBC}" type="presParOf" srcId="{2158C7B2-CD91-4393-ACB5-0C087D2D8B82}" destId="{003AFA6F-0CFC-419B-A6FF-3FC2BC585D45}" srcOrd="19" destOrd="0" presId="urn:microsoft.com/office/officeart/2008/layout/HexagonCluster"/>
    <dgm:cxn modelId="{98D664BC-AA82-4D30-A7F6-8A4182CD8E70}" type="presParOf" srcId="{003AFA6F-0CFC-419B-A6FF-3FC2BC585D45}" destId="{78B166BA-309E-4AA0-826D-06830965635B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28E7DF-43AE-41D3-90E6-5964A6D19802}" type="doc">
      <dgm:prSet loTypeId="urn:microsoft.com/office/officeart/2008/layout/HexagonCluster" loCatId="relationship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E069860-BF87-44A3-A95C-ECBAE0CD51AA}">
      <dgm:prSet phldrT="[Текст]" custT="1"/>
      <dgm:spPr/>
      <dgm:t>
        <a:bodyPr/>
        <a:lstStyle/>
        <a:p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интеграции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A8E755F7-23FA-4D6F-9455-E91CB0D6115D}" cxnId="{311C69F1-860B-479B-847A-3C889524C0E9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4D383E95-E99B-4543-930A-F12009BF09DC}" cxnId="{311C69F1-860B-479B-847A-3C889524C0E9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C9DDDFAF-E453-46C5-9AE1-D9C55F9A6E9B}">
      <dgm:prSet phldrT="[Текст]" custT="1"/>
      <dgm:spPr/>
      <dgm:t>
        <a:bodyPr/>
        <a:lstStyle/>
        <a:p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гуманизации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157F0DC5-04ED-471C-9232-78573C4C8D26}" cxnId="{3C6D7BBB-5AFF-4810-81C5-613F9C3DCCC3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777FC9F7-48BD-4AF5-8794-DCAF6993E0A4}" cxnId="{3C6D7BBB-5AFF-4810-81C5-613F9C3DCCC3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219DDFFE-13D5-42B0-80B2-9C706A37691B}">
      <dgm:prSet phldrT="[Текст]" custT="1"/>
      <dgm:spPr/>
      <dgm:t>
        <a:bodyPr/>
        <a:lstStyle/>
        <a:p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системности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C6669FE1-EF12-4A07-AB53-62547DA7641C}" cxnId="{6E3E9166-5503-4917-AEB2-3386D52BD886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DEDF2A4B-560F-42AA-977A-E58929D965DB}" cxnId="{6E3E9166-5503-4917-AEB2-3386D52BD886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2451FCF4-23B9-44C6-8E00-59F8ACB70702}">
      <dgm:prSet phldrT="[Текст]" custT="1"/>
      <dgm:spPr/>
      <dgm:t>
        <a:bodyPr/>
        <a:lstStyle/>
        <a:p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 индивидуальности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64A4F6CB-4F54-43A9-BACF-FBED1AAFA1FB}" cxnId="{27C8136D-4153-4551-A0F0-FC20D4F92FD1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6BAE7917-DA47-4F50-9288-62E2B1FDB5B8}" cxnId="{27C8136D-4153-4551-A0F0-FC20D4F92FD1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7D670FCC-C03D-4A6B-AEC5-753E7BE7CDD5}">
      <dgm:prSet phldrT="[Текст]" custT="1"/>
      <dgm:spPr/>
      <dgm:t>
        <a:bodyPr/>
        <a:lstStyle/>
        <a:p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преемственности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58D7BF13-A61F-42E2-8E76-406385762689}" cxnId="{14DDE511-4FB6-4936-BD98-76EEE4980410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FFBC2743-E8D2-4EB1-BDCC-46D5DE0D7036}" cxnId="{14DDE511-4FB6-4936-BD98-76EEE4980410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2158C7B2-CD91-4393-ACB5-0C087D2D8B82}" type="pres">
      <dgm:prSet presAssocID="{4928E7DF-43AE-41D3-90E6-5964A6D19802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ru-RU"/>
        </a:p>
      </dgm:t>
    </dgm:pt>
    <dgm:pt modelId="{EE180146-7112-4084-B063-52C45B1AC907}" type="pres">
      <dgm:prSet presAssocID="{1E069860-BF87-44A3-A95C-ECBAE0CD51AA}" presName="text1" presStyleCnt="0"/>
      <dgm:spPr/>
    </dgm:pt>
    <dgm:pt modelId="{542E7015-4D34-4722-B286-AFAE135BFD28}" type="pres">
      <dgm:prSet presAssocID="{1E069860-BF87-44A3-A95C-ECBAE0CD51AA}" presName="textRepeatNode" presStyleLbl="alignNode1" presStyleIdx="0" presStyleCnt="5" custScaleX="125472" custScaleY="118858" custLinFactNeighborX="766" custLinFactNeighborY="-76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21BC7A-B281-40B8-B9DF-C3498D9A6434}" type="pres">
      <dgm:prSet presAssocID="{1E069860-BF87-44A3-A95C-ECBAE0CD51AA}" presName="textaccent1" presStyleCnt="0"/>
      <dgm:spPr/>
    </dgm:pt>
    <dgm:pt modelId="{194E4221-B75D-4955-B394-3A5909D80886}" type="pres">
      <dgm:prSet presAssocID="{1E069860-BF87-44A3-A95C-ECBAE0CD51AA}" presName="accentRepeatNode" presStyleLbl="solidAlignAcc1" presStyleIdx="0" presStyleCnt="10"/>
      <dgm:spPr/>
    </dgm:pt>
    <dgm:pt modelId="{2DD88EE0-9DA2-4CBF-B149-307616CFF52B}" type="pres">
      <dgm:prSet presAssocID="{4D383E95-E99B-4543-930A-F12009BF09DC}" presName="image1" presStyleCnt="0"/>
      <dgm:spPr/>
    </dgm:pt>
    <dgm:pt modelId="{FADA979A-BE82-423D-9D3E-7564D6D75EE0}" type="pres">
      <dgm:prSet presAssocID="{4D383E95-E99B-4543-930A-F12009BF09DC}" presName="imageRepeatNode" presStyleLbl="alignAcc1" presStyleIdx="0" presStyleCnt="5"/>
      <dgm:spPr/>
      <dgm:t>
        <a:bodyPr/>
        <a:lstStyle/>
        <a:p>
          <a:endParaRPr lang="ru-RU"/>
        </a:p>
      </dgm:t>
    </dgm:pt>
    <dgm:pt modelId="{2242AC51-89D3-4888-9582-01D7A0E693D7}" type="pres">
      <dgm:prSet presAssocID="{4D383E95-E99B-4543-930A-F12009BF09DC}" presName="imageaccent1" presStyleCnt="0"/>
      <dgm:spPr/>
    </dgm:pt>
    <dgm:pt modelId="{DF78EAAC-61C0-4B1C-B5D1-FD60C7C60851}" type="pres">
      <dgm:prSet presAssocID="{4D383E95-E99B-4543-930A-F12009BF09DC}" presName="accentRepeatNode" presStyleLbl="solidAlignAcc1" presStyleIdx="1" presStyleCnt="10"/>
      <dgm:spPr/>
    </dgm:pt>
    <dgm:pt modelId="{4EAE293E-5B81-476D-95D6-69537AC3013C}" type="pres">
      <dgm:prSet presAssocID="{C9DDDFAF-E453-46C5-9AE1-D9C55F9A6E9B}" presName="text2" presStyleCnt="0"/>
      <dgm:spPr/>
    </dgm:pt>
    <dgm:pt modelId="{F39311B4-5982-47EB-8971-C9ACD1C59E24}" type="pres">
      <dgm:prSet presAssocID="{C9DDDFAF-E453-46C5-9AE1-D9C55F9A6E9B}" presName="textRepeatNode" presStyleLbl="alignNode1" presStyleIdx="1" presStyleCnt="5" custScaleX="137578" custScaleY="129180" custLinFactX="55632" custLinFactNeighborX="100000" custLinFactNeighborY="457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F7B31-FBBE-48D3-8535-40B6813A44DD}" type="pres">
      <dgm:prSet presAssocID="{C9DDDFAF-E453-46C5-9AE1-D9C55F9A6E9B}" presName="textaccent2" presStyleCnt="0"/>
      <dgm:spPr/>
    </dgm:pt>
    <dgm:pt modelId="{BA3D9459-2655-48B4-BB37-695F3C968358}" type="pres">
      <dgm:prSet presAssocID="{C9DDDFAF-E453-46C5-9AE1-D9C55F9A6E9B}" presName="accentRepeatNode" presStyleLbl="solidAlignAcc1" presStyleIdx="2" presStyleCnt="10"/>
      <dgm:spPr/>
    </dgm:pt>
    <dgm:pt modelId="{425EC1F3-0434-45F3-A7A3-A7AD93E08CD5}" type="pres">
      <dgm:prSet presAssocID="{777FC9F7-48BD-4AF5-8794-DCAF6993E0A4}" presName="image2" presStyleCnt="0"/>
      <dgm:spPr/>
    </dgm:pt>
    <dgm:pt modelId="{F4FF76F8-C492-4A5E-BE87-9AC8AAD45857}" type="pres">
      <dgm:prSet presAssocID="{777FC9F7-48BD-4AF5-8794-DCAF6993E0A4}" presName="imageRepeatNode" presStyleLbl="alignAcc1" presStyleIdx="1" presStyleCnt="5"/>
      <dgm:spPr/>
      <dgm:t>
        <a:bodyPr/>
        <a:lstStyle/>
        <a:p>
          <a:endParaRPr lang="ru-RU"/>
        </a:p>
      </dgm:t>
    </dgm:pt>
    <dgm:pt modelId="{FD753A95-390D-4D22-B162-4E30CB8D3EC1}" type="pres">
      <dgm:prSet presAssocID="{777FC9F7-48BD-4AF5-8794-DCAF6993E0A4}" presName="imageaccent2" presStyleCnt="0"/>
      <dgm:spPr/>
    </dgm:pt>
    <dgm:pt modelId="{FA5D3112-BE88-4D28-8CE7-F237BE835CBF}" type="pres">
      <dgm:prSet presAssocID="{777FC9F7-48BD-4AF5-8794-DCAF6993E0A4}" presName="accentRepeatNode" presStyleLbl="solidAlignAcc1" presStyleIdx="3" presStyleCnt="10"/>
      <dgm:spPr/>
    </dgm:pt>
    <dgm:pt modelId="{C25689D1-E518-44D2-A84D-1848474BC36F}" type="pres">
      <dgm:prSet presAssocID="{219DDFFE-13D5-42B0-80B2-9C706A37691B}" presName="text3" presStyleCnt="0"/>
      <dgm:spPr/>
    </dgm:pt>
    <dgm:pt modelId="{663BABF9-08DC-418E-80D6-97BE41AE8A3F}" type="pres">
      <dgm:prSet presAssocID="{219DDFFE-13D5-42B0-80B2-9C706A37691B}" presName="textRepeatNode" presStyleLbl="alignNode1" presStyleIdx="2" presStyleCnt="5" custScaleX="123940" custScaleY="112508" custLinFactNeighborX="-6263" custLinFactNeighborY="-258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EAE0B-A940-49AF-BD8B-AC464DF0312E}" type="pres">
      <dgm:prSet presAssocID="{219DDFFE-13D5-42B0-80B2-9C706A37691B}" presName="textaccent3" presStyleCnt="0"/>
      <dgm:spPr/>
    </dgm:pt>
    <dgm:pt modelId="{24FD3613-8A13-4697-815B-5F77720B22F5}" type="pres">
      <dgm:prSet presAssocID="{219DDFFE-13D5-42B0-80B2-9C706A37691B}" presName="accentRepeatNode" presStyleLbl="solidAlignAcc1" presStyleIdx="4" presStyleCnt="10" custLinFactX="900000" custLinFactY="198095" custLinFactNeighborX="960499" custLinFactNeighborY="200000"/>
      <dgm:spPr/>
    </dgm:pt>
    <dgm:pt modelId="{9DDC2EC2-408C-434C-BB40-603F1A8F19B9}" type="pres">
      <dgm:prSet presAssocID="{DEDF2A4B-560F-42AA-977A-E58929D965DB}" presName="image3" presStyleCnt="0"/>
      <dgm:spPr/>
    </dgm:pt>
    <dgm:pt modelId="{510BCBB6-A88D-498F-9C6E-E54012E76CB6}" type="pres">
      <dgm:prSet presAssocID="{DEDF2A4B-560F-42AA-977A-E58929D965DB}" presName="imageRepeatNode" presStyleLbl="alignAcc1" presStyleIdx="2" presStyleCnt="5" custLinFactX="-23078" custLinFactNeighborX="-100000" custLinFactNeighborY="24882"/>
      <dgm:spPr/>
      <dgm:t>
        <a:bodyPr/>
        <a:lstStyle/>
        <a:p>
          <a:endParaRPr lang="ru-RU"/>
        </a:p>
      </dgm:t>
    </dgm:pt>
    <dgm:pt modelId="{4DDE9166-5335-40F7-9871-4FBA6DD05242}" type="pres">
      <dgm:prSet presAssocID="{DEDF2A4B-560F-42AA-977A-E58929D965DB}" presName="imageaccent3" presStyleCnt="0"/>
      <dgm:spPr/>
    </dgm:pt>
    <dgm:pt modelId="{59301B34-1222-4DB2-83F2-88EE292B7B36}" type="pres">
      <dgm:prSet presAssocID="{DEDF2A4B-560F-42AA-977A-E58929D965DB}" presName="accentRepeatNode" presStyleLbl="solidAlignAcc1" presStyleIdx="5" presStyleCnt="10" custLinFactX="-471821" custLinFactY="-12765" custLinFactNeighborX="-500000" custLinFactNeighborY="-100000"/>
      <dgm:spPr/>
    </dgm:pt>
    <dgm:pt modelId="{8FFB5A57-A307-481E-B66C-E501E5BA1568}" type="pres">
      <dgm:prSet presAssocID="{2451FCF4-23B9-44C6-8E00-59F8ACB70702}" presName="text4" presStyleCnt="0"/>
      <dgm:spPr/>
    </dgm:pt>
    <dgm:pt modelId="{43FAF06A-6C68-4B55-859E-895318454FA9}" type="pres">
      <dgm:prSet presAssocID="{2451FCF4-23B9-44C6-8E00-59F8ACB70702}" presName="textRepeatNode" presStyleLbl="alignNode1" presStyleIdx="3" presStyleCnt="5" custScaleX="138000" custScaleY="121886" custLinFactNeighborX="-55422" custLinFactNeighborY="353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A01259-2B46-4529-8DF4-13E9250F4971}" type="pres">
      <dgm:prSet presAssocID="{2451FCF4-23B9-44C6-8E00-59F8ACB70702}" presName="textaccent4" presStyleCnt="0"/>
      <dgm:spPr/>
    </dgm:pt>
    <dgm:pt modelId="{AC8B01F7-7CD9-41BC-AAFA-9D1D411DA94F}" type="pres">
      <dgm:prSet presAssocID="{2451FCF4-23B9-44C6-8E00-59F8ACB70702}" presName="accentRepeatNode" presStyleLbl="solidAlignAcc1" presStyleIdx="6" presStyleCnt="10"/>
      <dgm:spPr/>
    </dgm:pt>
    <dgm:pt modelId="{818CD5B8-9AC8-4900-899B-8ABEBD2BF9AB}" type="pres">
      <dgm:prSet presAssocID="{6BAE7917-DA47-4F50-9288-62E2B1FDB5B8}" presName="image4" presStyleCnt="0"/>
      <dgm:spPr/>
    </dgm:pt>
    <dgm:pt modelId="{80C98D3F-A964-4458-BAB1-F5DE4489119E}" type="pres">
      <dgm:prSet presAssocID="{6BAE7917-DA47-4F50-9288-62E2B1FDB5B8}" presName="imageRepeatNode" presStyleLbl="alignAcc1" presStyleIdx="3" presStyleCnt="5" custScaleX="138001" custScaleY="118858" custLinFactNeighborX="21365" custLinFactNeighborY="39585"/>
      <dgm:spPr/>
      <dgm:t>
        <a:bodyPr/>
        <a:lstStyle/>
        <a:p>
          <a:endParaRPr lang="ru-RU"/>
        </a:p>
      </dgm:t>
    </dgm:pt>
    <dgm:pt modelId="{64940F3B-DA5A-4601-9C0E-6990016C7DA5}" type="pres">
      <dgm:prSet presAssocID="{6BAE7917-DA47-4F50-9288-62E2B1FDB5B8}" presName="imageaccent4" presStyleCnt="0"/>
      <dgm:spPr/>
    </dgm:pt>
    <dgm:pt modelId="{41395142-5F7F-46D3-B5B8-A52FE6F5A79F}" type="pres">
      <dgm:prSet presAssocID="{6BAE7917-DA47-4F50-9288-62E2B1FDB5B8}" presName="accentRepeatNode" presStyleLbl="solidAlignAcc1" presStyleIdx="7" presStyleCnt="10"/>
      <dgm:spPr/>
    </dgm:pt>
    <dgm:pt modelId="{3216C8C0-77A8-4390-A2AA-D3280081B4A5}" type="pres">
      <dgm:prSet presAssocID="{7D670FCC-C03D-4A6B-AEC5-753E7BE7CDD5}" presName="text5" presStyleCnt="0"/>
      <dgm:spPr/>
    </dgm:pt>
    <dgm:pt modelId="{80E2BB30-BD20-45C8-9C0D-0973DDA3AD37}" type="pres">
      <dgm:prSet presAssocID="{7D670FCC-C03D-4A6B-AEC5-753E7BE7CDD5}" presName="textRepeatNode" presStyleLbl="alignNode1" presStyleIdx="4" presStyleCnt="5" custScaleX="143842" custScaleY="125532" custLinFactNeighborX="-16425" custLinFactNeighborY="185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2EB17-2B7C-4520-924D-2C793E32F938}" type="pres">
      <dgm:prSet presAssocID="{7D670FCC-C03D-4A6B-AEC5-753E7BE7CDD5}" presName="textaccent5" presStyleCnt="0"/>
      <dgm:spPr/>
    </dgm:pt>
    <dgm:pt modelId="{79CB1F81-E6E2-452A-9528-4F26F3F3E119}" type="pres">
      <dgm:prSet presAssocID="{7D670FCC-C03D-4A6B-AEC5-753E7BE7CDD5}" presName="accentRepeatNode" presStyleLbl="solidAlignAcc1" presStyleIdx="8" presStyleCnt="10" custLinFactX="-4081" custLinFactY="200000" custLinFactNeighborX="-100000" custLinFactNeighborY="258931"/>
      <dgm:spPr/>
    </dgm:pt>
    <dgm:pt modelId="{D2F43862-197F-4CE5-9A5A-A474B2D4D4B6}" type="pres">
      <dgm:prSet presAssocID="{FFBC2743-E8D2-4EB1-BDCC-46D5DE0D7036}" presName="image5" presStyleCnt="0"/>
      <dgm:spPr/>
    </dgm:pt>
    <dgm:pt modelId="{642FBE48-C7D4-4716-AC66-A8A1C7B0AA86}" type="pres">
      <dgm:prSet presAssocID="{FFBC2743-E8D2-4EB1-BDCC-46D5DE0D7036}" presName="imageRepeatNode" presStyleLbl="alignAcc1" presStyleIdx="4" presStyleCnt="5" custLinFactNeighborX="-74295" custLinFactNeighborY="53117"/>
      <dgm:spPr/>
      <dgm:t>
        <a:bodyPr/>
        <a:lstStyle/>
        <a:p>
          <a:endParaRPr lang="ru-RU"/>
        </a:p>
      </dgm:t>
    </dgm:pt>
    <dgm:pt modelId="{003AFA6F-0CFC-419B-A6FF-3FC2BC585D45}" type="pres">
      <dgm:prSet presAssocID="{FFBC2743-E8D2-4EB1-BDCC-46D5DE0D7036}" presName="imageaccent5" presStyleCnt="0"/>
      <dgm:spPr/>
    </dgm:pt>
    <dgm:pt modelId="{78B166BA-309E-4AA0-826D-06830965635B}" type="pres">
      <dgm:prSet presAssocID="{FFBC2743-E8D2-4EB1-BDCC-46D5DE0D7036}" presName="accentRepeatNode" presStyleLbl="solidAlignAcc1" presStyleIdx="9" presStyleCnt="10" custLinFactX="-36668" custLinFactY="800000" custLinFactNeighborX="-100000" custLinFactNeighborY="840273"/>
      <dgm:spPr/>
    </dgm:pt>
  </dgm:ptLst>
  <dgm:cxnLst>
    <dgm:cxn modelId="{C725065D-68C4-484E-92E0-60B7E5C6D53A}" type="presOf" srcId="{219DDFFE-13D5-42B0-80B2-9C706A37691B}" destId="{663BABF9-08DC-418E-80D6-97BE41AE8A3F}" srcOrd="0" destOrd="0" presId="urn:microsoft.com/office/officeart/2008/layout/HexagonCluster"/>
    <dgm:cxn modelId="{2FC4A87B-F34E-49C7-A225-C6F7F6AFDF43}" type="presOf" srcId="{1E069860-BF87-44A3-A95C-ECBAE0CD51AA}" destId="{542E7015-4D34-4722-B286-AFAE135BFD28}" srcOrd="0" destOrd="0" presId="urn:microsoft.com/office/officeart/2008/layout/HexagonCluster"/>
    <dgm:cxn modelId="{311C69F1-860B-479B-847A-3C889524C0E9}" srcId="{4928E7DF-43AE-41D3-90E6-5964A6D19802}" destId="{1E069860-BF87-44A3-A95C-ECBAE0CD51AA}" srcOrd="0" destOrd="0" parTransId="{A8E755F7-23FA-4D6F-9455-E91CB0D6115D}" sibTransId="{4D383E95-E99B-4543-930A-F12009BF09DC}"/>
    <dgm:cxn modelId="{34CD6BE8-B422-4306-BFA2-AF24AAF3BF4D}" type="presOf" srcId="{C9DDDFAF-E453-46C5-9AE1-D9C55F9A6E9B}" destId="{F39311B4-5982-47EB-8971-C9ACD1C59E24}" srcOrd="0" destOrd="0" presId="urn:microsoft.com/office/officeart/2008/layout/HexagonCluster"/>
    <dgm:cxn modelId="{2DD0A582-1284-42D5-9456-A5FBE6E64E6A}" type="presOf" srcId="{777FC9F7-48BD-4AF5-8794-DCAF6993E0A4}" destId="{F4FF76F8-C492-4A5E-BE87-9AC8AAD45857}" srcOrd="0" destOrd="0" presId="urn:microsoft.com/office/officeart/2008/layout/HexagonCluster"/>
    <dgm:cxn modelId="{27C8136D-4153-4551-A0F0-FC20D4F92FD1}" srcId="{4928E7DF-43AE-41D3-90E6-5964A6D19802}" destId="{2451FCF4-23B9-44C6-8E00-59F8ACB70702}" srcOrd="3" destOrd="0" parTransId="{64A4F6CB-4F54-43A9-BACF-FBED1AAFA1FB}" sibTransId="{6BAE7917-DA47-4F50-9288-62E2B1FDB5B8}"/>
    <dgm:cxn modelId="{843BCF78-48C7-457E-B7F4-818F6108EBD9}" type="presOf" srcId="{4D383E95-E99B-4543-930A-F12009BF09DC}" destId="{FADA979A-BE82-423D-9D3E-7564D6D75EE0}" srcOrd="0" destOrd="0" presId="urn:microsoft.com/office/officeart/2008/layout/HexagonCluster"/>
    <dgm:cxn modelId="{F1B41C95-76E8-4BCA-BBFF-2D6C60D4864D}" type="presOf" srcId="{6BAE7917-DA47-4F50-9288-62E2B1FDB5B8}" destId="{80C98D3F-A964-4458-BAB1-F5DE4489119E}" srcOrd="0" destOrd="0" presId="urn:microsoft.com/office/officeart/2008/layout/HexagonCluster"/>
    <dgm:cxn modelId="{509E9E3B-0018-4271-8B54-18CCB5A815AF}" type="presOf" srcId="{DEDF2A4B-560F-42AA-977A-E58929D965DB}" destId="{510BCBB6-A88D-498F-9C6E-E54012E76CB6}" srcOrd="0" destOrd="0" presId="urn:microsoft.com/office/officeart/2008/layout/HexagonCluster"/>
    <dgm:cxn modelId="{14DDE511-4FB6-4936-BD98-76EEE4980410}" srcId="{4928E7DF-43AE-41D3-90E6-5964A6D19802}" destId="{7D670FCC-C03D-4A6B-AEC5-753E7BE7CDD5}" srcOrd="4" destOrd="0" parTransId="{58D7BF13-A61F-42E2-8E76-406385762689}" sibTransId="{FFBC2743-E8D2-4EB1-BDCC-46D5DE0D7036}"/>
    <dgm:cxn modelId="{7EE69652-1948-4FA4-85EB-930A10B7163B}" type="presOf" srcId="{7D670FCC-C03D-4A6B-AEC5-753E7BE7CDD5}" destId="{80E2BB30-BD20-45C8-9C0D-0973DDA3AD37}" srcOrd="0" destOrd="0" presId="urn:microsoft.com/office/officeart/2008/layout/HexagonCluster"/>
    <dgm:cxn modelId="{7CD1ABD6-EC2B-4948-A467-A46E8BB89E5B}" type="presOf" srcId="{4928E7DF-43AE-41D3-90E6-5964A6D19802}" destId="{2158C7B2-CD91-4393-ACB5-0C087D2D8B82}" srcOrd="0" destOrd="0" presId="urn:microsoft.com/office/officeart/2008/layout/HexagonCluster"/>
    <dgm:cxn modelId="{6E3E9166-5503-4917-AEB2-3386D52BD886}" srcId="{4928E7DF-43AE-41D3-90E6-5964A6D19802}" destId="{219DDFFE-13D5-42B0-80B2-9C706A37691B}" srcOrd="2" destOrd="0" parTransId="{C6669FE1-EF12-4A07-AB53-62547DA7641C}" sibTransId="{DEDF2A4B-560F-42AA-977A-E58929D965DB}"/>
    <dgm:cxn modelId="{3C6D7BBB-5AFF-4810-81C5-613F9C3DCCC3}" srcId="{4928E7DF-43AE-41D3-90E6-5964A6D19802}" destId="{C9DDDFAF-E453-46C5-9AE1-D9C55F9A6E9B}" srcOrd="1" destOrd="0" parTransId="{157F0DC5-04ED-471C-9232-78573C4C8D26}" sibTransId="{777FC9F7-48BD-4AF5-8794-DCAF6993E0A4}"/>
    <dgm:cxn modelId="{AE7A2BF5-89A4-41D3-89C1-727BD2C865C0}" type="presOf" srcId="{FFBC2743-E8D2-4EB1-BDCC-46D5DE0D7036}" destId="{642FBE48-C7D4-4716-AC66-A8A1C7B0AA86}" srcOrd="0" destOrd="0" presId="urn:microsoft.com/office/officeart/2008/layout/HexagonCluster"/>
    <dgm:cxn modelId="{5CC50C05-92FE-4518-BCD3-7ECC1F639952}" type="presOf" srcId="{2451FCF4-23B9-44C6-8E00-59F8ACB70702}" destId="{43FAF06A-6C68-4B55-859E-895318454FA9}" srcOrd="0" destOrd="0" presId="urn:microsoft.com/office/officeart/2008/layout/HexagonCluster"/>
    <dgm:cxn modelId="{347B9C21-FA85-49D0-9B1A-7DFE2EA4628C}" type="presParOf" srcId="{2158C7B2-CD91-4393-ACB5-0C087D2D8B82}" destId="{EE180146-7112-4084-B063-52C45B1AC907}" srcOrd="0" destOrd="0" presId="urn:microsoft.com/office/officeart/2008/layout/HexagonCluster"/>
    <dgm:cxn modelId="{8B02A90F-8F71-40C1-96DC-FD3F977DB87E}" type="presParOf" srcId="{EE180146-7112-4084-B063-52C45B1AC907}" destId="{542E7015-4D34-4722-B286-AFAE135BFD28}" srcOrd="0" destOrd="0" presId="urn:microsoft.com/office/officeart/2008/layout/HexagonCluster"/>
    <dgm:cxn modelId="{31F02020-C7AE-4DDB-8176-A0E1754C2B06}" type="presParOf" srcId="{2158C7B2-CD91-4393-ACB5-0C087D2D8B82}" destId="{F721BC7A-B281-40B8-B9DF-C3498D9A6434}" srcOrd="1" destOrd="0" presId="urn:microsoft.com/office/officeart/2008/layout/HexagonCluster"/>
    <dgm:cxn modelId="{63A7E6DF-B261-49B5-A9E6-D9C22C90C86A}" type="presParOf" srcId="{F721BC7A-B281-40B8-B9DF-C3498D9A6434}" destId="{194E4221-B75D-4955-B394-3A5909D80886}" srcOrd="0" destOrd="0" presId="urn:microsoft.com/office/officeart/2008/layout/HexagonCluster"/>
    <dgm:cxn modelId="{26A19621-8CBB-4D10-9647-ACC9EB96F76D}" type="presParOf" srcId="{2158C7B2-CD91-4393-ACB5-0C087D2D8B82}" destId="{2DD88EE0-9DA2-4CBF-B149-307616CFF52B}" srcOrd="2" destOrd="0" presId="urn:microsoft.com/office/officeart/2008/layout/HexagonCluster"/>
    <dgm:cxn modelId="{DF475B42-3693-445D-B1F2-EB53C9012E53}" type="presParOf" srcId="{2DD88EE0-9DA2-4CBF-B149-307616CFF52B}" destId="{FADA979A-BE82-423D-9D3E-7564D6D75EE0}" srcOrd="0" destOrd="0" presId="urn:microsoft.com/office/officeart/2008/layout/HexagonCluster"/>
    <dgm:cxn modelId="{1E161D30-48A7-405D-83F6-DF826DABCD9D}" type="presParOf" srcId="{2158C7B2-CD91-4393-ACB5-0C087D2D8B82}" destId="{2242AC51-89D3-4888-9582-01D7A0E693D7}" srcOrd="3" destOrd="0" presId="urn:microsoft.com/office/officeart/2008/layout/HexagonCluster"/>
    <dgm:cxn modelId="{7CAF26D6-CC38-4B12-996A-02575CE9CC95}" type="presParOf" srcId="{2242AC51-89D3-4888-9582-01D7A0E693D7}" destId="{DF78EAAC-61C0-4B1C-B5D1-FD60C7C60851}" srcOrd="0" destOrd="0" presId="urn:microsoft.com/office/officeart/2008/layout/HexagonCluster"/>
    <dgm:cxn modelId="{BBA9E8ED-3387-44EE-B2E5-1E056F3DCDD5}" type="presParOf" srcId="{2158C7B2-CD91-4393-ACB5-0C087D2D8B82}" destId="{4EAE293E-5B81-476D-95D6-69537AC3013C}" srcOrd="4" destOrd="0" presId="urn:microsoft.com/office/officeart/2008/layout/HexagonCluster"/>
    <dgm:cxn modelId="{66B7D172-27D4-4078-A033-3EFE182097AB}" type="presParOf" srcId="{4EAE293E-5B81-476D-95D6-69537AC3013C}" destId="{F39311B4-5982-47EB-8971-C9ACD1C59E24}" srcOrd="0" destOrd="0" presId="urn:microsoft.com/office/officeart/2008/layout/HexagonCluster"/>
    <dgm:cxn modelId="{BEB2BFE0-28FB-46EF-8A48-675482BA42C9}" type="presParOf" srcId="{2158C7B2-CD91-4393-ACB5-0C087D2D8B82}" destId="{103F7B31-FBBE-48D3-8535-40B6813A44DD}" srcOrd="5" destOrd="0" presId="urn:microsoft.com/office/officeart/2008/layout/HexagonCluster"/>
    <dgm:cxn modelId="{D94E2F6E-A9EE-4133-93FC-874C21A49F10}" type="presParOf" srcId="{103F7B31-FBBE-48D3-8535-40B6813A44DD}" destId="{BA3D9459-2655-48B4-BB37-695F3C968358}" srcOrd="0" destOrd="0" presId="urn:microsoft.com/office/officeart/2008/layout/HexagonCluster"/>
    <dgm:cxn modelId="{1601FEA9-0D56-4CC4-A803-E9FCE287A423}" type="presParOf" srcId="{2158C7B2-CD91-4393-ACB5-0C087D2D8B82}" destId="{425EC1F3-0434-45F3-A7A3-A7AD93E08CD5}" srcOrd="6" destOrd="0" presId="urn:microsoft.com/office/officeart/2008/layout/HexagonCluster"/>
    <dgm:cxn modelId="{096E083F-38BF-4C93-8902-D59B42EA6675}" type="presParOf" srcId="{425EC1F3-0434-45F3-A7A3-A7AD93E08CD5}" destId="{F4FF76F8-C492-4A5E-BE87-9AC8AAD45857}" srcOrd="0" destOrd="0" presId="urn:microsoft.com/office/officeart/2008/layout/HexagonCluster"/>
    <dgm:cxn modelId="{39096EEF-F752-42EC-A52B-DE4BF9E74767}" type="presParOf" srcId="{2158C7B2-CD91-4393-ACB5-0C087D2D8B82}" destId="{FD753A95-390D-4D22-B162-4E30CB8D3EC1}" srcOrd="7" destOrd="0" presId="urn:microsoft.com/office/officeart/2008/layout/HexagonCluster"/>
    <dgm:cxn modelId="{2EEFB9A9-101D-44FC-B526-0E5B4012B03A}" type="presParOf" srcId="{FD753A95-390D-4D22-B162-4E30CB8D3EC1}" destId="{FA5D3112-BE88-4D28-8CE7-F237BE835CBF}" srcOrd="0" destOrd="0" presId="urn:microsoft.com/office/officeart/2008/layout/HexagonCluster"/>
    <dgm:cxn modelId="{532766D5-2938-4F94-8828-ADF8B1AACBCD}" type="presParOf" srcId="{2158C7B2-CD91-4393-ACB5-0C087D2D8B82}" destId="{C25689D1-E518-44D2-A84D-1848474BC36F}" srcOrd="8" destOrd="0" presId="urn:microsoft.com/office/officeart/2008/layout/HexagonCluster"/>
    <dgm:cxn modelId="{7DF55BE9-1BC1-4FB9-8C46-F39F27B11B5D}" type="presParOf" srcId="{C25689D1-E518-44D2-A84D-1848474BC36F}" destId="{663BABF9-08DC-418E-80D6-97BE41AE8A3F}" srcOrd="0" destOrd="0" presId="urn:microsoft.com/office/officeart/2008/layout/HexagonCluster"/>
    <dgm:cxn modelId="{532D7A37-EE4A-40E3-96F3-A4E02C925DBA}" type="presParOf" srcId="{2158C7B2-CD91-4393-ACB5-0C087D2D8B82}" destId="{B36EAE0B-A940-49AF-BD8B-AC464DF0312E}" srcOrd="9" destOrd="0" presId="urn:microsoft.com/office/officeart/2008/layout/HexagonCluster"/>
    <dgm:cxn modelId="{F945A33B-557A-4C0A-8F48-2D497AAF2413}" type="presParOf" srcId="{B36EAE0B-A940-49AF-BD8B-AC464DF0312E}" destId="{24FD3613-8A13-4697-815B-5F77720B22F5}" srcOrd="0" destOrd="0" presId="urn:microsoft.com/office/officeart/2008/layout/HexagonCluster"/>
    <dgm:cxn modelId="{23AB10B4-2C0C-4CC6-8E18-16FB2FDF8AB5}" type="presParOf" srcId="{2158C7B2-CD91-4393-ACB5-0C087D2D8B82}" destId="{9DDC2EC2-408C-434C-BB40-603F1A8F19B9}" srcOrd="10" destOrd="0" presId="urn:microsoft.com/office/officeart/2008/layout/HexagonCluster"/>
    <dgm:cxn modelId="{E3759FAB-AA7B-4207-AA7D-39EA99CC48F7}" type="presParOf" srcId="{9DDC2EC2-408C-434C-BB40-603F1A8F19B9}" destId="{510BCBB6-A88D-498F-9C6E-E54012E76CB6}" srcOrd="0" destOrd="0" presId="urn:microsoft.com/office/officeart/2008/layout/HexagonCluster"/>
    <dgm:cxn modelId="{2216F1C5-31C9-46A1-82B0-7578FE43F2EC}" type="presParOf" srcId="{2158C7B2-CD91-4393-ACB5-0C087D2D8B82}" destId="{4DDE9166-5335-40F7-9871-4FBA6DD05242}" srcOrd="11" destOrd="0" presId="urn:microsoft.com/office/officeart/2008/layout/HexagonCluster"/>
    <dgm:cxn modelId="{F600286B-7D24-48AE-95E2-4098B90DA4FC}" type="presParOf" srcId="{4DDE9166-5335-40F7-9871-4FBA6DD05242}" destId="{59301B34-1222-4DB2-83F2-88EE292B7B36}" srcOrd="0" destOrd="0" presId="urn:microsoft.com/office/officeart/2008/layout/HexagonCluster"/>
    <dgm:cxn modelId="{2BEFA1FC-8A11-44C7-B037-180FE4C70E50}" type="presParOf" srcId="{2158C7B2-CD91-4393-ACB5-0C087D2D8B82}" destId="{8FFB5A57-A307-481E-B66C-E501E5BA1568}" srcOrd="12" destOrd="0" presId="urn:microsoft.com/office/officeart/2008/layout/HexagonCluster"/>
    <dgm:cxn modelId="{6DED6B21-7296-4DFD-9D24-14E4F0BC6CEF}" type="presParOf" srcId="{8FFB5A57-A307-481E-B66C-E501E5BA1568}" destId="{43FAF06A-6C68-4B55-859E-895318454FA9}" srcOrd="0" destOrd="0" presId="urn:microsoft.com/office/officeart/2008/layout/HexagonCluster"/>
    <dgm:cxn modelId="{6AEFAE6E-6894-4288-9EB0-490362182C63}" type="presParOf" srcId="{2158C7B2-CD91-4393-ACB5-0C087D2D8B82}" destId="{F3A01259-2B46-4529-8DF4-13E9250F4971}" srcOrd="13" destOrd="0" presId="urn:microsoft.com/office/officeart/2008/layout/HexagonCluster"/>
    <dgm:cxn modelId="{C1DD5126-1360-445B-A0C1-987EC1B28826}" type="presParOf" srcId="{F3A01259-2B46-4529-8DF4-13E9250F4971}" destId="{AC8B01F7-7CD9-41BC-AAFA-9D1D411DA94F}" srcOrd="0" destOrd="0" presId="urn:microsoft.com/office/officeart/2008/layout/HexagonCluster"/>
    <dgm:cxn modelId="{2CD585CB-31D7-4F35-840D-1EC23E76D98D}" type="presParOf" srcId="{2158C7B2-CD91-4393-ACB5-0C087D2D8B82}" destId="{818CD5B8-9AC8-4900-899B-8ABEBD2BF9AB}" srcOrd="14" destOrd="0" presId="urn:microsoft.com/office/officeart/2008/layout/HexagonCluster"/>
    <dgm:cxn modelId="{65E6A85F-834F-4052-B051-D9F35BBBD2DE}" type="presParOf" srcId="{818CD5B8-9AC8-4900-899B-8ABEBD2BF9AB}" destId="{80C98D3F-A964-4458-BAB1-F5DE4489119E}" srcOrd="0" destOrd="0" presId="urn:microsoft.com/office/officeart/2008/layout/HexagonCluster"/>
    <dgm:cxn modelId="{48F5AD37-9814-418E-8A1A-AF275A1B3360}" type="presParOf" srcId="{2158C7B2-CD91-4393-ACB5-0C087D2D8B82}" destId="{64940F3B-DA5A-4601-9C0E-6990016C7DA5}" srcOrd="15" destOrd="0" presId="urn:microsoft.com/office/officeart/2008/layout/HexagonCluster"/>
    <dgm:cxn modelId="{124BC4B3-F4BE-4366-962A-B2A1E107C284}" type="presParOf" srcId="{64940F3B-DA5A-4601-9C0E-6990016C7DA5}" destId="{41395142-5F7F-46D3-B5B8-A52FE6F5A79F}" srcOrd="0" destOrd="0" presId="urn:microsoft.com/office/officeart/2008/layout/HexagonCluster"/>
    <dgm:cxn modelId="{979EB212-8B7B-4C01-8F93-D670624FE78B}" type="presParOf" srcId="{2158C7B2-CD91-4393-ACB5-0C087D2D8B82}" destId="{3216C8C0-77A8-4390-A2AA-D3280081B4A5}" srcOrd="16" destOrd="0" presId="urn:microsoft.com/office/officeart/2008/layout/HexagonCluster"/>
    <dgm:cxn modelId="{3FC87CCB-C5A9-420E-8C7D-E12656FA55C4}" type="presParOf" srcId="{3216C8C0-77A8-4390-A2AA-D3280081B4A5}" destId="{80E2BB30-BD20-45C8-9C0D-0973DDA3AD37}" srcOrd="0" destOrd="0" presId="urn:microsoft.com/office/officeart/2008/layout/HexagonCluster"/>
    <dgm:cxn modelId="{DBE4D435-2A5F-473F-BFBD-5F96C5C7B1C6}" type="presParOf" srcId="{2158C7B2-CD91-4393-ACB5-0C087D2D8B82}" destId="{C932EB17-2B7C-4520-924D-2C793E32F938}" srcOrd="17" destOrd="0" presId="urn:microsoft.com/office/officeart/2008/layout/HexagonCluster"/>
    <dgm:cxn modelId="{EDF783A5-9776-436D-AE16-3C22F0892512}" type="presParOf" srcId="{C932EB17-2B7C-4520-924D-2C793E32F938}" destId="{79CB1F81-E6E2-452A-9528-4F26F3F3E119}" srcOrd="0" destOrd="0" presId="urn:microsoft.com/office/officeart/2008/layout/HexagonCluster"/>
    <dgm:cxn modelId="{24800BCD-97C3-4695-8E11-F9C38C5CA149}" type="presParOf" srcId="{2158C7B2-CD91-4393-ACB5-0C087D2D8B82}" destId="{D2F43862-197F-4CE5-9A5A-A474B2D4D4B6}" srcOrd="18" destOrd="0" presId="urn:microsoft.com/office/officeart/2008/layout/HexagonCluster"/>
    <dgm:cxn modelId="{5483CE07-495C-479F-9144-A00B3DE70E6F}" type="presParOf" srcId="{D2F43862-197F-4CE5-9A5A-A474B2D4D4B6}" destId="{642FBE48-C7D4-4716-AC66-A8A1C7B0AA86}" srcOrd="0" destOrd="0" presId="urn:microsoft.com/office/officeart/2008/layout/HexagonCluster"/>
    <dgm:cxn modelId="{E09DD19E-8182-4086-AC22-B46B8FE77BBC}" type="presParOf" srcId="{2158C7B2-CD91-4393-ACB5-0C087D2D8B82}" destId="{003AFA6F-0CFC-419B-A6FF-3FC2BC585D45}" srcOrd="19" destOrd="0" presId="urn:microsoft.com/office/officeart/2008/layout/HexagonCluster"/>
    <dgm:cxn modelId="{98D664BC-AA82-4D30-A7F6-8A4182CD8E70}" type="presParOf" srcId="{003AFA6F-0CFC-419B-A6FF-3FC2BC585D45}" destId="{78B166BA-309E-4AA0-826D-06830965635B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28E7DF-43AE-41D3-90E6-5964A6D19802}" type="doc">
      <dgm:prSet loTypeId="urn:microsoft.com/office/officeart/2008/layout/HexagonCluster" loCatId="relationship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E069860-BF87-44A3-A95C-ECBAE0CD51AA}">
      <dgm:prSet phldrT="[Текст]" custT="1"/>
      <dgm:spPr/>
      <dgm:t>
        <a:bodyPr/>
        <a:lstStyle/>
        <a:p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интеграции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A8E755F7-23FA-4D6F-9455-E91CB0D6115D}" cxnId="{311C69F1-860B-479B-847A-3C889524C0E9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4D383E95-E99B-4543-930A-F12009BF09DC}" cxnId="{311C69F1-860B-479B-847A-3C889524C0E9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C9DDDFAF-E453-46C5-9AE1-D9C55F9A6E9B}">
      <dgm:prSet phldrT="[Текст]" custT="1"/>
      <dgm:spPr/>
      <dgm:t>
        <a:bodyPr/>
        <a:lstStyle/>
        <a:p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гуманизации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157F0DC5-04ED-471C-9232-78573C4C8D26}" cxnId="{3C6D7BBB-5AFF-4810-81C5-613F9C3DCCC3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777FC9F7-48BD-4AF5-8794-DCAF6993E0A4}" cxnId="{3C6D7BBB-5AFF-4810-81C5-613F9C3DCCC3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219DDFFE-13D5-42B0-80B2-9C706A37691B}">
      <dgm:prSet phldrT="[Текст]" custT="1"/>
      <dgm:spPr/>
      <dgm:t>
        <a:bodyPr/>
        <a:lstStyle/>
        <a:p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системности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C6669FE1-EF12-4A07-AB53-62547DA7641C}" cxnId="{6E3E9166-5503-4917-AEB2-3386D52BD886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DEDF2A4B-560F-42AA-977A-E58929D965DB}" cxnId="{6E3E9166-5503-4917-AEB2-3386D52BD886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2451FCF4-23B9-44C6-8E00-59F8ACB70702}">
      <dgm:prSet phldrT="[Текст]" custT="1"/>
      <dgm:spPr/>
      <dgm:t>
        <a:bodyPr/>
        <a:lstStyle/>
        <a:p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 индивидуальности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64A4F6CB-4F54-43A9-BACF-FBED1AAFA1FB}" cxnId="{27C8136D-4153-4551-A0F0-FC20D4F92FD1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6BAE7917-DA47-4F50-9288-62E2B1FDB5B8}" cxnId="{27C8136D-4153-4551-A0F0-FC20D4F92FD1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7D670FCC-C03D-4A6B-AEC5-753E7BE7CDD5}">
      <dgm:prSet phldrT="[Текст]" custT="1"/>
      <dgm:spPr/>
      <dgm:t>
        <a:bodyPr/>
        <a:lstStyle/>
        <a:p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преемственности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58D7BF13-A61F-42E2-8E76-406385762689}" cxnId="{14DDE511-4FB6-4936-BD98-76EEE4980410}" type="parTrans">
      <dgm:prSet/>
      <dgm:spPr/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FFBC2743-E8D2-4EB1-BDCC-46D5DE0D7036}" cxnId="{14DDE511-4FB6-4936-BD98-76EEE4980410}" type="sibTrans">
      <dgm:prSet/>
      <dgm:spPr>
        <a:noFill/>
        <a:ln>
          <a:noFill/>
        </a:ln>
      </dgm:spPr>
      <dgm:t>
        <a:bodyPr/>
        <a:lstStyle/>
        <a:p>
          <a:endParaRPr lang="ru-RU" sz="2000" b="1" cap="none" spc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2158C7B2-CD91-4393-ACB5-0C087D2D8B82}" type="pres">
      <dgm:prSet presAssocID="{4928E7DF-43AE-41D3-90E6-5964A6D19802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ru-RU"/>
        </a:p>
      </dgm:t>
    </dgm:pt>
    <dgm:pt modelId="{EE180146-7112-4084-B063-52C45B1AC907}" type="pres">
      <dgm:prSet presAssocID="{1E069860-BF87-44A3-A95C-ECBAE0CD51AA}" presName="text1" presStyleCnt="0"/>
      <dgm:spPr/>
    </dgm:pt>
    <dgm:pt modelId="{542E7015-4D34-4722-B286-AFAE135BFD28}" type="pres">
      <dgm:prSet presAssocID="{1E069860-BF87-44A3-A95C-ECBAE0CD51AA}" presName="textRepeatNode" presStyleLbl="alignNode1" presStyleIdx="0" presStyleCnt="5" custScaleX="125472" custScaleY="118858" custLinFactNeighborX="766" custLinFactNeighborY="-76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21BC7A-B281-40B8-B9DF-C3498D9A6434}" type="pres">
      <dgm:prSet presAssocID="{1E069860-BF87-44A3-A95C-ECBAE0CD51AA}" presName="textaccent1" presStyleCnt="0"/>
      <dgm:spPr/>
    </dgm:pt>
    <dgm:pt modelId="{194E4221-B75D-4955-B394-3A5909D80886}" type="pres">
      <dgm:prSet presAssocID="{1E069860-BF87-44A3-A95C-ECBAE0CD51AA}" presName="accentRepeatNode" presStyleLbl="solidAlignAcc1" presStyleIdx="0" presStyleCnt="10"/>
      <dgm:spPr/>
    </dgm:pt>
    <dgm:pt modelId="{2DD88EE0-9DA2-4CBF-B149-307616CFF52B}" type="pres">
      <dgm:prSet presAssocID="{4D383E95-E99B-4543-930A-F12009BF09DC}" presName="image1" presStyleCnt="0"/>
      <dgm:spPr/>
    </dgm:pt>
    <dgm:pt modelId="{FADA979A-BE82-423D-9D3E-7564D6D75EE0}" type="pres">
      <dgm:prSet presAssocID="{4D383E95-E99B-4543-930A-F12009BF09DC}" presName="imageRepeatNode" presStyleLbl="alignAcc1" presStyleIdx="0" presStyleCnt="5"/>
      <dgm:spPr/>
      <dgm:t>
        <a:bodyPr/>
        <a:lstStyle/>
        <a:p>
          <a:endParaRPr lang="ru-RU"/>
        </a:p>
      </dgm:t>
    </dgm:pt>
    <dgm:pt modelId="{2242AC51-89D3-4888-9582-01D7A0E693D7}" type="pres">
      <dgm:prSet presAssocID="{4D383E95-E99B-4543-930A-F12009BF09DC}" presName="imageaccent1" presStyleCnt="0"/>
      <dgm:spPr/>
    </dgm:pt>
    <dgm:pt modelId="{DF78EAAC-61C0-4B1C-B5D1-FD60C7C60851}" type="pres">
      <dgm:prSet presAssocID="{4D383E95-E99B-4543-930A-F12009BF09DC}" presName="accentRepeatNode" presStyleLbl="solidAlignAcc1" presStyleIdx="1" presStyleCnt="10"/>
      <dgm:spPr/>
    </dgm:pt>
    <dgm:pt modelId="{4EAE293E-5B81-476D-95D6-69537AC3013C}" type="pres">
      <dgm:prSet presAssocID="{C9DDDFAF-E453-46C5-9AE1-D9C55F9A6E9B}" presName="text2" presStyleCnt="0"/>
      <dgm:spPr/>
    </dgm:pt>
    <dgm:pt modelId="{F39311B4-5982-47EB-8971-C9ACD1C59E24}" type="pres">
      <dgm:prSet presAssocID="{C9DDDFAF-E453-46C5-9AE1-D9C55F9A6E9B}" presName="textRepeatNode" presStyleLbl="alignNode1" presStyleIdx="1" presStyleCnt="5" custScaleX="137578" custScaleY="129180" custLinFactX="55632" custLinFactNeighborX="100000" custLinFactNeighborY="457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F7B31-FBBE-48D3-8535-40B6813A44DD}" type="pres">
      <dgm:prSet presAssocID="{C9DDDFAF-E453-46C5-9AE1-D9C55F9A6E9B}" presName="textaccent2" presStyleCnt="0"/>
      <dgm:spPr/>
    </dgm:pt>
    <dgm:pt modelId="{BA3D9459-2655-48B4-BB37-695F3C968358}" type="pres">
      <dgm:prSet presAssocID="{C9DDDFAF-E453-46C5-9AE1-D9C55F9A6E9B}" presName="accentRepeatNode" presStyleLbl="solidAlignAcc1" presStyleIdx="2" presStyleCnt="10"/>
      <dgm:spPr/>
    </dgm:pt>
    <dgm:pt modelId="{425EC1F3-0434-45F3-A7A3-A7AD93E08CD5}" type="pres">
      <dgm:prSet presAssocID="{777FC9F7-48BD-4AF5-8794-DCAF6993E0A4}" presName="image2" presStyleCnt="0"/>
      <dgm:spPr/>
    </dgm:pt>
    <dgm:pt modelId="{F4FF76F8-C492-4A5E-BE87-9AC8AAD45857}" type="pres">
      <dgm:prSet presAssocID="{777FC9F7-48BD-4AF5-8794-DCAF6993E0A4}" presName="imageRepeatNode" presStyleLbl="alignAcc1" presStyleIdx="1" presStyleCnt="5"/>
      <dgm:spPr/>
      <dgm:t>
        <a:bodyPr/>
        <a:lstStyle/>
        <a:p>
          <a:endParaRPr lang="ru-RU"/>
        </a:p>
      </dgm:t>
    </dgm:pt>
    <dgm:pt modelId="{FD753A95-390D-4D22-B162-4E30CB8D3EC1}" type="pres">
      <dgm:prSet presAssocID="{777FC9F7-48BD-4AF5-8794-DCAF6993E0A4}" presName="imageaccent2" presStyleCnt="0"/>
      <dgm:spPr/>
    </dgm:pt>
    <dgm:pt modelId="{FA5D3112-BE88-4D28-8CE7-F237BE835CBF}" type="pres">
      <dgm:prSet presAssocID="{777FC9F7-48BD-4AF5-8794-DCAF6993E0A4}" presName="accentRepeatNode" presStyleLbl="solidAlignAcc1" presStyleIdx="3" presStyleCnt="10"/>
      <dgm:spPr/>
    </dgm:pt>
    <dgm:pt modelId="{C25689D1-E518-44D2-A84D-1848474BC36F}" type="pres">
      <dgm:prSet presAssocID="{219DDFFE-13D5-42B0-80B2-9C706A37691B}" presName="text3" presStyleCnt="0"/>
      <dgm:spPr/>
    </dgm:pt>
    <dgm:pt modelId="{663BABF9-08DC-418E-80D6-97BE41AE8A3F}" type="pres">
      <dgm:prSet presAssocID="{219DDFFE-13D5-42B0-80B2-9C706A37691B}" presName="textRepeatNode" presStyleLbl="alignNode1" presStyleIdx="2" presStyleCnt="5" custScaleX="123940" custScaleY="112508" custLinFactNeighborX="-6263" custLinFactNeighborY="-258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EAE0B-A940-49AF-BD8B-AC464DF0312E}" type="pres">
      <dgm:prSet presAssocID="{219DDFFE-13D5-42B0-80B2-9C706A37691B}" presName="textaccent3" presStyleCnt="0"/>
      <dgm:spPr/>
    </dgm:pt>
    <dgm:pt modelId="{24FD3613-8A13-4697-815B-5F77720B22F5}" type="pres">
      <dgm:prSet presAssocID="{219DDFFE-13D5-42B0-80B2-9C706A37691B}" presName="accentRepeatNode" presStyleLbl="solidAlignAcc1" presStyleIdx="4" presStyleCnt="10" custLinFactX="900000" custLinFactY="198095" custLinFactNeighborX="960499" custLinFactNeighborY="200000"/>
      <dgm:spPr/>
    </dgm:pt>
    <dgm:pt modelId="{9DDC2EC2-408C-434C-BB40-603F1A8F19B9}" type="pres">
      <dgm:prSet presAssocID="{DEDF2A4B-560F-42AA-977A-E58929D965DB}" presName="image3" presStyleCnt="0"/>
      <dgm:spPr/>
    </dgm:pt>
    <dgm:pt modelId="{510BCBB6-A88D-498F-9C6E-E54012E76CB6}" type="pres">
      <dgm:prSet presAssocID="{DEDF2A4B-560F-42AA-977A-E58929D965DB}" presName="imageRepeatNode" presStyleLbl="alignAcc1" presStyleIdx="2" presStyleCnt="5" custLinFactX="-23078" custLinFactNeighborX="-100000" custLinFactNeighborY="24882"/>
      <dgm:spPr/>
      <dgm:t>
        <a:bodyPr/>
        <a:lstStyle/>
        <a:p>
          <a:endParaRPr lang="ru-RU"/>
        </a:p>
      </dgm:t>
    </dgm:pt>
    <dgm:pt modelId="{4DDE9166-5335-40F7-9871-4FBA6DD05242}" type="pres">
      <dgm:prSet presAssocID="{DEDF2A4B-560F-42AA-977A-E58929D965DB}" presName="imageaccent3" presStyleCnt="0"/>
      <dgm:spPr/>
    </dgm:pt>
    <dgm:pt modelId="{59301B34-1222-4DB2-83F2-88EE292B7B36}" type="pres">
      <dgm:prSet presAssocID="{DEDF2A4B-560F-42AA-977A-E58929D965DB}" presName="accentRepeatNode" presStyleLbl="solidAlignAcc1" presStyleIdx="5" presStyleCnt="10" custLinFactX="-471821" custLinFactY="-12765" custLinFactNeighborX="-500000" custLinFactNeighborY="-100000"/>
      <dgm:spPr/>
    </dgm:pt>
    <dgm:pt modelId="{8FFB5A57-A307-481E-B66C-E501E5BA1568}" type="pres">
      <dgm:prSet presAssocID="{2451FCF4-23B9-44C6-8E00-59F8ACB70702}" presName="text4" presStyleCnt="0"/>
      <dgm:spPr/>
    </dgm:pt>
    <dgm:pt modelId="{43FAF06A-6C68-4B55-859E-895318454FA9}" type="pres">
      <dgm:prSet presAssocID="{2451FCF4-23B9-44C6-8E00-59F8ACB70702}" presName="textRepeatNode" presStyleLbl="alignNode1" presStyleIdx="3" presStyleCnt="5" custScaleX="138000" custScaleY="121886" custLinFactNeighborX="-55422" custLinFactNeighborY="353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A01259-2B46-4529-8DF4-13E9250F4971}" type="pres">
      <dgm:prSet presAssocID="{2451FCF4-23B9-44C6-8E00-59F8ACB70702}" presName="textaccent4" presStyleCnt="0"/>
      <dgm:spPr/>
    </dgm:pt>
    <dgm:pt modelId="{AC8B01F7-7CD9-41BC-AAFA-9D1D411DA94F}" type="pres">
      <dgm:prSet presAssocID="{2451FCF4-23B9-44C6-8E00-59F8ACB70702}" presName="accentRepeatNode" presStyleLbl="solidAlignAcc1" presStyleIdx="6" presStyleCnt="10"/>
      <dgm:spPr/>
    </dgm:pt>
    <dgm:pt modelId="{818CD5B8-9AC8-4900-899B-8ABEBD2BF9AB}" type="pres">
      <dgm:prSet presAssocID="{6BAE7917-DA47-4F50-9288-62E2B1FDB5B8}" presName="image4" presStyleCnt="0"/>
      <dgm:spPr/>
    </dgm:pt>
    <dgm:pt modelId="{80C98D3F-A964-4458-BAB1-F5DE4489119E}" type="pres">
      <dgm:prSet presAssocID="{6BAE7917-DA47-4F50-9288-62E2B1FDB5B8}" presName="imageRepeatNode" presStyleLbl="alignAcc1" presStyleIdx="3" presStyleCnt="5" custScaleX="138001" custScaleY="118858" custLinFactNeighborX="21365" custLinFactNeighborY="39585"/>
      <dgm:spPr/>
      <dgm:t>
        <a:bodyPr/>
        <a:lstStyle/>
        <a:p>
          <a:endParaRPr lang="ru-RU"/>
        </a:p>
      </dgm:t>
    </dgm:pt>
    <dgm:pt modelId="{64940F3B-DA5A-4601-9C0E-6990016C7DA5}" type="pres">
      <dgm:prSet presAssocID="{6BAE7917-DA47-4F50-9288-62E2B1FDB5B8}" presName="imageaccent4" presStyleCnt="0"/>
      <dgm:spPr/>
    </dgm:pt>
    <dgm:pt modelId="{41395142-5F7F-46D3-B5B8-A52FE6F5A79F}" type="pres">
      <dgm:prSet presAssocID="{6BAE7917-DA47-4F50-9288-62E2B1FDB5B8}" presName="accentRepeatNode" presStyleLbl="solidAlignAcc1" presStyleIdx="7" presStyleCnt="10"/>
      <dgm:spPr/>
    </dgm:pt>
    <dgm:pt modelId="{3216C8C0-77A8-4390-A2AA-D3280081B4A5}" type="pres">
      <dgm:prSet presAssocID="{7D670FCC-C03D-4A6B-AEC5-753E7BE7CDD5}" presName="text5" presStyleCnt="0"/>
      <dgm:spPr/>
    </dgm:pt>
    <dgm:pt modelId="{80E2BB30-BD20-45C8-9C0D-0973DDA3AD37}" type="pres">
      <dgm:prSet presAssocID="{7D670FCC-C03D-4A6B-AEC5-753E7BE7CDD5}" presName="textRepeatNode" presStyleLbl="alignNode1" presStyleIdx="4" presStyleCnt="5" custScaleX="143842" custScaleY="125532" custLinFactNeighborX="-16425" custLinFactNeighborY="185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2EB17-2B7C-4520-924D-2C793E32F938}" type="pres">
      <dgm:prSet presAssocID="{7D670FCC-C03D-4A6B-AEC5-753E7BE7CDD5}" presName="textaccent5" presStyleCnt="0"/>
      <dgm:spPr/>
    </dgm:pt>
    <dgm:pt modelId="{79CB1F81-E6E2-452A-9528-4F26F3F3E119}" type="pres">
      <dgm:prSet presAssocID="{7D670FCC-C03D-4A6B-AEC5-753E7BE7CDD5}" presName="accentRepeatNode" presStyleLbl="solidAlignAcc1" presStyleIdx="8" presStyleCnt="10" custLinFactX="-4081" custLinFactY="200000" custLinFactNeighborX="-100000" custLinFactNeighborY="258931"/>
      <dgm:spPr/>
    </dgm:pt>
    <dgm:pt modelId="{D2F43862-197F-4CE5-9A5A-A474B2D4D4B6}" type="pres">
      <dgm:prSet presAssocID="{FFBC2743-E8D2-4EB1-BDCC-46D5DE0D7036}" presName="image5" presStyleCnt="0"/>
      <dgm:spPr/>
    </dgm:pt>
    <dgm:pt modelId="{642FBE48-C7D4-4716-AC66-A8A1C7B0AA86}" type="pres">
      <dgm:prSet presAssocID="{FFBC2743-E8D2-4EB1-BDCC-46D5DE0D7036}" presName="imageRepeatNode" presStyleLbl="alignAcc1" presStyleIdx="4" presStyleCnt="5" custLinFactNeighborX="-74295" custLinFactNeighborY="53117"/>
      <dgm:spPr/>
      <dgm:t>
        <a:bodyPr/>
        <a:lstStyle/>
        <a:p>
          <a:endParaRPr lang="ru-RU"/>
        </a:p>
      </dgm:t>
    </dgm:pt>
    <dgm:pt modelId="{003AFA6F-0CFC-419B-A6FF-3FC2BC585D45}" type="pres">
      <dgm:prSet presAssocID="{FFBC2743-E8D2-4EB1-BDCC-46D5DE0D7036}" presName="imageaccent5" presStyleCnt="0"/>
      <dgm:spPr/>
    </dgm:pt>
    <dgm:pt modelId="{78B166BA-309E-4AA0-826D-06830965635B}" type="pres">
      <dgm:prSet presAssocID="{FFBC2743-E8D2-4EB1-BDCC-46D5DE0D7036}" presName="accentRepeatNode" presStyleLbl="solidAlignAcc1" presStyleIdx="9" presStyleCnt="10" custLinFactX="-36668" custLinFactY="800000" custLinFactNeighborX="-100000" custLinFactNeighborY="840273"/>
      <dgm:spPr/>
    </dgm:pt>
  </dgm:ptLst>
  <dgm:cxnLst>
    <dgm:cxn modelId="{C725065D-68C4-484E-92E0-60B7E5C6D53A}" type="presOf" srcId="{219DDFFE-13D5-42B0-80B2-9C706A37691B}" destId="{663BABF9-08DC-418E-80D6-97BE41AE8A3F}" srcOrd="0" destOrd="0" presId="urn:microsoft.com/office/officeart/2008/layout/HexagonCluster"/>
    <dgm:cxn modelId="{2FC4A87B-F34E-49C7-A225-C6F7F6AFDF43}" type="presOf" srcId="{1E069860-BF87-44A3-A95C-ECBAE0CD51AA}" destId="{542E7015-4D34-4722-B286-AFAE135BFD28}" srcOrd="0" destOrd="0" presId="urn:microsoft.com/office/officeart/2008/layout/HexagonCluster"/>
    <dgm:cxn modelId="{311C69F1-860B-479B-847A-3C889524C0E9}" srcId="{4928E7DF-43AE-41D3-90E6-5964A6D19802}" destId="{1E069860-BF87-44A3-A95C-ECBAE0CD51AA}" srcOrd="0" destOrd="0" parTransId="{A8E755F7-23FA-4D6F-9455-E91CB0D6115D}" sibTransId="{4D383E95-E99B-4543-930A-F12009BF09DC}"/>
    <dgm:cxn modelId="{34CD6BE8-B422-4306-BFA2-AF24AAF3BF4D}" type="presOf" srcId="{C9DDDFAF-E453-46C5-9AE1-D9C55F9A6E9B}" destId="{F39311B4-5982-47EB-8971-C9ACD1C59E24}" srcOrd="0" destOrd="0" presId="urn:microsoft.com/office/officeart/2008/layout/HexagonCluster"/>
    <dgm:cxn modelId="{2DD0A582-1284-42D5-9456-A5FBE6E64E6A}" type="presOf" srcId="{777FC9F7-48BD-4AF5-8794-DCAF6993E0A4}" destId="{F4FF76F8-C492-4A5E-BE87-9AC8AAD45857}" srcOrd="0" destOrd="0" presId="urn:microsoft.com/office/officeart/2008/layout/HexagonCluster"/>
    <dgm:cxn modelId="{27C8136D-4153-4551-A0F0-FC20D4F92FD1}" srcId="{4928E7DF-43AE-41D3-90E6-5964A6D19802}" destId="{2451FCF4-23B9-44C6-8E00-59F8ACB70702}" srcOrd="3" destOrd="0" parTransId="{64A4F6CB-4F54-43A9-BACF-FBED1AAFA1FB}" sibTransId="{6BAE7917-DA47-4F50-9288-62E2B1FDB5B8}"/>
    <dgm:cxn modelId="{843BCF78-48C7-457E-B7F4-818F6108EBD9}" type="presOf" srcId="{4D383E95-E99B-4543-930A-F12009BF09DC}" destId="{FADA979A-BE82-423D-9D3E-7564D6D75EE0}" srcOrd="0" destOrd="0" presId="urn:microsoft.com/office/officeart/2008/layout/HexagonCluster"/>
    <dgm:cxn modelId="{F1B41C95-76E8-4BCA-BBFF-2D6C60D4864D}" type="presOf" srcId="{6BAE7917-DA47-4F50-9288-62E2B1FDB5B8}" destId="{80C98D3F-A964-4458-BAB1-F5DE4489119E}" srcOrd="0" destOrd="0" presId="urn:microsoft.com/office/officeart/2008/layout/HexagonCluster"/>
    <dgm:cxn modelId="{509E9E3B-0018-4271-8B54-18CCB5A815AF}" type="presOf" srcId="{DEDF2A4B-560F-42AA-977A-E58929D965DB}" destId="{510BCBB6-A88D-498F-9C6E-E54012E76CB6}" srcOrd="0" destOrd="0" presId="urn:microsoft.com/office/officeart/2008/layout/HexagonCluster"/>
    <dgm:cxn modelId="{14DDE511-4FB6-4936-BD98-76EEE4980410}" srcId="{4928E7DF-43AE-41D3-90E6-5964A6D19802}" destId="{7D670FCC-C03D-4A6B-AEC5-753E7BE7CDD5}" srcOrd="4" destOrd="0" parTransId="{58D7BF13-A61F-42E2-8E76-406385762689}" sibTransId="{FFBC2743-E8D2-4EB1-BDCC-46D5DE0D7036}"/>
    <dgm:cxn modelId="{7EE69652-1948-4FA4-85EB-930A10B7163B}" type="presOf" srcId="{7D670FCC-C03D-4A6B-AEC5-753E7BE7CDD5}" destId="{80E2BB30-BD20-45C8-9C0D-0973DDA3AD37}" srcOrd="0" destOrd="0" presId="urn:microsoft.com/office/officeart/2008/layout/HexagonCluster"/>
    <dgm:cxn modelId="{7CD1ABD6-EC2B-4948-A467-A46E8BB89E5B}" type="presOf" srcId="{4928E7DF-43AE-41D3-90E6-5964A6D19802}" destId="{2158C7B2-CD91-4393-ACB5-0C087D2D8B82}" srcOrd="0" destOrd="0" presId="urn:microsoft.com/office/officeart/2008/layout/HexagonCluster"/>
    <dgm:cxn modelId="{6E3E9166-5503-4917-AEB2-3386D52BD886}" srcId="{4928E7DF-43AE-41D3-90E6-5964A6D19802}" destId="{219DDFFE-13D5-42B0-80B2-9C706A37691B}" srcOrd="2" destOrd="0" parTransId="{C6669FE1-EF12-4A07-AB53-62547DA7641C}" sibTransId="{DEDF2A4B-560F-42AA-977A-E58929D965DB}"/>
    <dgm:cxn modelId="{3C6D7BBB-5AFF-4810-81C5-613F9C3DCCC3}" srcId="{4928E7DF-43AE-41D3-90E6-5964A6D19802}" destId="{C9DDDFAF-E453-46C5-9AE1-D9C55F9A6E9B}" srcOrd="1" destOrd="0" parTransId="{157F0DC5-04ED-471C-9232-78573C4C8D26}" sibTransId="{777FC9F7-48BD-4AF5-8794-DCAF6993E0A4}"/>
    <dgm:cxn modelId="{AE7A2BF5-89A4-41D3-89C1-727BD2C865C0}" type="presOf" srcId="{FFBC2743-E8D2-4EB1-BDCC-46D5DE0D7036}" destId="{642FBE48-C7D4-4716-AC66-A8A1C7B0AA86}" srcOrd="0" destOrd="0" presId="urn:microsoft.com/office/officeart/2008/layout/HexagonCluster"/>
    <dgm:cxn modelId="{5CC50C05-92FE-4518-BCD3-7ECC1F639952}" type="presOf" srcId="{2451FCF4-23B9-44C6-8E00-59F8ACB70702}" destId="{43FAF06A-6C68-4B55-859E-895318454FA9}" srcOrd="0" destOrd="0" presId="urn:microsoft.com/office/officeart/2008/layout/HexagonCluster"/>
    <dgm:cxn modelId="{347B9C21-FA85-49D0-9B1A-7DFE2EA4628C}" type="presParOf" srcId="{2158C7B2-CD91-4393-ACB5-0C087D2D8B82}" destId="{EE180146-7112-4084-B063-52C45B1AC907}" srcOrd="0" destOrd="0" presId="urn:microsoft.com/office/officeart/2008/layout/HexagonCluster"/>
    <dgm:cxn modelId="{8B02A90F-8F71-40C1-96DC-FD3F977DB87E}" type="presParOf" srcId="{EE180146-7112-4084-B063-52C45B1AC907}" destId="{542E7015-4D34-4722-B286-AFAE135BFD28}" srcOrd="0" destOrd="0" presId="urn:microsoft.com/office/officeart/2008/layout/HexagonCluster"/>
    <dgm:cxn modelId="{31F02020-C7AE-4DDB-8176-A0E1754C2B06}" type="presParOf" srcId="{2158C7B2-CD91-4393-ACB5-0C087D2D8B82}" destId="{F721BC7A-B281-40B8-B9DF-C3498D9A6434}" srcOrd="1" destOrd="0" presId="urn:microsoft.com/office/officeart/2008/layout/HexagonCluster"/>
    <dgm:cxn modelId="{63A7E6DF-B261-49B5-A9E6-D9C22C90C86A}" type="presParOf" srcId="{F721BC7A-B281-40B8-B9DF-C3498D9A6434}" destId="{194E4221-B75D-4955-B394-3A5909D80886}" srcOrd="0" destOrd="0" presId="urn:microsoft.com/office/officeart/2008/layout/HexagonCluster"/>
    <dgm:cxn modelId="{26A19621-8CBB-4D10-9647-ACC9EB96F76D}" type="presParOf" srcId="{2158C7B2-CD91-4393-ACB5-0C087D2D8B82}" destId="{2DD88EE0-9DA2-4CBF-B149-307616CFF52B}" srcOrd="2" destOrd="0" presId="urn:microsoft.com/office/officeart/2008/layout/HexagonCluster"/>
    <dgm:cxn modelId="{DF475B42-3693-445D-B1F2-EB53C9012E53}" type="presParOf" srcId="{2DD88EE0-9DA2-4CBF-B149-307616CFF52B}" destId="{FADA979A-BE82-423D-9D3E-7564D6D75EE0}" srcOrd="0" destOrd="0" presId="urn:microsoft.com/office/officeart/2008/layout/HexagonCluster"/>
    <dgm:cxn modelId="{1E161D30-48A7-405D-83F6-DF826DABCD9D}" type="presParOf" srcId="{2158C7B2-CD91-4393-ACB5-0C087D2D8B82}" destId="{2242AC51-89D3-4888-9582-01D7A0E693D7}" srcOrd="3" destOrd="0" presId="urn:microsoft.com/office/officeart/2008/layout/HexagonCluster"/>
    <dgm:cxn modelId="{7CAF26D6-CC38-4B12-996A-02575CE9CC95}" type="presParOf" srcId="{2242AC51-89D3-4888-9582-01D7A0E693D7}" destId="{DF78EAAC-61C0-4B1C-B5D1-FD60C7C60851}" srcOrd="0" destOrd="0" presId="urn:microsoft.com/office/officeart/2008/layout/HexagonCluster"/>
    <dgm:cxn modelId="{BBA9E8ED-3387-44EE-B2E5-1E056F3DCDD5}" type="presParOf" srcId="{2158C7B2-CD91-4393-ACB5-0C087D2D8B82}" destId="{4EAE293E-5B81-476D-95D6-69537AC3013C}" srcOrd="4" destOrd="0" presId="urn:microsoft.com/office/officeart/2008/layout/HexagonCluster"/>
    <dgm:cxn modelId="{66B7D172-27D4-4078-A033-3EFE182097AB}" type="presParOf" srcId="{4EAE293E-5B81-476D-95D6-69537AC3013C}" destId="{F39311B4-5982-47EB-8971-C9ACD1C59E24}" srcOrd="0" destOrd="0" presId="urn:microsoft.com/office/officeart/2008/layout/HexagonCluster"/>
    <dgm:cxn modelId="{BEB2BFE0-28FB-46EF-8A48-675482BA42C9}" type="presParOf" srcId="{2158C7B2-CD91-4393-ACB5-0C087D2D8B82}" destId="{103F7B31-FBBE-48D3-8535-40B6813A44DD}" srcOrd="5" destOrd="0" presId="urn:microsoft.com/office/officeart/2008/layout/HexagonCluster"/>
    <dgm:cxn modelId="{D94E2F6E-A9EE-4133-93FC-874C21A49F10}" type="presParOf" srcId="{103F7B31-FBBE-48D3-8535-40B6813A44DD}" destId="{BA3D9459-2655-48B4-BB37-695F3C968358}" srcOrd="0" destOrd="0" presId="urn:microsoft.com/office/officeart/2008/layout/HexagonCluster"/>
    <dgm:cxn modelId="{1601FEA9-0D56-4CC4-A803-E9FCE287A423}" type="presParOf" srcId="{2158C7B2-CD91-4393-ACB5-0C087D2D8B82}" destId="{425EC1F3-0434-45F3-A7A3-A7AD93E08CD5}" srcOrd="6" destOrd="0" presId="urn:microsoft.com/office/officeart/2008/layout/HexagonCluster"/>
    <dgm:cxn modelId="{096E083F-38BF-4C93-8902-D59B42EA6675}" type="presParOf" srcId="{425EC1F3-0434-45F3-A7A3-A7AD93E08CD5}" destId="{F4FF76F8-C492-4A5E-BE87-9AC8AAD45857}" srcOrd="0" destOrd="0" presId="urn:microsoft.com/office/officeart/2008/layout/HexagonCluster"/>
    <dgm:cxn modelId="{39096EEF-F752-42EC-A52B-DE4BF9E74767}" type="presParOf" srcId="{2158C7B2-CD91-4393-ACB5-0C087D2D8B82}" destId="{FD753A95-390D-4D22-B162-4E30CB8D3EC1}" srcOrd="7" destOrd="0" presId="urn:microsoft.com/office/officeart/2008/layout/HexagonCluster"/>
    <dgm:cxn modelId="{2EEFB9A9-101D-44FC-B526-0E5B4012B03A}" type="presParOf" srcId="{FD753A95-390D-4D22-B162-4E30CB8D3EC1}" destId="{FA5D3112-BE88-4D28-8CE7-F237BE835CBF}" srcOrd="0" destOrd="0" presId="urn:microsoft.com/office/officeart/2008/layout/HexagonCluster"/>
    <dgm:cxn modelId="{532766D5-2938-4F94-8828-ADF8B1AACBCD}" type="presParOf" srcId="{2158C7B2-CD91-4393-ACB5-0C087D2D8B82}" destId="{C25689D1-E518-44D2-A84D-1848474BC36F}" srcOrd="8" destOrd="0" presId="urn:microsoft.com/office/officeart/2008/layout/HexagonCluster"/>
    <dgm:cxn modelId="{7DF55BE9-1BC1-4FB9-8C46-F39F27B11B5D}" type="presParOf" srcId="{C25689D1-E518-44D2-A84D-1848474BC36F}" destId="{663BABF9-08DC-418E-80D6-97BE41AE8A3F}" srcOrd="0" destOrd="0" presId="urn:microsoft.com/office/officeart/2008/layout/HexagonCluster"/>
    <dgm:cxn modelId="{532D7A37-EE4A-40E3-96F3-A4E02C925DBA}" type="presParOf" srcId="{2158C7B2-CD91-4393-ACB5-0C087D2D8B82}" destId="{B36EAE0B-A940-49AF-BD8B-AC464DF0312E}" srcOrd="9" destOrd="0" presId="urn:microsoft.com/office/officeart/2008/layout/HexagonCluster"/>
    <dgm:cxn modelId="{F945A33B-557A-4C0A-8F48-2D497AAF2413}" type="presParOf" srcId="{B36EAE0B-A940-49AF-BD8B-AC464DF0312E}" destId="{24FD3613-8A13-4697-815B-5F77720B22F5}" srcOrd="0" destOrd="0" presId="urn:microsoft.com/office/officeart/2008/layout/HexagonCluster"/>
    <dgm:cxn modelId="{23AB10B4-2C0C-4CC6-8E18-16FB2FDF8AB5}" type="presParOf" srcId="{2158C7B2-CD91-4393-ACB5-0C087D2D8B82}" destId="{9DDC2EC2-408C-434C-BB40-603F1A8F19B9}" srcOrd="10" destOrd="0" presId="urn:microsoft.com/office/officeart/2008/layout/HexagonCluster"/>
    <dgm:cxn modelId="{E3759FAB-AA7B-4207-AA7D-39EA99CC48F7}" type="presParOf" srcId="{9DDC2EC2-408C-434C-BB40-603F1A8F19B9}" destId="{510BCBB6-A88D-498F-9C6E-E54012E76CB6}" srcOrd="0" destOrd="0" presId="urn:microsoft.com/office/officeart/2008/layout/HexagonCluster"/>
    <dgm:cxn modelId="{2216F1C5-31C9-46A1-82B0-7578FE43F2EC}" type="presParOf" srcId="{2158C7B2-CD91-4393-ACB5-0C087D2D8B82}" destId="{4DDE9166-5335-40F7-9871-4FBA6DD05242}" srcOrd="11" destOrd="0" presId="urn:microsoft.com/office/officeart/2008/layout/HexagonCluster"/>
    <dgm:cxn modelId="{F600286B-7D24-48AE-95E2-4098B90DA4FC}" type="presParOf" srcId="{4DDE9166-5335-40F7-9871-4FBA6DD05242}" destId="{59301B34-1222-4DB2-83F2-88EE292B7B36}" srcOrd="0" destOrd="0" presId="urn:microsoft.com/office/officeart/2008/layout/HexagonCluster"/>
    <dgm:cxn modelId="{2BEFA1FC-8A11-44C7-B037-180FE4C70E50}" type="presParOf" srcId="{2158C7B2-CD91-4393-ACB5-0C087D2D8B82}" destId="{8FFB5A57-A307-481E-B66C-E501E5BA1568}" srcOrd="12" destOrd="0" presId="urn:microsoft.com/office/officeart/2008/layout/HexagonCluster"/>
    <dgm:cxn modelId="{6DED6B21-7296-4DFD-9D24-14E4F0BC6CEF}" type="presParOf" srcId="{8FFB5A57-A307-481E-B66C-E501E5BA1568}" destId="{43FAF06A-6C68-4B55-859E-895318454FA9}" srcOrd="0" destOrd="0" presId="urn:microsoft.com/office/officeart/2008/layout/HexagonCluster"/>
    <dgm:cxn modelId="{6AEFAE6E-6894-4288-9EB0-490362182C63}" type="presParOf" srcId="{2158C7B2-CD91-4393-ACB5-0C087D2D8B82}" destId="{F3A01259-2B46-4529-8DF4-13E9250F4971}" srcOrd="13" destOrd="0" presId="urn:microsoft.com/office/officeart/2008/layout/HexagonCluster"/>
    <dgm:cxn modelId="{C1DD5126-1360-445B-A0C1-987EC1B28826}" type="presParOf" srcId="{F3A01259-2B46-4529-8DF4-13E9250F4971}" destId="{AC8B01F7-7CD9-41BC-AAFA-9D1D411DA94F}" srcOrd="0" destOrd="0" presId="urn:microsoft.com/office/officeart/2008/layout/HexagonCluster"/>
    <dgm:cxn modelId="{2CD585CB-31D7-4F35-840D-1EC23E76D98D}" type="presParOf" srcId="{2158C7B2-CD91-4393-ACB5-0C087D2D8B82}" destId="{818CD5B8-9AC8-4900-899B-8ABEBD2BF9AB}" srcOrd="14" destOrd="0" presId="urn:microsoft.com/office/officeart/2008/layout/HexagonCluster"/>
    <dgm:cxn modelId="{65E6A85F-834F-4052-B051-D9F35BBBD2DE}" type="presParOf" srcId="{818CD5B8-9AC8-4900-899B-8ABEBD2BF9AB}" destId="{80C98D3F-A964-4458-BAB1-F5DE4489119E}" srcOrd="0" destOrd="0" presId="urn:microsoft.com/office/officeart/2008/layout/HexagonCluster"/>
    <dgm:cxn modelId="{48F5AD37-9814-418E-8A1A-AF275A1B3360}" type="presParOf" srcId="{2158C7B2-CD91-4393-ACB5-0C087D2D8B82}" destId="{64940F3B-DA5A-4601-9C0E-6990016C7DA5}" srcOrd="15" destOrd="0" presId="urn:microsoft.com/office/officeart/2008/layout/HexagonCluster"/>
    <dgm:cxn modelId="{124BC4B3-F4BE-4366-962A-B2A1E107C284}" type="presParOf" srcId="{64940F3B-DA5A-4601-9C0E-6990016C7DA5}" destId="{41395142-5F7F-46D3-B5B8-A52FE6F5A79F}" srcOrd="0" destOrd="0" presId="urn:microsoft.com/office/officeart/2008/layout/HexagonCluster"/>
    <dgm:cxn modelId="{979EB212-8B7B-4C01-8F93-D670624FE78B}" type="presParOf" srcId="{2158C7B2-CD91-4393-ACB5-0C087D2D8B82}" destId="{3216C8C0-77A8-4390-A2AA-D3280081B4A5}" srcOrd="16" destOrd="0" presId="urn:microsoft.com/office/officeart/2008/layout/HexagonCluster"/>
    <dgm:cxn modelId="{3FC87CCB-C5A9-420E-8C7D-E12656FA55C4}" type="presParOf" srcId="{3216C8C0-77A8-4390-A2AA-D3280081B4A5}" destId="{80E2BB30-BD20-45C8-9C0D-0973DDA3AD37}" srcOrd="0" destOrd="0" presId="urn:microsoft.com/office/officeart/2008/layout/HexagonCluster"/>
    <dgm:cxn modelId="{DBE4D435-2A5F-473F-BFBD-5F96C5C7B1C6}" type="presParOf" srcId="{2158C7B2-CD91-4393-ACB5-0C087D2D8B82}" destId="{C932EB17-2B7C-4520-924D-2C793E32F938}" srcOrd="17" destOrd="0" presId="urn:microsoft.com/office/officeart/2008/layout/HexagonCluster"/>
    <dgm:cxn modelId="{EDF783A5-9776-436D-AE16-3C22F0892512}" type="presParOf" srcId="{C932EB17-2B7C-4520-924D-2C793E32F938}" destId="{79CB1F81-E6E2-452A-9528-4F26F3F3E119}" srcOrd="0" destOrd="0" presId="urn:microsoft.com/office/officeart/2008/layout/HexagonCluster"/>
    <dgm:cxn modelId="{24800BCD-97C3-4695-8E11-F9C38C5CA149}" type="presParOf" srcId="{2158C7B2-CD91-4393-ACB5-0C087D2D8B82}" destId="{D2F43862-197F-4CE5-9A5A-A474B2D4D4B6}" srcOrd="18" destOrd="0" presId="urn:microsoft.com/office/officeart/2008/layout/HexagonCluster"/>
    <dgm:cxn modelId="{5483CE07-495C-479F-9144-A00B3DE70E6F}" type="presParOf" srcId="{D2F43862-197F-4CE5-9A5A-A474B2D4D4B6}" destId="{642FBE48-C7D4-4716-AC66-A8A1C7B0AA86}" srcOrd="0" destOrd="0" presId="urn:microsoft.com/office/officeart/2008/layout/HexagonCluster"/>
    <dgm:cxn modelId="{E09DD19E-8182-4086-AC22-B46B8FE77BBC}" type="presParOf" srcId="{2158C7B2-CD91-4393-ACB5-0C087D2D8B82}" destId="{003AFA6F-0CFC-419B-A6FF-3FC2BC585D45}" srcOrd="19" destOrd="0" presId="urn:microsoft.com/office/officeart/2008/layout/HexagonCluster"/>
    <dgm:cxn modelId="{98D664BC-AA82-4D30-A7F6-8A4182CD8E70}" type="presParOf" srcId="{003AFA6F-0CFC-419B-A6FF-3FC2BC585D45}" destId="{78B166BA-309E-4AA0-826D-06830965635B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186501C-123C-4EC6-B02E-4A7054237E62}" type="doc">
      <dgm:prSet loTypeId="urn:microsoft.com/office/officeart/2005/8/layout/chevron2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7024230B-50AC-49FD-9D6B-F3C1A3BDAFF5}">
      <dgm:prSet phldrT="[Текст]" phldr="1"/>
      <dgm:spPr/>
      <dgm:t>
        <a:bodyPr/>
        <a:lstStyle/>
        <a:p>
          <a:endParaRPr lang="ru-RU"/>
        </a:p>
      </dgm:t>
    </dgm:pt>
    <dgm:pt modelId="{F2164D9A-6659-4A2F-92BF-9061C7D88F6D}" cxnId="{F2EA7981-C919-48D2-A863-37E3EB85EE8F}" type="parTrans">
      <dgm:prSet/>
      <dgm:spPr/>
      <dgm:t>
        <a:bodyPr/>
        <a:lstStyle/>
        <a:p>
          <a:endParaRPr lang="ru-RU"/>
        </a:p>
      </dgm:t>
    </dgm:pt>
    <dgm:pt modelId="{6B048578-1A07-43F0-A3AD-1F7A285E3A13}" cxnId="{F2EA7981-C919-48D2-A863-37E3EB85EE8F}" type="sibTrans">
      <dgm:prSet/>
      <dgm:spPr/>
      <dgm:t>
        <a:bodyPr/>
        <a:lstStyle/>
        <a:p>
          <a:endParaRPr lang="ru-RU"/>
        </a:p>
      </dgm:t>
    </dgm:pt>
    <dgm:pt modelId="{695C832E-3D42-40C8-A4F3-368EBD1A5C99}">
      <dgm:prSet phldrT="[Текст]" custT="1"/>
      <dgm:spPr/>
      <dgm:t>
        <a:bodyPr/>
        <a:lstStyle/>
        <a:p>
          <a:pPr marL="342900" indent="-342900" algn="just" defTabSz="914400" rtl="0" eaLnBrk="1" latinLnBrk="0" hangingPunct="1">
            <a:lnSpc>
              <a:spcPct val="80000"/>
            </a:lnSpc>
            <a:spcBef>
              <a:spcPct val="20000"/>
            </a:spcBef>
            <a:buFont typeface="Arial" panose="020B0604020202020204" pitchFamily="34" charset="0"/>
            <a:buChar char="•"/>
          </a:pPr>
          <a:r>
            <a:rPr lang="ru-RU" sz="2500" b="1" kern="12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объединение усилий педагогического коллектива для снижения дезадаптации у школьников с ОВЗ</a:t>
          </a:r>
          <a:endParaRPr lang="ru-RU" sz="2500" b="1" kern="1200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95E7E2D-1F72-4E6A-90F4-806FBCD53150}" cxnId="{5D40CB08-E468-45AA-AB28-0DB4C09408F6}" type="parTrans">
      <dgm:prSet/>
      <dgm:spPr/>
      <dgm:t>
        <a:bodyPr/>
        <a:lstStyle/>
        <a:p>
          <a:endParaRPr lang="ru-RU"/>
        </a:p>
      </dgm:t>
    </dgm:pt>
    <dgm:pt modelId="{3D1F2BB8-2B87-4C70-9669-1E2C01FBE8F6}" cxnId="{5D40CB08-E468-45AA-AB28-0DB4C09408F6}" type="sibTrans">
      <dgm:prSet/>
      <dgm:spPr/>
      <dgm:t>
        <a:bodyPr/>
        <a:lstStyle/>
        <a:p>
          <a:endParaRPr lang="ru-RU"/>
        </a:p>
      </dgm:t>
    </dgm:pt>
    <dgm:pt modelId="{5F10A2DD-8A99-4DBC-BA59-BC53EF9E8746}">
      <dgm:prSet phldrT="[Текст]" phldr="1"/>
      <dgm:spPr/>
      <dgm:t>
        <a:bodyPr/>
        <a:lstStyle/>
        <a:p>
          <a:endParaRPr lang="ru-RU"/>
        </a:p>
      </dgm:t>
    </dgm:pt>
    <dgm:pt modelId="{0D09D1E3-4AEC-4328-87C9-5125BBD94A19}" cxnId="{58750975-171B-4313-B769-1DD6DFB64B3A}" type="parTrans">
      <dgm:prSet/>
      <dgm:spPr/>
      <dgm:t>
        <a:bodyPr/>
        <a:lstStyle/>
        <a:p>
          <a:endParaRPr lang="ru-RU"/>
        </a:p>
      </dgm:t>
    </dgm:pt>
    <dgm:pt modelId="{278399AC-A4C0-4254-85BF-559195CCD908}" cxnId="{58750975-171B-4313-B769-1DD6DFB64B3A}" type="sibTrans">
      <dgm:prSet/>
      <dgm:spPr/>
      <dgm:t>
        <a:bodyPr/>
        <a:lstStyle/>
        <a:p>
          <a:endParaRPr lang="ru-RU"/>
        </a:p>
      </dgm:t>
    </dgm:pt>
    <dgm:pt modelId="{2D3D183F-97A6-4810-89EE-946C74D16ABB}">
      <dgm:prSet phldrT="[Текст]" custT="1"/>
      <dgm:spPr/>
      <dgm:t>
        <a:bodyPr/>
        <a:lstStyle/>
        <a:p>
          <a:pPr marL="342900" indent="-342900" algn="just" defTabSz="914400" rtl="0" eaLnBrk="1" latinLnBrk="0" hangingPunct="1">
            <a:lnSpc>
              <a:spcPct val="80000"/>
            </a:lnSpc>
            <a:spcBef>
              <a:spcPct val="20000"/>
            </a:spcBef>
            <a:buFont typeface="Arial" panose="020B0604020202020204" pitchFamily="34" charset="0"/>
            <a:buChar char="•"/>
          </a:pPr>
          <a:r>
            <a:rPr lang="ru-RU" sz="2500" b="1" kern="12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повышение их эмоционального благополучия</a:t>
          </a:r>
          <a:endParaRPr lang="ru-RU" sz="2500" b="1" kern="1200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5110DADC-48CD-48BC-98E2-0AE019EBE6F5}" cxnId="{45E7D980-B4EF-4E12-A518-F781867FAA47}" type="parTrans">
      <dgm:prSet/>
      <dgm:spPr/>
      <dgm:t>
        <a:bodyPr/>
        <a:lstStyle/>
        <a:p>
          <a:endParaRPr lang="ru-RU"/>
        </a:p>
      </dgm:t>
    </dgm:pt>
    <dgm:pt modelId="{540D5185-DEAC-4719-9021-7DA3ED87170A}" cxnId="{45E7D980-B4EF-4E12-A518-F781867FAA47}" type="sibTrans">
      <dgm:prSet/>
      <dgm:spPr/>
      <dgm:t>
        <a:bodyPr/>
        <a:lstStyle/>
        <a:p>
          <a:endParaRPr lang="ru-RU"/>
        </a:p>
      </dgm:t>
    </dgm:pt>
    <dgm:pt modelId="{4B89FA97-D3A3-49F9-95B6-E1567AB7C1BA}">
      <dgm:prSet phldrT="[Текст]" phldr="1"/>
      <dgm:spPr/>
      <dgm:t>
        <a:bodyPr/>
        <a:lstStyle/>
        <a:p>
          <a:endParaRPr lang="ru-RU"/>
        </a:p>
      </dgm:t>
    </dgm:pt>
    <dgm:pt modelId="{BF871575-E87A-4529-A183-BC117FCF141A}" cxnId="{5E13F0C1-85B8-4426-B7EE-2DC277E98F86}" type="parTrans">
      <dgm:prSet/>
      <dgm:spPr/>
      <dgm:t>
        <a:bodyPr/>
        <a:lstStyle/>
        <a:p>
          <a:endParaRPr lang="ru-RU"/>
        </a:p>
      </dgm:t>
    </dgm:pt>
    <dgm:pt modelId="{E9B7392A-AF66-4332-B2FE-D92A74281430}" cxnId="{5E13F0C1-85B8-4426-B7EE-2DC277E98F86}" type="sibTrans">
      <dgm:prSet/>
      <dgm:spPr/>
      <dgm:t>
        <a:bodyPr/>
        <a:lstStyle/>
        <a:p>
          <a:endParaRPr lang="ru-RU"/>
        </a:p>
      </dgm:t>
    </dgm:pt>
    <dgm:pt modelId="{656DD107-6747-4B64-BAF7-D644F5E76671}">
      <dgm:prSet phldrT="[Текст]" custT="1"/>
      <dgm:spPr/>
      <dgm:t>
        <a:bodyPr/>
        <a:lstStyle/>
        <a:p>
          <a:pPr marL="342900" indent="-342900" algn="just" defTabSz="914400" rtl="0" eaLnBrk="1" latinLnBrk="0" hangingPunct="1">
            <a:lnSpc>
              <a:spcPct val="80000"/>
            </a:lnSpc>
            <a:spcBef>
              <a:spcPct val="20000"/>
            </a:spcBef>
            <a:buFont typeface="Arial" panose="020B0604020202020204" pitchFamily="34" charset="0"/>
            <a:buChar char="•"/>
          </a:pPr>
          <a:r>
            <a:rPr lang="ru-RU" sz="2500" b="1" kern="12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сохранения здоровья</a:t>
          </a:r>
          <a:endParaRPr lang="ru-RU" sz="2500" b="1" kern="1200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AC155E3C-6DBB-42A3-B093-1C577569FB22}" cxnId="{D9C25B25-2C49-4765-9CA4-7160A5E94C1D}" type="parTrans">
      <dgm:prSet/>
      <dgm:spPr/>
      <dgm:t>
        <a:bodyPr/>
        <a:lstStyle/>
        <a:p>
          <a:endParaRPr lang="ru-RU"/>
        </a:p>
      </dgm:t>
    </dgm:pt>
    <dgm:pt modelId="{6846BF8A-8EED-4AEA-9F56-8AFA66153CE6}" cxnId="{D9C25B25-2C49-4765-9CA4-7160A5E94C1D}" type="sibTrans">
      <dgm:prSet/>
      <dgm:spPr/>
      <dgm:t>
        <a:bodyPr/>
        <a:lstStyle/>
        <a:p>
          <a:endParaRPr lang="ru-RU"/>
        </a:p>
      </dgm:t>
    </dgm:pt>
    <dgm:pt modelId="{16ECCA25-BE3B-4F4B-AE33-2239590D05E4}">
      <dgm:prSet phldrT="[Текст]" phldr="1"/>
      <dgm:spPr/>
      <dgm:t>
        <a:bodyPr/>
        <a:lstStyle/>
        <a:p>
          <a:endParaRPr lang="ru-RU" dirty="0"/>
        </a:p>
      </dgm:t>
    </dgm:pt>
    <dgm:pt modelId="{B402AF4E-9CC3-422B-8FE3-9A9A7EEE542A}" cxnId="{82F7015C-C465-4044-A3ED-3D7CA69974B9}" type="parTrans">
      <dgm:prSet/>
      <dgm:spPr/>
      <dgm:t>
        <a:bodyPr/>
        <a:lstStyle/>
        <a:p>
          <a:endParaRPr lang="ru-RU"/>
        </a:p>
      </dgm:t>
    </dgm:pt>
    <dgm:pt modelId="{8166AAD4-458B-41C8-82BC-29DFEF44BC37}" cxnId="{82F7015C-C465-4044-A3ED-3D7CA69974B9}" type="sibTrans">
      <dgm:prSet/>
      <dgm:spPr/>
      <dgm:t>
        <a:bodyPr/>
        <a:lstStyle/>
        <a:p>
          <a:endParaRPr lang="ru-RU"/>
        </a:p>
      </dgm:t>
    </dgm:pt>
    <dgm:pt modelId="{46ECD6CC-F2A4-4989-9B2B-AA3D07B30796}">
      <dgm:prSet phldrT="[Текст]" custT="1"/>
      <dgm:spPr/>
      <dgm:t>
        <a:bodyPr/>
        <a:lstStyle/>
        <a:p>
          <a:pPr marL="342900" indent="-342900" algn="just" defTabSz="914400" rtl="0" eaLnBrk="1" latinLnBrk="0" hangingPunct="1">
            <a:lnSpc>
              <a:spcPct val="80000"/>
            </a:lnSpc>
            <a:spcBef>
              <a:spcPct val="20000"/>
            </a:spcBef>
            <a:buFont typeface="Arial" panose="020B0604020202020204" pitchFamily="34" charset="0"/>
            <a:buChar char="•"/>
          </a:pPr>
          <a:r>
            <a:rPr lang="ru-RU" sz="2500" b="1" kern="12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дальнейшая коррекция недостатков развития</a:t>
          </a:r>
          <a:endParaRPr lang="ru-RU" sz="2500" b="1" kern="1200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81E9FBB-F983-4FEA-BA54-E16696C41DAE}" cxnId="{F62C8571-E144-4B62-960C-0E882513CD9B}" type="parTrans">
      <dgm:prSet/>
      <dgm:spPr/>
      <dgm:t>
        <a:bodyPr/>
        <a:lstStyle/>
        <a:p>
          <a:endParaRPr lang="ru-RU"/>
        </a:p>
      </dgm:t>
    </dgm:pt>
    <dgm:pt modelId="{0310957D-2552-4A58-B42C-238553CF5992}" cxnId="{F62C8571-E144-4B62-960C-0E882513CD9B}" type="sibTrans">
      <dgm:prSet/>
      <dgm:spPr/>
      <dgm:t>
        <a:bodyPr/>
        <a:lstStyle/>
        <a:p>
          <a:endParaRPr lang="ru-RU"/>
        </a:p>
      </dgm:t>
    </dgm:pt>
    <dgm:pt modelId="{A3F4117F-5670-4212-B3F6-1CA35C3214A1}" type="pres">
      <dgm:prSet presAssocID="{4186501C-123C-4EC6-B02E-4A7054237E6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251D6F-5777-48A9-B6F5-A5D8E49886CE}" type="pres">
      <dgm:prSet presAssocID="{7024230B-50AC-49FD-9D6B-F3C1A3BDAFF5}" presName="composite" presStyleCnt="0"/>
      <dgm:spPr/>
    </dgm:pt>
    <dgm:pt modelId="{24FAC944-14EC-43F2-93CC-B3B048778D40}" type="pres">
      <dgm:prSet presAssocID="{7024230B-50AC-49FD-9D6B-F3C1A3BDAFF5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6862A0-84A6-4810-84BE-952377A6294B}" type="pres">
      <dgm:prSet presAssocID="{7024230B-50AC-49FD-9D6B-F3C1A3BDAFF5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0A591-8CED-4C8C-B48C-F7F4AD948253}" type="pres">
      <dgm:prSet presAssocID="{6B048578-1A07-43F0-A3AD-1F7A285E3A13}" presName="sp" presStyleCnt="0"/>
      <dgm:spPr/>
    </dgm:pt>
    <dgm:pt modelId="{AF0B892F-C0B2-489F-934A-DC05446F8A55}" type="pres">
      <dgm:prSet presAssocID="{5F10A2DD-8A99-4DBC-BA59-BC53EF9E8746}" presName="composite" presStyleCnt="0"/>
      <dgm:spPr/>
    </dgm:pt>
    <dgm:pt modelId="{4B83EB65-5DB5-46BB-96EC-4D8AA802F713}" type="pres">
      <dgm:prSet presAssocID="{5F10A2DD-8A99-4DBC-BA59-BC53EF9E8746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4A4C30-6ED8-49DD-AEAC-9CB70689BFB5}" type="pres">
      <dgm:prSet presAssocID="{5F10A2DD-8A99-4DBC-BA59-BC53EF9E8746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BC9950-1F66-4E55-A687-EA6EE1F0EDD9}" type="pres">
      <dgm:prSet presAssocID="{278399AC-A4C0-4254-85BF-559195CCD908}" presName="sp" presStyleCnt="0"/>
      <dgm:spPr/>
    </dgm:pt>
    <dgm:pt modelId="{23A5EC95-161F-4C0A-9736-8F95CD240D5C}" type="pres">
      <dgm:prSet presAssocID="{4B89FA97-D3A3-49F9-95B6-E1567AB7C1BA}" presName="composite" presStyleCnt="0"/>
      <dgm:spPr/>
    </dgm:pt>
    <dgm:pt modelId="{C9FC7191-497E-4FE0-9F9A-8DBA615E7D54}" type="pres">
      <dgm:prSet presAssocID="{4B89FA97-D3A3-49F9-95B6-E1567AB7C1BA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8D75A0-A1DB-4A86-BE4C-C7782B18E3C7}" type="pres">
      <dgm:prSet presAssocID="{4B89FA97-D3A3-49F9-95B6-E1567AB7C1BA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90B03E-9B3C-46C2-8ABC-323BC7660A45}" type="pres">
      <dgm:prSet presAssocID="{E9B7392A-AF66-4332-B2FE-D92A74281430}" presName="sp" presStyleCnt="0"/>
      <dgm:spPr/>
    </dgm:pt>
    <dgm:pt modelId="{BDAC3498-CEB0-484C-9E27-363C734E346C}" type="pres">
      <dgm:prSet presAssocID="{16ECCA25-BE3B-4F4B-AE33-2239590D05E4}" presName="composite" presStyleCnt="0"/>
      <dgm:spPr/>
    </dgm:pt>
    <dgm:pt modelId="{2FF48674-E2D2-447A-AC32-F61004A49642}" type="pres">
      <dgm:prSet presAssocID="{16ECCA25-BE3B-4F4B-AE33-2239590D05E4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A11D76-2598-4040-A177-0F1F4EF97589}" type="pres">
      <dgm:prSet presAssocID="{16ECCA25-BE3B-4F4B-AE33-2239590D05E4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750975-171B-4313-B769-1DD6DFB64B3A}" srcId="{4186501C-123C-4EC6-B02E-4A7054237E62}" destId="{5F10A2DD-8A99-4DBC-BA59-BC53EF9E8746}" srcOrd="1" destOrd="0" parTransId="{0D09D1E3-4AEC-4328-87C9-5125BBD94A19}" sibTransId="{278399AC-A4C0-4254-85BF-559195CCD908}"/>
    <dgm:cxn modelId="{F62C8571-E144-4B62-960C-0E882513CD9B}" srcId="{16ECCA25-BE3B-4F4B-AE33-2239590D05E4}" destId="{46ECD6CC-F2A4-4989-9B2B-AA3D07B30796}" srcOrd="0" destOrd="0" parTransId="{981E9FBB-F983-4FEA-BA54-E16696C41DAE}" sibTransId="{0310957D-2552-4A58-B42C-238553CF5992}"/>
    <dgm:cxn modelId="{78ABE7FC-3B7E-4737-90F5-29943AE27AAD}" type="presOf" srcId="{46ECD6CC-F2A4-4989-9B2B-AA3D07B30796}" destId="{6AA11D76-2598-4040-A177-0F1F4EF97589}" srcOrd="0" destOrd="0" presId="urn:microsoft.com/office/officeart/2005/8/layout/chevron2"/>
    <dgm:cxn modelId="{5D40CB08-E468-45AA-AB28-0DB4C09408F6}" srcId="{7024230B-50AC-49FD-9D6B-F3C1A3BDAFF5}" destId="{695C832E-3D42-40C8-A4F3-368EBD1A5C99}" srcOrd="0" destOrd="0" parTransId="{995E7E2D-1F72-4E6A-90F4-806FBCD53150}" sibTransId="{3D1F2BB8-2B87-4C70-9669-1E2C01FBE8F6}"/>
    <dgm:cxn modelId="{36EEA57C-986D-498C-9002-6263B5FBFBBA}" type="presOf" srcId="{656DD107-6747-4B64-BAF7-D644F5E76671}" destId="{7F8D75A0-A1DB-4A86-BE4C-C7782B18E3C7}" srcOrd="0" destOrd="0" presId="urn:microsoft.com/office/officeart/2005/8/layout/chevron2"/>
    <dgm:cxn modelId="{3949B6FA-89E4-45E5-8C40-76DE3DE1692E}" type="presOf" srcId="{695C832E-3D42-40C8-A4F3-368EBD1A5C99}" destId="{9C6862A0-84A6-4810-84BE-952377A6294B}" srcOrd="0" destOrd="0" presId="urn:microsoft.com/office/officeart/2005/8/layout/chevron2"/>
    <dgm:cxn modelId="{57C0C00B-F1B5-49CD-B739-27FC990EA213}" type="presOf" srcId="{5F10A2DD-8A99-4DBC-BA59-BC53EF9E8746}" destId="{4B83EB65-5DB5-46BB-96EC-4D8AA802F713}" srcOrd="0" destOrd="0" presId="urn:microsoft.com/office/officeart/2005/8/layout/chevron2"/>
    <dgm:cxn modelId="{45E7D980-B4EF-4E12-A518-F781867FAA47}" srcId="{5F10A2DD-8A99-4DBC-BA59-BC53EF9E8746}" destId="{2D3D183F-97A6-4810-89EE-946C74D16ABB}" srcOrd="0" destOrd="0" parTransId="{5110DADC-48CD-48BC-98E2-0AE019EBE6F5}" sibTransId="{540D5185-DEAC-4719-9021-7DA3ED87170A}"/>
    <dgm:cxn modelId="{6FCC8507-3951-4E47-BC25-FA938452FBE7}" type="presOf" srcId="{4B89FA97-D3A3-49F9-95B6-E1567AB7C1BA}" destId="{C9FC7191-497E-4FE0-9F9A-8DBA615E7D54}" srcOrd="0" destOrd="0" presId="urn:microsoft.com/office/officeart/2005/8/layout/chevron2"/>
    <dgm:cxn modelId="{6853DEA3-B75B-4ABC-B01A-7F54BCE9FB5F}" type="presOf" srcId="{16ECCA25-BE3B-4F4B-AE33-2239590D05E4}" destId="{2FF48674-E2D2-447A-AC32-F61004A49642}" srcOrd="0" destOrd="0" presId="urn:microsoft.com/office/officeart/2005/8/layout/chevron2"/>
    <dgm:cxn modelId="{FF5D4D43-E763-41BB-84D9-914D791098BD}" type="presOf" srcId="{7024230B-50AC-49FD-9D6B-F3C1A3BDAFF5}" destId="{24FAC944-14EC-43F2-93CC-B3B048778D40}" srcOrd="0" destOrd="0" presId="urn:microsoft.com/office/officeart/2005/8/layout/chevron2"/>
    <dgm:cxn modelId="{1D9FE660-89EC-40C7-838E-E2B12B966292}" type="presOf" srcId="{2D3D183F-97A6-4810-89EE-946C74D16ABB}" destId="{354A4C30-6ED8-49DD-AEAC-9CB70689BFB5}" srcOrd="0" destOrd="0" presId="urn:microsoft.com/office/officeart/2005/8/layout/chevron2"/>
    <dgm:cxn modelId="{C9804BF8-9C9B-406E-A148-2F5E97F532E3}" type="presOf" srcId="{4186501C-123C-4EC6-B02E-4A7054237E62}" destId="{A3F4117F-5670-4212-B3F6-1CA35C3214A1}" srcOrd="0" destOrd="0" presId="urn:microsoft.com/office/officeart/2005/8/layout/chevron2"/>
    <dgm:cxn modelId="{F2EA7981-C919-48D2-A863-37E3EB85EE8F}" srcId="{4186501C-123C-4EC6-B02E-4A7054237E62}" destId="{7024230B-50AC-49FD-9D6B-F3C1A3BDAFF5}" srcOrd="0" destOrd="0" parTransId="{F2164D9A-6659-4A2F-92BF-9061C7D88F6D}" sibTransId="{6B048578-1A07-43F0-A3AD-1F7A285E3A13}"/>
    <dgm:cxn modelId="{82F7015C-C465-4044-A3ED-3D7CA69974B9}" srcId="{4186501C-123C-4EC6-B02E-4A7054237E62}" destId="{16ECCA25-BE3B-4F4B-AE33-2239590D05E4}" srcOrd="3" destOrd="0" parTransId="{B402AF4E-9CC3-422B-8FE3-9A9A7EEE542A}" sibTransId="{8166AAD4-458B-41C8-82BC-29DFEF44BC37}"/>
    <dgm:cxn modelId="{D9C25B25-2C49-4765-9CA4-7160A5E94C1D}" srcId="{4B89FA97-D3A3-49F9-95B6-E1567AB7C1BA}" destId="{656DD107-6747-4B64-BAF7-D644F5E76671}" srcOrd="0" destOrd="0" parTransId="{AC155E3C-6DBB-42A3-B093-1C577569FB22}" sibTransId="{6846BF8A-8EED-4AEA-9F56-8AFA66153CE6}"/>
    <dgm:cxn modelId="{5E13F0C1-85B8-4426-B7EE-2DC277E98F86}" srcId="{4186501C-123C-4EC6-B02E-4A7054237E62}" destId="{4B89FA97-D3A3-49F9-95B6-E1567AB7C1BA}" srcOrd="2" destOrd="0" parTransId="{BF871575-E87A-4529-A183-BC117FCF141A}" sibTransId="{E9B7392A-AF66-4332-B2FE-D92A74281430}"/>
    <dgm:cxn modelId="{50AC4CEE-C6EB-4BE1-8D6A-82FAC8F4C946}" type="presParOf" srcId="{A3F4117F-5670-4212-B3F6-1CA35C3214A1}" destId="{9A251D6F-5777-48A9-B6F5-A5D8E49886CE}" srcOrd="0" destOrd="0" presId="urn:microsoft.com/office/officeart/2005/8/layout/chevron2"/>
    <dgm:cxn modelId="{A0F3B9F0-9E0C-43FA-96F0-F26978A15520}" type="presParOf" srcId="{9A251D6F-5777-48A9-B6F5-A5D8E49886CE}" destId="{24FAC944-14EC-43F2-93CC-B3B048778D40}" srcOrd="0" destOrd="0" presId="urn:microsoft.com/office/officeart/2005/8/layout/chevron2"/>
    <dgm:cxn modelId="{5DBD7FD9-63E8-492A-8253-A5BF0C5FCE28}" type="presParOf" srcId="{9A251D6F-5777-48A9-B6F5-A5D8E49886CE}" destId="{9C6862A0-84A6-4810-84BE-952377A6294B}" srcOrd="1" destOrd="0" presId="urn:microsoft.com/office/officeart/2005/8/layout/chevron2"/>
    <dgm:cxn modelId="{27B8241D-1A20-4D16-A00C-81DA6E15D8C3}" type="presParOf" srcId="{A3F4117F-5670-4212-B3F6-1CA35C3214A1}" destId="{69E0A591-8CED-4C8C-B48C-F7F4AD948253}" srcOrd="1" destOrd="0" presId="urn:microsoft.com/office/officeart/2005/8/layout/chevron2"/>
    <dgm:cxn modelId="{38661CBC-45E6-45E2-AD65-6FD6FD0A15AC}" type="presParOf" srcId="{A3F4117F-5670-4212-B3F6-1CA35C3214A1}" destId="{AF0B892F-C0B2-489F-934A-DC05446F8A55}" srcOrd="2" destOrd="0" presId="urn:microsoft.com/office/officeart/2005/8/layout/chevron2"/>
    <dgm:cxn modelId="{21960711-48DE-4B30-B4AC-004090C30B61}" type="presParOf" srcId="{AF0B892F-C0B2-489F-934A-DC05446F8A55}" destId="{4B83EB65-5DB5-46BB-96EC-4D8AA802F713}" srcOrd="0" destOrd="0" presId="urn:microsoft.com/office/officeart/2005/8/layout/chevron2"/>
    <dgm:cxn modelId="{F48CE9CA-572A-4CDE-82EC-17C762CBB136}" type="presParOf" srcId="{AF0B892F-C0B2-489F-934A-DC05446F8A55}" destId="{354A4C30-6ED8-49DD-AEAC-9CB70689BFB5}" srcOrd="1" destOrd="0" presId="urn:microsoft.com/office/officeart/2005/8/layout/chevron2"/>
    <dgm:cxn modelId="{6F6AD1C8-E385-480C-B391-B0A2AF99A02F}" type="presParOf" srcId="{A3F4117F-5670-4212-B3F6-1CA35C3214A1}" destId="{3FBC9950-1F66-4E55-A687-EA6EE1F0EDD9}" srcOrd="3" destOrd="0" presId="urn:microsoft.com/office/officeart/2005/8/layout/chevron2"/>
    <dgm:cxn modelId="{00BE2B87-5FDB-4B3A-BD0C-CAF16A14BB00}" type="presParOf" srcId="{A3F4117F-5670-4212-B3F6-1CA35C3214A1}" destId="{23A5EC95-161F-4C0A-9736-8F95CD240D5C}" srcOrd="4" destOrd="0" presId="urn:microsoft.com/office/officeart/2005/8/layout/chevron2"/>
    <dgm:cxn modelId="{711E7C26-ED7E-4E74-A99F-C94E9DED520E}" type="presParOf" srcId="{23A5EC95-161F-4C0A-9736-8F95CD240D5C}" destId="{C9FC7191-497E-4FE0-9F9A-8DBA615E7D54}" srcOrd="0" destOrd="0" presId="urn:microsoft.com/office/officeart/2005/8/layout/chevron2"/>
    <dgm:cxn modelId="{4C49F8A1-375E-4FA2-8812-EB6E462F1E1F}" type="presParOf" srcId="{23A5EC95-161F-4C0A-9736-8F95CD240D5C}" destId="{7F8D75A0-A1DB-4A86-BE4C-C7782B18E3C7}" srcOrd="1" destOrd="0" presId="urn:microsoft.com/office/officeart/2005/8/layout/chevron2"/>
    <dgm:cxn modelId="{F8F97A41-31B7-453C-9807-07AD6117F969}" type="presParOf" srcId="{A3F4117F-5670-4212-B3F6-1CA35C3214A1}" destId="{0090B03E-9B3C-46C2-8ABC-323BC7660A45}" srcOrd="5" destOrd="0" presId="urn:microsoft.com/office/officeart/2005/8/layout/chevron2"/>
    <dgm:cxn modelId="{C3A3FA7E-6C8C-4E2A-B5F7-038648A64998}" type="presParOf" srcId="{A3F4117F-5670-4212-B3F6-1CA35C3214A1}" destId="{BDAC3498-CEB0-484C-9E27-363C734E346C}" srcOrd="6" destOrd="0" presId="urn:microsoft.com/office/officeart/2005/8/layout/chevron2"/>
    <dgm:cxn modelId="{46EB3ECE-D1C8-4F46-B95F-D882A362AE9B}" type="presParOf" srcId="{BDAC3498-CEB0-484C-9E27-363C734E346C}" destId="{2FF48674-E2D2-447A-AC32-F61004A49642}" srcOrd="0" destOrd="0" presId="urn:microsoft.com/office/officeart/2005/8/layout/chevron2"/>
    <dgm:cxn modelId="{9DF9C841-D846-4012-8952-2BF78D07A107}" type="presParOf" srcId="{BDAC3498-CEB0-484C-9E27-363C734E346C}" destId="{6AA11D76-2598-4040-A177-0F1F4EF9758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6338888" cy="2260600"/>
        <a:chOff x="0" y="0"/>
        <a:chExt cx="6338888" cy="2260600"/>
      </a:xfrm>
    </dsp:grpSpPr>
    <dsp:sp modelId="{3E90CBDB-1159-4761-9FA2-86F17ED94BEA}">
      <dsp:nvSpPr>
        <dsp:cNvPr id="5" name="Полилиния 4"/>
        <dsp:cNvSpPr/>
      </dsp:nvSpPr>
      <dsp:spPr bwMode="white">
        <a:xfrm>
          <a:off x="926738" y="935685"/>
          <a:ext cx="2242706" cy="389230"/>
        </a:xfrm>
        <a:custGeom>
          <a:avLst/>
          <a:gdLst/>
          <a:ahLst/>
          <a:cxnLst/>
          <a:pathLst>
            <a:path w="3532" h="613">
              <a:moveTo>
                <a:pt x="3532" y="0"/>
              </a:moveTo>
              <a:lnTo>
                <a:pt x="3532" y="306"/>
              </a:lnTo>
              <a:lnTo>
                <a:pt x="0" y="306"/>
              </a:lnTo>
              <a:lnTo>
                <a:pt x="0" y="613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926738" y="935685"/>
        <a:ext cx="2242706" cy="389230"/>
      </dsp:txXfrm>
    </dsp:sp>
    <dsp:sp modelId="{561BA0B4-5DDA-417F-BC0E-D1078030E099}">
      <dsp:nvSpPr>
        <dsp:cNvPr id="8" name="Полилиния 7"/>
        <dsp:cNvSpPr/>
      </dsp:nvSpPr>
      <dsp:spPr bwMode="white">
        <a:xfrm>
          <a:off x="3169444" y="935685"/>
          <a:ext cx="0" cy="389230"/>
        </a:xfrm>
        <a:custGeom>
          <a:avLst/>
          <a:gdLst/>
          <a:ahLst/>
          <a:cxnLst/>
          <a:pathLst>
            <a:path h="613">
              <a:moveTo>
                <a:pt x="0" y="0"/>
              </a:moveTo>
              <a:lnTo>
                <a:pt x="0" y="613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169444" y="935685"/>
        <a:ext cx="0" cy="389230"/>
      </dsp:txXfrm>
    </dsp:sp>
    <dsp:sp modelId="{6CAD5AD1-6920-4E37-85C8-808E76C25CBF}">
      <dsp:nvSpPr>
        <dsp:cNvPr id="11" name="Полилиния 10"/>
        <dsp:cNvSpPr/>
      </dsp:nvSpPr>
      <dsp:spPr bwMode="white">
        <a:xfrm>
          <a:off x="3169444" y="935685"/>
          <a:ext cx="2242706" cy="389230"/>
        </a:xfrm>
        <a:custGeom>
          <a:avLst/>
          <a:gdLst/>
          <a:ahLst/>
          <a:cxnLst/>
          <a:pathLst>
            <a:path w="3532" h="613">
              <a:moveTo>
                <a:pt x="0" y="0"/>
              </a:moveTo>
              <a:lnTo>
                <a:pt x="0" y="306"/>
              </a:lnTo>
              <a:lnTo>
                <a:pt x="3532" y="306"/>
              </a:lnTo>
              <a:lnTo>
                <a:pt x="3532" y="613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169444" y="935685"/>
        <a:ext cx="2242706" cy="389230"/>
      </dsp:txXfrm>
    </dsp:sp>
    <dsp:sp modelId="{6A35BE7D-1249-47CD-9C8D-F12226BAD685}">
      <dsp:nvSpPr>
        <dsp:cNvPr id="3" name="Прямоугольник 2"/>
        <dsp:cNvSpPr/>
      </dsp:nvSpPr>
      <dsp:spPr bwMode="white">
        <a:xfrm>
          <a:off x="2242706" y="8947"/>
          <a:ext cx="1853476" cy="926738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5875" tIns="15875" rIns="15875" bIns="15875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Система связей</a:t>
          </a:r>
          <a:endParaRPr kumimoji="0" lang="ru-RU" alt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42706" y="8947"/>
        <a:ext cx="1853476" cy="926738"/>
      </dsp:txXfrm>
    </dsp:sp>
    <dsp:sp modelId="{A5AD40F6-9891-41EC-BFB1-ACA36D35D516}">
      <dsp:nvSpPr>
        <dsp:cNvPr id="6" name="Прямоугольник 5"/>
        <dsp:cNvSpPr/>
      </dsp:nvSpPr>
      <dsp:spPr bwMode="white">
        <a:xfrm>
          <a:off x="0" y="1324915"/>
          <a:ext cx="1853476" cy="926738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5875" tIns="15875" rIns="15875" bIns="15875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задач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324915"/>
        <a:ext cx="1853476" cy="926738"/>
      </dsp:txXfrm>
    </dsp:sp>
    <dsp:sp modelId="{EEA91934-366A-4E4E-B6D7-D92D005D1BC5}">
      <dsp:nvSpPr>
        <dsp:cNvPr id="9" name="Прямоугольник 8"/>
        <dsp:cNvSpPr/>
      </dsp:nvSpPr>
      <dsp:spPr bwMode="white">
        <a:xfrm>
          <a:off x="2242706" y="1324915"/>
          <a:ext cx="1853476" cy="926738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5875" tIns="15875" rIns="15875" bIns="15875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содержания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42706" y="1324915"/>
        <a:ext cx="1853476" cy="926738"/>
      </dsp:txXfrm>
    </dsp:sp>
    <dsp:sp modelId="{33B27542-A730-4E7A-8A89-E28673FFF121}">
      <dsp:nvSpPr>
        <dsp:cNvPr id="12" name="Прямоугольник 11"/>
        <dsp:cNvSpPr/>
      </dsp:nvSpPr>
      <dsp:spPr bwMode="white">
        <a:xfrm>
          <a:off x="4485412" y="1324915"/>
          <a:ext cx="1853476" cy="926738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5875" tIns="15875" rIns="15875" bIns="15875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Методов  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85412" y="1324915"/>
        <a:ext cx="1853476" cy="926738"/>
      </dsp:txXfrm>
    </dsp:sp>
    <dsp:sp modelId="{6F9C4A8D-C3FB-45DE-AB2A-4649D8FFF807}">
      <dsp:nvSpPr>
        <dsp:cNvPr id="4" name="Прямоугольник 3" hidden="1"/>
        <dsp:cNvSpPr/>
      </dsp:nvSpPr>
      <dsp:spPr>
        <a:xfrm>
          <a:off x="3725487" y="8947"/>
          <a:ext cx="370695" cy="926738"/>
        </a:xfrm>
        <a:prstGeom prst="rect">
          <a:avLst/>
        </a:prstGeom>
      </dsp:spPr>
      <dsp:txXfrm>
        <a:off x="3725487" y="8947"/>
        <a:ext cx="370695" cy="926738"/>
      </dsp:txXfrm>
    </dsp:sp>
    <dsp:sp modelId="{AC2DA17D-FA90-4573-B84B-FA553FF3299E}">
      <dsp:nvSpPr>
        <dsp:cNvPr id="7" name="Прямоугольник 6" hidden="1"/>
        <dsp:cNvSpPr/>
      </dsp:nvSpPr>
      <dsp:spPr>
        <a:xfrm>
          <a:off x="1482781" y="1324915"/>
          <a:ext cx="370695" cy="926738"/>
        </a:xfrm>
        <a:prstGeom prst="rect">
          <a:avLst/>
        </a:prstGeom>
      </dsp:spPr>
      <dsp:txXfrm>
        <a:off x="1482781" y="1324915"/>
        <a:ext cx="370695" cy="926738"/>
      </dsp:txXfrm>
    </dsp:sp>
    <dsp:sp modelId="{9E0BEBDD-F00A-4463-B09B-F69C0C9DF76C}">
      <dsp:nvSpPr>
        <dsp:cNvPr id="10" name="Прямоугольник 9" hidden="1"/>
        <dsp:cNvSpPr/>
      </dsp:nvSpPr>
      <dsp:spPr>
        <a:xfrm>
          <a:off x="3725487" y="1324915"/>
          <a:ext cx="370695" cy="926738"/>
        </a:xfrm>
        <a:prstGeom prst="rect">
          <a:avLst/>
        </a:prstGeom>
      </dsp:spPr>
      <dsp:txXfrm>
        <a:off x="3725487" y="1324915"/>
        <a:ext cx="370695" cy="926738"/>
      </dsp:txXfrm>
    </dsp:sp>
    <dsp:sp modelId="{DD7664A4-578A-4363-B206-C34832099B94}">
      <dsp:nvSpPr>
        <dsp:cNvPr id="13" name="Прямоугольник 12" hidden="1"/>
        <dsp:cNvSpPr/>
      </dsp:nvSpPr>
      <dsp:spPr>
        <a:xfrm>
          <a:off x="5968193" y="1324915"/>
          <a:ext cx="370695" cy="926738"/>
        </a:xfrm>
        <a:prstGeom prst="rect">
          <a:avLst/>
        </a:prstGeom>
      </dsp:spPr>
      <dsp:txXfrm>
        <a:off x="5968193" y="1324915"/>
        <a:ext cx="370695" cy="9267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2192000" cy="5254493"/>
        <a:chOff x="0" y="0"/>
        <a:chExt cx="12192000" cy="5254493"/>
      </a:xfrm>
    </dsp:grpSpPr>
    <dsp:sp modelId="{542E7015-4D34-4722-B286-AFAE135BFD28}">
      <dsp:nvSpPr>
        <dsp:cNvPr id="3" name="Шестиугольник 2"/>
        <dsp:cNvSpPr/>
      </dsp:nvSpPr>
      <dsp:spPr bwMode="white">
        <a:xfrm>
          <a:off x="1703522" y="2964979"/>
          <a:ext cx="2885117" cy="2346391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0"/>
            <a:satOff val="0"/>
            <a:lumOff val="0"/>
            <a:alpha val="100000"/>
          </a:schemeClr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интеграции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1703522" y="2964979"/>
        <a:ext cx="2885117" cy="2346391"/>
      </dsp:txXfrm>
    </dsp:sp>
    <dsp:sp modelId="{194E4221-B75D-4955-B394-3A5909D80886}">
      <dsp:nvSpPr>
        <dsp:cNvPr id="4" name="Шестиугольник 3"/>
        <dsp:cNvSpPr/>
      </dsp:nvSpPr>
      <dsp:spPr bwMode="white">
        <a:xfrm>
          <a:off x="2033626" y="4185564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0"/>
            <a:satOff val="0"/>
            <a:lumOff val="0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2033626" y="4185564"/>
        <a:ext cx="268224" cy="231198"/>
      </dsp:txXfrm>
    </dsp:sp>
    <dsp:sp modelId="{FADA979A-BE82-423D-9D3E-7564D6D75EE0}">
      <dsp:nvSpPr>
        <dsp:cNvPr id="5" name="Шестиугольник 4"/>
        <dsp:cNvSpPr/>
      </dsp:nvSpPr>
      <dsp:spPr bwMode="white">
        <a:xfrm>
          <a:off x="0" y="2211451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0" y="2211451"/>
        <a:ext cx="2299411" cy="1974113"/>
      </dsp:txXfrm>
    </dsp:sp>
    <dsp:sp modelId="{DF78EAAC-61C0-4B1C-B5D1-FD60C7C60851}">
      <dsp:nvSpPr>
        <dsp:cNvPr id="6" name="Шестиугольник 5"/>
        <dsp:cNvSpPr/>
      </dsp:nvSpPr>
      <dsp:spPr bwMode="white">
        <a:xfrm>
          <a:off x="1575206" y="3923365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506666"/>
            <a:satOff val="5447"/>
            <a:lumOff val="8627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1575206" y="3923365"/>
        <a:ext cx="268224" cy="231198"/>
      </dsp:txXfrm>
    </dsp:sp>
    <dsp:sp modelId="{F39311B4-5982-47EB-8971-C9ACD1C59E24}">
      <dsp:nvSpPr>
        <dsp:cNvPr id="7" name="Шестиугольник 6"/>
        <dsp:cNvSpPr/>
      </dsp:nvSpPr>
      <dsp:spPr bwMode="white">
        <a:xfrm>
          <a:off x="7104106" y="2820970"/>
          <a:ext cx="3163484" cy="2550159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3390000"/>
            <a:satOff val="12255"/>
            <a:lumOff val="19412"/>
            <a:alpha val="100000"/>
          </a:schemeClr>
        </a:lnRef>
        <a:fillRef idx="3">
          <a:schemeClr val="accent4">
            <a:hueOff val="3390000"/>
            <a:satOff val="12255"/>
            <a:lumOff val="1941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гуманизации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7104106" y="2820970"/>
        <a:ext cx="3163484" cy="2550159"/>
      </dsp:txXfrm>
    </dsp:sp>
    <dsp:sp modelId="{BA3D9459-2655-48B4-BB37-695F3C968358}">
      <dsp:nvSpPr>
        <dsp:cNvPr id="8" name="Шестиугольник 7"/>
        <dsp:cNvSpPr/>
      </dsp:nvSpPr>
      <dsp:spPr bwMode="white">
        <a:xfrm>
          <a:off x="5540045" y="3912856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3013333"/>
            <a:satOff val="10893"/>
            <a:lumOff val="17255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5540045" y="3912856"/>
        <a:ext cx="268224" cy="231198"/>
      </dsp:txXfrm>
    </dsp:sp>
    <dsp:sp modelId="{F4FF76F8-C492-4A5E-BE87-9AC8AAD45857}">
      <dsp:nvSpPr>
        <dsp:cNvPr id="9" name="Шестиугольник 8"/>
        <dsp:cNvSpPr/>
      </dsp:nvSpPr>
      <dsp:spPr bwMode="white">
        <a:xfrm>
          <a:off x="5935066" y="3298605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3390000"/>
            <a:satOff val="12255"/>
            <a:lumOff val="19412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5935066" y="3298605"/>
        <a:ext cx="2299411" cy="1974113"/>
      </dsp:txXfrm>
    </dsp:sp>
    <dsp:sp modelId="{FA5D3112-BE88-4D28-8CE7-F237BE835CBF}">
      <dsp:nvSpPr>
        <dsp:cNvPr id="10" name="Шестиугольник 9"/>
        <dsp:cNvSpPr/>
      </dsp:nvSpPr>
      <dsp:spPr bwMode="white">
        <a:xfrm>
          <a:off x="5991149" y="4177157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4520000"/>
            <a:satOff val="16340"/>
            <a:lumOff val="25882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5991149" y="4177157"/>
        <a:ext cx="268224" cy="231198"/>
      </dsp:txXfrm>
    </dsp:sp>
    <dsp:sp modelId="{663BABF9-08DC-418E-80D6-97BE41AE8A3F}">
      <dsp:nvSpPr>
        <dsp:cNvPr id="11" name="Шестиугольник 10"/>
        <dsp:cNvSpPr/>
      </dsp:nvSpPr>
      <dsp:spPr bwMode="white">
        <a:xfrm>
          <a:off x="1559510" y="486304"/>
          <a:ext cx="2849890" cy="2221035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6780000"/>
            <a:satOff val="24510"/>
            <a:lumOff val="38824"/>
            <a:alpha val="100000"/>
          </a:schemeClr>
        </a:lnRef>
        <a:fillRef idx="3">
          <a:schemeClr val="accent4">
            <a:hueOff val="6780000"/>
            <a:satOff val="24510"/>
            <a:lumOff val="3882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системности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1559510" y="486304"/>
        <a:ext cx="2849890" cy="2221035"/>
      </dsp:txXfrm>
    </dsp:sp>
    <dsp:sp modelId="{24FD3613-8A13-4697-815B-5F77720B22F5}">
      <dsp:nvSpPr>
        <dsp:cNvPr id="12" name="Шестиугольник 11"/>
        <dsp:cNvSpPr/>
      </dsp:nvSpPr>
      <dsp:spPr bwMode="white">
        <a:xfrm>
          <a:off x="8544273" y="2077786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6026666"/>
            <a:satOff val="21786"/>
            <a:lumOff val="34510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8544273" y="2077786"/>
        <a:ext cx="268224" cy="231198"/>
      </dsp:txXfrm>
    </dsp:sp>
    <dsp:sp modelId="{510BCBB6-A88D-498F-9C6E-E54012E76CB6}">
      <dsp:nvSpPr>
        <dsp:cNvPr id="13" name="Шестиугольник 12"/>
        <dsp:cNvSpPr/>
      </dsp:nvSpPr>
      <dsp:spPr bwMode="white">
        <a:xfrm>
          <a:off x="1127454" y="513628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6780000"/>
            <a:satOff val="24510"/>
            <a:lumOff val="38824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1127454" y="513628"/>
        <a:ext cx="2299411" cy="1974113"/>
      </dsp:txXfrm>
    </dsp:sp>
    <dsp:sp modelId="{59301B34-1222-4DB2-83F2-88EE292B7B36}">
      <dsp:nvSpPr>
        <dsp:cNvPr id="14" name="Шестиугольник 13"/>
        <dsp:cNvSpPr/>
      </dsp:nvSpPr>
      <dsp:spPr bwMode="white">
        <a:xfrm>
          <a:off x="1415484" y="636592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7533333"/>
            <a:satOff val="27233"/>
            <a:lumOff val="43137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1415484" y="636592"/>
        <a:ext cx="268224" cy="231198"/>
      </dsp:txXfrm>
    </dsp:sp>
    <dsp:sp modelId="{43FAF06A-6C68-4B55-859E-895318454FA9}">
      <dsp:nvSpPr>
        <dsp:cNvPr id="15" name="Шестиугольник 14"/>
        <dsp:cNvSpPr/>
      </dsp:nvSpPr>
      <dsp:spPr bwMode="white">
        <a:xfrm>
          <a:off x="4223798" y="1596822"/>
          <a:ext cx="3173187" cy="2406167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0170000"/>
            <a:satOff val="36765"/>
            <a:lumOff val="58235"/>
            <a:alpha val="100000"/>
          </a:schemeClr>
        </a:lnRef>
        <a:fillRef idx="3">
          <a:schemeClr val="accent4">
            <a:hueOff val="10170000"/>
            <a:satOff val="36765"/>
            <a:lumOff val="582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 индивидуальности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4223798" y="1596822"/>
        <a:ext cx="3173187" cy="2406167"/>
      </dsp:txXfrm>
    </dsp:sp>
    <dsp:sp modelId="{AC8B01F7-7CD9-41BC-AAFA-9D1D411DA94F}">
      <dsp:nvSpPr>
        <dsp:cNvPr id="16" name="Шестиугольник 15"/>
        <dsp:cNvSpPr/>
      </dsp:nvSpPr>
      <dsp:spPr bwMode="white">
        <a:xfrm>
          <a:off x="7924800" y="1990762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9040000"/>
            <a:satOff val="32680"/>
            <a:lumOff val="51765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7924800" y="1990762"/>
        <a:ext cx="268224" cy="231198"/>
      </dsp:txXfrm>
    </dsp:sp>
    <dsp:sp modelId="{80C98D3F-A964-4458-BAB1-F5DE4489119E}">
      <dsp:nvSpPr>
        <dsp:cNvPr id="17" name="Шестиугольник 16"/>
        <dsp:cNvSpPr/>
      </dsp:nvSpPr>
      <dsp:spPr bwMode="white">
        <a:xfrm>
          <a:off x="7968197" y="2820952"/>
          <a:ext cx="3173210" cy="2346391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10170000"/>
            <a:satOff val="36765"/>
            <a:lumOff val="58235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7968197" y="2820952"/>
        <a:ext cx="3173210" cy="2346391"/>
      </dsp:txXfrm>
    </dsp:sp>
    <dsp:sp modelId="{41395142-5F7F-46D3-B5B8-A52FE6F5A79F}">
      <dsp:nvSpPr>
        <dsp:cNvPr id="18" name="Шестиугольник 17"/>
        <dsp:cNvSpPr/>
      </dsp:nvSpPr>
      <dsp:spPr bwMode="white">
        <a:xfrm>
          <a:off x="8362493" y="2261369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0546666"/>
            <a:satOff val="38126"/>
            <a:lumOff val="60392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8362493" y="2261369"/>
        <a:ext cx="268224" cy="231198"/>
      </dsp:txXfrm>
    </dsp:sp>
    <dsp:sp modelId="{80E2BB30-BD20-45C8-9C0D-0973DDA3AD37}">
      <dsp:nvSpPr>
        <dsp:cNvPr id="19" name="Шестиугольник 18"/>
        <dsp:cNvSpPr/>
      </dsp:nvSpPr>
      <dsp:spPr bwMode="white">
        <a:xfrm>
          <a:off x="7032095" y="156662"/>
          <a:ext cx="3307519" cy="2478144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3560000"/>
            <a:satOff val="49020"/>
            <a:lumOff val="77647"/>
            <a:alpha val="100000"/>
          </a:schemeClr>
        </a:lnRef>
        <a:fillRef idx="3">
          <a:schemeClr val="accent4">
            <a:hueOff val="13560000"/>
            <a:satOff val="49020"/>
            <a:lumOff val="7764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преемственности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7032095" y="156662"/>
        <a:ext cx="3307519" cy="2478144"/>
      </dsp:txXfrm>
    </dsp:sp>
    <dsp:sp modelId="{79CB1F81-E6E2-452A-9528-4F26F3F3E119}">
      <dsp:nvSpPr>
        <dsp:cNvPr id="20" name="Шестиугольник 19"/>
        <dsp:cNvSpPr/>
      </dsp:nvSpPr>
      <dsp:spPr bwMode="white">
        <a:xfrm>
          <a:off x="9624391" y="1989342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2053333"/>
            <a:satOff val="43573"/>
            <a:lumOff val="69020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9624391" y="1989342"/>
        <a:ext cx="268224" cy="231198"/>
      </dsp:txXfrm>
    </dsp:sp>
    <dsp:sp modelId="{642FBE48-C7D4-4716-AC66-A8A1C7B0AA86}">
      <dsp:nvSpPr>
        <dsp:cNvPr id="21" name="Шестиугольник 20"/>
        <dsp:cNvSpPr/>
      </dsp:nvSpPr>
      <dsp:spPr bwMode="white">
        <a:xfrm>
          <a:off x="8184241" y="2193378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13560000"/>
            <a:satOff val="49020"/>
            <a:lumOff val="77647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8184241" y="2193378"/>
        <a:ext cx="2299411" cy="1974113"/>
      </dsp:txXfrm>
    </dsp:sp>
    <dsp:sp modelId="{78B166BA-309E-4AA0-826D-06830965635B}">
      <dsp:nvSpPr>
        <dsp:cNvPr id="22" name="Шестиугольник 21"/>
        <dsp:cNvSpPr/>
      </dsp:nvSpPr>
      <dsp:spPr bwMode="white">
        <a:xfrm>
          <a:off x="9984432" y="4981200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3560000"/>
            <a:satOff val="49020"/>
            <a:lumOff val="77647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9984432" y="4981200"/>
        <a:ext cx="268224" cy="2311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2192000" cy="5254493"/>
        <a:chOff x="0" y="0"/>
        <a:chExt cx="12192000" cy="5254493"/>
      </a:xfrm>
    </dsp:grpSpPr>
    <dsp:sp modelId="{542E7015-4D34-4722-B286-AFAE135BFD28}">
      <dsp:nvSpPr>
        <dsp:cNvPr id="3" name="Шестиугольник 2"/>
        <dsp:cNvSpPr/>
      </dsp:nvSpPr>
      <dsp:spPr bwMode="white">
        <a:xfrm>
          <a:off x="1703522" y="2964979"/>
          <a:ext cx="2885117" cy="2346391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0"/>
            <a:satOff val="0"/>
            <a:lumOff val="0"/>
            <a:alpha val="100000"/>
          </a:schemeClr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интеграции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1703522" y="2964979"/>
        <a:ext cx="2885117" cy="2346391"/>
      </dsp:txXfrm>
    </dsp:sp>
    <dsp:sp modelId="{194E4221-B75D-4955-B394-3A5909D80886}">
      <dsp:nvSpPr>
        <dsp:cNvPr id="4" name="Шестиугольник 3"/>
        <dsp:cNvSpPr/>
      </dsp:nvSpPr>
      <dsp:spPr bwMode="white">
        <a:xfrm>
          <a:off x="2033626" y="4185564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0"/>
            <a:satOff val="0"/>
            <a:lumOff val="0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2033626" y="4185564"/>
        <a:ext cx="268224" cy="231198"/>
      </dsp:txXfrm>
    </dsp:sp>
    <dsp:sp modelId="{FADA979A-BE82-423D-9D3E-7564D6D75EE0}">
      <dsp:nvSpPr>
        <dsp:cNvPr id="5" name="Шестиугольник 4"/>
        <dsp:cNvSpPr/>
      </dsp:nvSpPr>
      <dsp:spPr bwMode="white">
        <a:xfrm>
          <a:off x="0" y="2211451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0" y="2211451"/>
        <a:ext cx="2299411" cy="1974113"/>
      </dsp:txXfrm>
    </dsp:sp>
    <dsp:sp modelId="{DF78EAAC-61C0-4B1C-B5D1-FD60C7C60851}">
      <dsp:nvSpPr>
        <dsp:cNvPr id="6" name="Шестиугольник 5"/>
        <dsp:cNvSpPr/>
      </dsp:nvSpPr>
      <dsp:spPr bwMode="white">
        <a:xfrm>
          <a:off x="1575206" y="3923365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506666"/>
            <a:satOff val="5447"/>
            <a:lumOff val="8627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1575206" y="3923365"/>
        <a:ext cx="268224" cy="231198"/>
      </dsp:txXfrm>
    </dsp:sp>
    <dsp:sp modelId="{F39311B4-5982-47EB-8971-C9ACD1C59E24}">
      <dsp:nvSpPr>
        <dsp:cNvPr id="7" name="Шестиугольник 6"/>
        <dsp:cNvSpPr/>
      </dsp:nvSpPr>
      <dsp:spPr bwMode="white">
        <a:xfrm>
          <a:off x="7104106" y="2820970"/>
          <a:ext cx="3163484" cy="2550159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3390000"/>
            <a:satOff val="12255"/>
            <a:lumOff val="19412"/>
            <a:alpha val="100000"/>
          </a:schemeClr>
        </a:lnRef>
        <a:fillRef idx="3">
          <a:schemeClr val="accent4">
            <a:hueOff val="3390000"/>
            <a:satOff val="12255"/>
            <a:lumOff val="1941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гуманизации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7104106" y="2820970"/>
        <a:ext cx="3163484" cy="2550159"/>
      </dsp:txXfrm>
    </dsp:sp>
    <dsp:sp modelId="{BA3D9459-2655-48B4-BB37-695F3C968358}">
      <dsp:nvSpPr>
        <dsp:cNvPr id="8" name="Шестиугольник 7"/>
        <dsp:cNvSpPr/>
      </dsp:nvSpPr>
      <dsp:spPr bwMode="white">
        <a:xfrm>
          <a:off x="5540045" y="3912856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3013333"/>
            <a:satOff val="10893"/>
            <a:lumOff val="17255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5540045" y="3912856"/>
        <a:ext cx="268224" cy="231198"/>
      </dsp:txXfrm>
    </dsp:sp>
    <dsp:sp modelId="{F4FF76F8-C492-4A5E-BE87-9AC8AAD45857}">
      <dsp:nvSpPr>
        <dsp:cNvPr id="9" name="Шестиугольник 8"/>
        <dsp:cNvSpPr/>
      </dsp:nvSpPr>
      <dsp:spPr bwMode="white">
        <a:xfrm>
          <a:off x="5935066" y="3298605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3390000"/>
            <a:satOff val="12255"/>
            <a:lumOff val="19412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5935066" y="3298605"/>
        <a:ext cx="2299411" cy="1974113"/>
      </dsp:txXfrm>
    </dsp:sp>
    <dsp:sp modelId="{FA5D3112-BE88-4D28-8CE7-F237BE835CBF}">
      <dsp:nvSpPr>
        <dsp:cNvPr id="10" name="Шестиугольник 9"/>
        <dsp:cNvSpPr/>
      </dsp:nvSpPr>
      <dsp:spPr bwMode="white">
        <a:xfrm>
          <a:off x="5991149" y="4177157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4520000"/>
            <a:satOff val="16340"/>
            <a:lumOff val="25882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5991149" y="4177157"/>
        <a:ext cx="268224" cy="231198"/>
      </dsp:txXfrm>
    </dsp:sp>
    <dsp:sp modelId="{663BABF9-08DC-418E-80D6-97BE41AE8A3F}">
      <dsp:nvSpPr>
        <dsp:cNvPr id="11" name="Шестиугольник 10"/>
        <dsp:cNvSpPr/>
      </dsp:nvSpPr>
      <dsp:spPr bwMode="white">
        <a:xfrm>
          <a:off x="1559510" y="486304"/>
          <a:ext cx="2849890" cy="2221035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6780000"/>
            <a:satOff val="24510"/>
            <a:lumOff val="38824"/>
            <a:alpha val="100000"/>
          </a:schemeClr>
        </a:lnRef>
        <a:fillRef idx="3">
          <a:schemeClr val="accent4">
            <a:hueOff val="6780000"/>
            <a:satOff val="24510"/>
            <a:lumOff val="3882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системности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1559510" y="486304"/>
        <a:ext cx="2849890" cy="2221035"/>
      </dsp:txXfrm>
    </dsp:sp>
    <dsp:sp modelId="{24FD3613-8A13-4697-815B-5F77720B22F5}">
      <dsp:nvSpPr>
        <dsp:cNvPr id="12" name="Шестиугольник 11"/>
        <dsp:cNvSpPr/>
      </dsp:nvSpPr>
      <dsp:spPr bwMode="white">
        <a:xfrm>
          <a:off x="8544273" y="2077786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6026666"/>
            <a:satOff val="21786"/>
            <a:lumOff val="34510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8544273" y="2077786"/>
        <a:ext cx="268224" cy="231198"/>
      </dsp:txXfrm>
    </dsp:sp>
    <dsp:sp modelId="{510BCBB6-A88D-498F-9C6E-E54012E76CB6}">
      <dsp:nvSpPr>
        <dsp:cNvPr id="13" name="Шестиугольник 12"/>
        <dsp:cNvSpPr/>
      </dsp:nvSpPr>
      <dsp:spPr bwMode="white">
        <a:xfrm>
          <a:off x="1127454" y="513628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6780000"/>
            <a:satOff val="24510"/>
            <a:lumOff val="38824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1127454" y="513628"/>
        <a:ext cx="2299411" cy="1974113"/>
      </dsp:txXfrm>
    </dsp:sp>
    <dsp:sp modelId="{59301B34-1222-4DB2-83F2-88EE292B7B36}">
      <dsp:nvSpPr>
        <dsp:cNvPr id="14" name="Шестиугольник 13"/>
        <dsp:cNvSpPr/>
      </dsp:nvSpPr>
      <dsp:spPr bwMode="white">
        <a:xfrm>
          <a:off x="1415484" y="636592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7533333"/>
            <a:satOff val="27233"/>
            <a:lumOff val="43137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1415484" y="636592"/>
        <a:ext cx="268224" cy="231198"/>
      </dsp:txXfrm>
    </dsp:sp>
    <dsp:sp modelId="{43FAF06A-6C68-4B55-859E-895318454FA9}">
      <dsp:nvSpPr>
        <dsp:cNvPr id="15" name="Шестиугольник 14"/>
        <dsp:cNvSpPr/>
      </dsp:nvSpPr>
      <dsp:spPr bwMode="white">
        <a:xfrm>
          <a:off x="4223798" y="1596822"/>
          <a:ext cx="3173187" cy="2406167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0170000"/>
            <a:satOff val="36765"/>
            <a:lumOff val="58235"/>
            <a:alpha val="100000"/>
          </a:schemeClr>
        </a:lnRef>
        <a:fillRef idx="3">
          <a:schemeClr val="accent4">
            <a:hueOff val="10170000"/>
            <a:satOff val="36765"/>
            <a:lumOff val="582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 индивидуальности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4223798" y="1596822"/>
        <a:ext cx="3173187" cy="2406167"/>
      </dsp:txXfrm>
    </dsp:sp>
    <dsp:sp modelId="{AC8B01F7-7CD9-41BC-AAFA-9D1D411DA94F}">
      <dsp:nvSpPr>
        <dsp:cNvPr id="16" name="Шестиугольник 15"/>
        <dsp:cNvSpPr/>
      </dsp:nvSpPr>
      <dsp:spPr bwMode="white">
        <a:xfrm>
          <a:off x="7924800" y="1990762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9040000"/>
            <a:satOff val="32680"/>
            <a:lumOff val="51765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7924800" y="1990762"/>
        <a:ext cx="268224" cy="231198"/>
      </dsp:txXfrm>
    </dsp:sp>
    <dsp:sp modelId="{80C98D3F-A964-4458-BAB1-F5DE4489119E}">
      <dsp:nvSpPr>
        <dsp:cNvPr id="17" name="Шестиугольник 16"/>
        <dsp:cNvSpPr/>
      </dsp:nvSpPr>
      <dsp:spPr bwMode="white">
        <a:xfrm>
          <a:off x="7968197" y="2820952"/>
          <a:ext cx="3173210" cy="2346391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10170000"/>
            <a:satOff val="36765"/>
            <a:lumOff val="58235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7968197" y="2820952"/>
        <a:ext cx="3173210" cy="2346391"/>
      </dsp:txXfrm>
    </dsp:sp>
    <dsp:sp modelId="{41395142-5F7F-46D3-B5B8-A52FE6F5A79F}">
      <dsp:nvSpPr>
        <dsp:cNvPr id="18" name="Шестиугольник 17"/>
        <dsp:cNvSpPr/>
      </dsp:nvSpPr>
      <dsp:spPr bwMode="white">
        <a:xfrm>
          <a:off x="8362493" y="2261369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0546666"/>
            <a:satOff val="38126"/>
            <a:lumOff val="60392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8362493" y="2261369"/>
        <a:ext cx="268224" cy="231198"/>
      </dsp:txXfrm>
    </dsp:sp>
    <dsp:sp modelId="{80E2BB30-BD20-45C8-9C0D-0973DDA3AD37}">
      <dsp:nvSpPr>
        <dsp:cNvPr id="19" name="Шестиугольник 18"/>
        <dsp:cNvSpPr/>
      </dsp:nvSpPr>
      <dsp:spPr bwMode="white">
        <a:xfrm>
          <a:off x="7032095" y="156662"/>
          <a:ext cx="3307519" cy="2478144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3560000"/>
            <a:satOff val="49020"/>
            <a:lumOff val="77647"/>
            <a:alpha val="100000"/>
          </a:schemeClr>
        </a:lnRef>
        <a:fillRef idx="3">
          <a:schemeClr val="accent4">
            <a:hueOff val="13560000"/>
            <a:satOff val="49020"/>
            <a:lumOff val="7764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преемственности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7032095" y="156662"/>
        <a:ext cx="3307519" cy="2478144"/>
      </dsp:txXfrm>
    </dsp:sp>
    <dsp:sp modelId="{79CB1F81-E6E2-452A-9528-4F26F3F3E119}">
      <dsp:nvSpPr>
        <dsp:cNvPr id="20" name="Шестиугольник 19"/>
        <dsp:cNvSpPr/>
      </dsp:nvSpPr>
      <dsp:spPr bwMode="white">
        <a:xfrm>
          <a:off x="9624391" y="1989342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2053333"/>
            <a:satOff val="43573"/>
            <a:lumOff val="69020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9624391" y="1989342"/>
        <a:ext cx="268224" cy="231198"/>
      </dsp:txXfrm>
    </dsp:sp>
    <dsp:sp modelId="{642FBE48-C7D4-4716-AC66-A8A1C7B0AA86}">
      <dsp:nvSpPr>
        <dsp:cNvPr id="21" name="Шестиугольник 20"/>
        <dsp:cNvSpPr/>
      </dsp:nvSpPr>
      <dsp:spPr bwMode="white">
        <a:xfrm>
          <a:off x="8184241" y="2193378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13560000"/>
            <a:satOff val="49020"/>
            <a:lumOff val="77647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8184241" y="2193378"/>
        <a:ext cx="2299411" cy="1974113"/>
      </dsp:txXfrm>
    </dsp:sp>
    <dsp:sp modelId="{78B166BA-309E-4AA0-826D-06830965635B}">
      <dsp:nvSpPr>
        <dsp:cNvPr id="22" name="Шестиугольник 21"/>
        <dsp:cNvSpPr/>
      </dsp:nvSpPr>
      <dsp:spPr bwMode="white">
        <a:xfrm>
          <a:off x="9984432" y="4981200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3560000"/>
            <a:satOff val="49020"/>
            <a:lumOff val="77647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9984432" y="4981200"/>
        <a:ext cx="268224" cy="23119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2192000" cy="5254493"/>
        <a:chOff x="0" y="0"/>
        <a:chExt cx="12192000" cy="5254493"/>
      </a:xfrm>
    </dsp:grpSpPr>
    <dsp:sp modelId="{542E7015-4D34-4722-B286-AFAE135BFD28}">
      <dsp:nvSpPr>
        <dsp:cNvPr id="3" name="Шестиугольник 2"/>
        <dsp:cNvSpPr/>
      </dsp:nvSpPr>
      <dsp:spPr bwMode="white">
        <a:xfrm>
          <a:off x="1703522" y="2964979"/>
          <a:ext cx="2885117" cy="2346391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0"/>
            <a:satOff val="0"/>
            <a:lumOff val="0"/>
            <a:alpha val="100000"/>
          </a:schemeClr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интеграции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1703522" y="2964979"/>
        <a:ext cx="2885117" cy="2346391"/>
      </dsp:txXfrm>
    </dsp:sp>
    <dsp:sp modelId="{194E4221-B75D-4955-B394-3A5909D80886}">
      <dsp:nvSpPr>
        <dsp:cNvPr id="4" name="Шестиугольник 3"/>
        <dsp:cNvSpPr/>
      </dsp:nvSpPr>
      <dsp:spPr bwMode="white">
        <a:xfrm>
          <a:off x="2033626" y="4185564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0"/>
            <a:satOff val="0"/>
            <a:lumOff val="0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2033626" y="4185564"/>
        <a:ext cx="268224" cy="231198"/>
      </dsp:txXfrm>
    </dsp:sp>
    <dsp:sp modelId="{FADA979A-BE82-423D-9D3E-7564D6D75EE0}">
      <dsp:nvSpPr>
        <dsp:cNvPr id="5" name="Шестиугольник 4"/>
        <dsp:cNvSpPr/>
      </dsp:nvSpPr>
      <dsp:spPr bwMode="white">
        <a:xfrm>
          <a:off x="0" y="2211451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0" y="2211451"/>
        <a:ext cx="2299411" cy="1974113"/>
      </dsp:txXfrm>
    </dsp:sp>
    <dsp:sp modelId="{DF78EAAC-61C0-4B1C-B5D1-FD60C7C60851}">
      <dsp:nvSpPr>
        <dsp:cNvPr id="6" name="Шестиугольник 5"/>
        <dsp:cNvSpPr/>
      </dsp:nvSpPr>
      <dsp:spPr bwMode="white">
        <a:xfrm>
          <a:off x="1575206" y="3923365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506666"/>
            <a:satOff val="5447"/>
            <a:lumOff val="8627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1575206" y="3923365"/>
        <a:ext cx="268224" cy="231198"/>
      </dsp:txXfrm>
    </dsp:sp>
    <dsp:sp modelId="{F39311B4-5982-47EB-8971-C9ACD1C59E24}">
      <dsp:nvSpPr>
        <dsp:cNvPr id="7" name="Шестиугольник 6"/>
        <dsp:cNvSpPr/>
      </dsp:nvSpPr>
      <dsp:spPr bwMode="white">
        <a:xfrm>
          <a:off x="7104106" y="2820970"/>
          <a:ext cx="3163484" cy="2550159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3390000"/>
            <a:satOff val="12255"/>
            <a:lumOff val="19412"/>
            <a:alpha val="100000"/>
          </a:schemeClr>
        </a:lnRef>
        <a:fillRef idx="3">
          <a:schemeClr val="accent4">
            <a:hueOff val="3390000"/>
            <a:satOff val="12255"/>
            <a:lumOff val="1941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гуманизации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7104106" y="2820970"/>
        <a:ext cx="3163484" cy="2550159"/>
      </dsp:txXfrm>
    </dsp:sp>
    <dsp:sp modelId="{BA3D9459-2655-48B4-BB37-695F3C968358}">
      <dsp:nvSpPr>
        <dsp:cNvPr id="8" name="Шестиугольник 7"/>
        <dsp:cNvSpPr/>
      </dsp:nvSpPr>
      <dsp:spPr bwMode="white">
        <a:xfrm>
          <a:off x="5540045" y="3912856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3013333"/>
            <a:satOff val="10893"/>
            <a:lumOff val="17255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5540045" y="3912856"/>
        <a:ext cx="268224" cy="231198"/>
      </dsp:txXfrm>
    </dsp:sp>
    <dsp:sp modelId="{F4FF76F8-C492-4A5E-BE87-9AC8AAD45857}">
      <dsp:nvSpPr>
        <dsp:cNvPr id="9" name="Шестиугольник 8"/>
        <dsp:cNvSpPr/>
      </dsp:nvSpPr>
      <dsp:spPr bwMode="white">
        <a:xfrm>
          <a:off x="5935066" y="3298605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3390000"/>
            <a:satOff val="12255"/>
            <a:lumOff val="19412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5935066" y="3298605"/>
        <a:ext cx="2299411" cy="1974113"/>
      </dsp:txXfrm>
    </dsp:sp>
    <dsp:sp modelId="{FA5D3112-BE88-4D28-8CE7-F237BE835CBF}">
      <dsp:nvSpPr>
        <dsp:cNvPr id="10" name="Шестиугольник 9"/>
        <dsp:cNvSpPr/>
      </dsp:nvSpPr>
      <dsp:spPr bwMode="white">
        <a:xfrm>
          <a:off x="5991149" y="4177157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4520000"/>
            <a:satOff val="16340"/>
            <a:lumOff val="25882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5991149" y="4177157"/>
        <a:ext cx="268224" cy="231198"/>
      </dsp:txXfrm>
    </dsp:sp>
    <dsp:sp modelId="{663BABF9-08DC-418E-80D6-97BE41AE8A3F}">
      <dsp:nvSpPr>
        <dsp:cNvPr id="11" name="Шестиугольник 10"/>
        <dsp:cNvSpPr/>
      </dsp:nvSpPr>
      <dsp:spPr bwMode="white">
        <a:xfrm>
          <a:off x="1559510" y="486304"/>
          <a:ext cx="2849890" cy="2221035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6780000"/>
            <a:satOff val="24510"/>
            <a:lumOff val="38824"/>
            <a:alpha val="100000"/>
          </a:schemeClr>
        </a:lnRef>
        <a:fillRef idx="3">
          <a:schemeClr val="accent4">
            <a:hueOff val="6780000"/>
            <a:satOff val="24510"/>
            <a:lumOff val="3882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системности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1559510" y="486304"/>
        <a:ext cx="2849890" cy="2221035"/>
      </dsp:txXfrm>
    </dsp:sp>
    <dsp:sp modelId="{24FD3613-8A13-4697-815B-5F77720B22F5}">
      <dsp:nvSpPr>
        <dsp:cNvPr id="12" name="Шестиугольник 11"/>
        <dsp:cNvSpPr/>
      </dsp:nvSpPr>
      <dsp:spPr bwMode="white">
        <a:xfrm>
          <a:off x="8544273" y="2077786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6026666"/>
            <a:satOff val="21786"/>
            <a:lumOff val="34510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8544273" y="2077786"/>
        <a:ext cx="268224" cy="231198"/>
      </dsp:txXfrm>
    </dsp:sp>
    <dsp:sp modelId="{510BCBB6-A88D-498F-9C6E-E54012E76CB6}">
      <dsp:nvSpPr>
        <dsp:cNvPr id="13" name="Шестиугольник 12"/>
        <dsp:cNvSpPr/>
      </dsp:nvSpPr>
      <dsp:spPr bwMode="white">
        <a:xfrm>
          <a:off x="1127454" y="513628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6780000"/>
            <a:satOff val="24510"/>
            <a:lumOff val="38824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1127454" y="513628"/>
        <a:ext cx="2299411" cy="1974113"/>
      </dsp:txXfrm>
    </dsp:sp>
    <dsp:sp modelId="{59301B34-1222-4DB2-83F2-88EE292B7B36}">
      <dsp:nvSpPr>
        <dsp:cNvPr id="14" name="Шестиугольник 13"/>
        <dsp:cNvSpPr/>
      </dsp:nvSpPr>
      <dsp:spPr bwMode="white">
        <a:xfrm>
          <a:off x="1415484" y="636592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7533333"/>
            <a:satOff val="27233"/>
            <a:lumOff val="43137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1415484" y="636592"/>
        <a:ext cx="268224" cy="231198"/>
      </dsp:txXfrm>
    </dsp:sp>
    <dsp:sp modelId="{43FAF06A-6C68-4B55-859E-895318454FA9}">
      <dsp:nvSpPr>
        <dsp:cNvPr id="15" name="Шестиугольник 14"/>
        <dsp:cNvSpPr/>
      </dsp:nvSpPr>
      <dsp:spPr bwMode="white">
        <a:xfrm>
          <a:off x="4223798" y="1596822"/>
          <a:ext cx="3173187" cy="2406167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0170000"/>
            <a:satOff val="36765"/>
            <a:lumOff val="58235"/>
            <a:alpha val="100000"/>
          </a:schemeClr>
        </a:lnRef>
        <a:fillRef idx="3">
          <a:schemeClr val="accent4">
            <a:hueOff val="10170000"/>
            <a:satOff val="36765"/>
            <a:lumOff val="582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 индивидуальности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4223798" y="1596822"/>
        <a:ext cx="3173187" cy="2406167"/>
      </dsp:txXfrm>
    </dsp:sp>
    <dsp:sp modelId="{AC8B01F7-7CD9-41BC-AAFA-9D1D411DA94F}">
      <dsp:nvSpPr>
        <dsp:cNvPr id="16" name="Шестиугольник 15"/>
        <dsp:cNvSpPr/>
      </dsp:nvSpPr>
      <dsp:spPr bwMode="white">
        <a:xfrm>
          <a:off x="7924800" y="1990762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9040000"/>
            <a:satOff val="32680"/>
            <a:lumOff val="51765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7924800" y="1990762"/>
        <a:ext cx="268224" cy="231198"/>
      </dsp:txXfrm>
    </dsp:sp>
    <dsp:sp modelId="{80C98D3F-A964-4458-BAB1-F5DE4489119E}">
      <dsp:nvSpPr>
        <dsp:cNvPr id="17" name="Шестиугольник 16"/>
        <dsp:cNvSpPr/>
      </dsp:nvSpPr>
      <dsp:spPr bwMode="white">
        <a:xfrm>
          <a:off x="7968197" y="2820952"/>
          <a:ext cx="3173210" cy="2346391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10170000"/>
            <a:satOff val="36765"/>
            <a:lumOff val="58235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7968197" y="2820952"/>
        <a:ext cx="3173210" cy="2346391"/>
      </dsp:txXfrm>
    </dsp:sp>
    <dsp:sp modelId="{41395142-5F7F-46D3-B5B8-A52FE6F5A79F}">
      <dsp:nvSpPr>
        <dsp:cNvPr id="18" name="Шестиугольник 17"/>
        <dsp:cNvSpPr/>
      </dsp:nvSpPr>
      <dsp:spPr bwMode="white">
        <a:xfrm>
          <a:off x="8362493" y="2261369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0546666"/>
            <a:satOff val="38126"/>
            <a:lumOff val="60392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8362493" y="2261369"/>
        <a:ext cx="268224" cy="231198"/>
      </dsp:txXfrm>
    </dsp:sp>
    <dsp:sp modelId="{80E2BB30-BD20-45C8-9C0D-0973DDA3AD37}">
      <dsp:nvSpPr>
        <dsp:cNvPr id="19" name="Шестиугольник 18"/>
        <dsp:cNvSpPr/>
      </dsp:nvSpPr>
      <dsp:spPr bwMode="white">
        <a:xfrm>
          <a:off x="7032095" y="156662"/>
          <a:ext cx="3307519" cy="2478144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3560000"/>
            <a:satOff val="49020"/>
            <a:lumOff val="77647"/>
            <a:alpha val="100000"/>
          </a:schemeClr>
        </a:lnRef>
        <a:fillRef idx="3">
          <a:schemeClr val="accent4">
            <a:hueOff val="13560000"/>
            <a:satOff val="49020"/>
            <a:lumOff val="7764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25400" rIns="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Принцип преемственности</a:t>
          </a:r>
          <a:endParaRPr lang="ru-RU" sz="2000" b="1" cap="none" spc="0" dirty="0">
            <a:ln w="10160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7032095" y="156662"/>
        <a:ext cx="3307519" cy="2478144"/>
      </dsp:txXfrm>
    </dsp:sp>
    <dsp:sp modelId="{79CB1F81-E6E2-452A-9528-4F26F3F3E119}">
      <dsp:nvSpPr>
        <dsp:cNvPr id="20" name="Шестиугольник 19"/>
        <dsp:cNvSpPr/>
      </dsp:nvSpPr>
      <dsp:spPr bwMode="white">
        <a:xfrm>
          <a:off x="9624391" y="1989342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2053333"/>
            <a:satOff val="43573"/>
            <a:lumOff val="69020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9624391" y="1989342"/>
        <a:ext cx="268224" cy="231198"/>
      </dsp:txXfrm>
    </dsp:sp>
    <dsp:sp modelId="{642FBE48-C7D4-4716-AC66-A8A1C7B0AA86}">
      <dsp:nvSpPr>
        <dsp:cNvPr id="21" name="Шестиугольник 20"/>
        <dsp:cNvSpPr/>
      </dsp:nvSpPr>
      <dsp:spPr bwMode="white">
        <a:xfrm>
          <a:off x="8184241" y="2193378"/>
          <a:ext cx="2299411" cy="1974113"/>
        </a:xfrm>
        <a:prstGeom prst="hexagon">
          <a:avLst>
            <a:gd name="adj" fmla="val 25000"/>
            <a:gd name="vf" fmla="val 115470"/>
          </a:avLst>
        </a:prstGeom>
        <a:noFill/>
        <a:ln>
          <a:noFill/>
        </a:ln>
      </dsp:spPr>
      <dsp:style>
        <a:lnRef idx="1">
          <a:schemeClr val="accent4">
            <a:hueOff val="13560000"/>
            <a:satOff val="49020"/>
            <a:lumOff val="77647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8184241" y="2193378"/>
        <a:ext cx="2299411" cy="1974113"/>
      </dsp:txXfrm>
    </dsp:sp>
    <dsp:sp modelId="{78B166BA-309E-4AA0-826D-06830965635B}">
      <dsp:nvSpPr>
        <dsp:cNvPr id="22" name="Шестиугольник 21"/>
        <dsp:cNvSpPr/>
      </dsp:nvSpPr>
      <dsp:spPr bwMode="white">
        <a:xfrm>
          <a:off x="9984432" y="4981200"/>
          <a:ext cx="268224" cy="231198"/>
        </a:xfrm>
        <a:prstGeom prst="hexagon">
          <a:avLst>
            <a:gd name="adj" fmla="val 25000"/>
            <a:gd name="vf" fmla="val 115470"/>
          </a:avLst>
        </a:prstGeom>
      </dsp:spPr>
      <dsp:style>
        <a:lnRef idx="1">
          <a:schemeClr val="accent4">
            <a:hueOff val="13560000"/>
            <a:satOff val="49020"/>
            <a:lumOff val="77647"/>
            <a:alpha val="100000"/>
          </a:schemeClr>
        </a:lnRef>
        <a:fillRef idx="1">
          <a:schemeClr val="lt1"/>
        </a:fillRef>
        <a:effectRef idx="3">
          <a:scrgbClr r="0" g="0" b="0"/>
        </a:effectRef>
        <a:fontRef idx="minor"/>
      </dsp:style>
      <dsp:txXfrm>
        <a:off x="9984432" y="4981200"/>
        <a:ext cx="268224" cy="23119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945287" cy="5229215"/>
        <a:chOff x="0" y="0"/>
        <a:chExt cx="8945287" cy="5229215"/>
      </a:xfrm>
    </dsp:grpSpPr>
    <dsp:sp modelId="{24FAC944-14EC-43F2-93CC-B3B048778D40}">
      <dsp:nvSpPr>
        <dsp:cNvPr id="3" name="Угол 2"/>
        <dsp:cNvSpPr/>
      </dsp:nvSpPr>
      <dsp:spPr bwMode="white">
        <a:xfrm rot="5400000">
          <a:off x="-212415" y="212415"/>
          <a:ext cx="1416103" cy="991272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5875" tIns="15875" rIns="15875" bIns="15875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/>
        </a:p>
      </dsp:txBody>
      <dsp:txXfrm rot="5400000">
        <a:off x="-212415" y="212415"/>
        <a:ext cx="1416103" cy="991272"/>
      </dsp:txXfrm>
    </dsp:sp>
    <dsp:sp modelId="{9C6862A0-84A6-4810-84BE-952377A6294B}">
      <dsp:nvSpPr>
        <dsp:cNvPr id="4" name="Прямоугольник с двумя скругленными соседними углами 3"/>
        <dsp:cNvSpPr/>
      </dsp:nvSpPr>
      <dsp:spPr bwMode="white">
        <a:xfrm rot="5400000">
          <a:off x="4508046" y="-3516774"/>
          <a:ext cx="920467" cy="7954015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77800" tIns="15875" rIns="15875" bIns="15875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 algn="just" defTabSz="914400" rtl="0" eaLnBrk="1" latinLnBrk="0" hangingPunct="1">
            <a:lnSpc>
              <a:spcPct val="80000"/>
            </a:lnSpc>
            <a:spcBef>
              <a:spcPct val="2000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2500" b="1" kern="12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объединение усилий педагогического коллектива для снижения дезадаптации у школьников с ОВЗ</a:t>
          </a:r>
          <a:endParaRPr lang="ru-RU" sz="2500" b="1" kern="1200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5400000">
        <a:off x="4508046" y="-3516774"/>
        <a:ext cx="920467" cy="7954015"/>
      </dsp:txXfrm>
    </dsp:sp>
    <dsp:sp modelId="{4B83EB65-5DB5-46BB-96EC-4D8AA802F713}">
      <dsp:nvSpPr>
        <dsp:cNvPr id="5" name="Угол 4"/>
        <dsp:cNvSpPr/>
      </dsp:nvSpPr>
      <dsp:spPr bwMode="white">
        <a:xfrm rot="5400000">
          <a:off x="-212415" y="1483453"/>
          <a:ext cx="1416103" cy="991272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5875" tIns="15875" rIns="15875" bIns="15875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/>
        </a:p>
      </dsp:txBody>
      <dsp:txXfrm rot="5400000">
        <a:off x="-212415" y="1483453"/>
        <a:ext cx="1416103" cy="991272"/>
      </dsp:txXfrm>
    </dsp:sp>
    <dsp:sp modelId="{354A4C30-6ED8-49DD-AEAC-9CB70689BFB5}">
      <dsp:nvSpPr>
        <dsp:cNvPr id="6" name="Прямоугольник с двумя скругленными соседними углами 5"/>
        <dsp:cNvSpPr/>
      </dsp:nvSpPr>
      <dsp:spPr bwMode="white">
        <a:xfrm rot="5400000">
          <a:off x="4508046" y="-2245737"/>
          <a:ext cx="920467" cy="7954015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77800" tIns="15875" rIns="15875" bIns="15875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 algn="just" defTabSz="914400" rtl="0" eaLnBrk="1" latinLnBrk="0" hangingPunct="1">
            <a:lnSpc>
              <a:spcPct val="80000"/>
            </a:lnSpc>
            <a:spcBef>
              <a:spcPct val="2000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2500" b="1" kern="12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повышение их эмоционального благополучия</a:t>
          </a:r>
          <a:endParaRPr lang="ru-RU" sz="2500" b="1" kern="1200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5400000">
        <a:off x="4508046" y="-2245737"/>
        <a:ext cx="920467" cy="7954015"/>
      </dsp:txXfrm>
    </dsp:sp>
    <dsp:sp modelId="{C9FC7191-497E-4FE0-9F9A-8DBA615E7D54}">
      <dsp:nvSpPr>
        <dsp:cNvPr id="7" name="Угол 6"/>
        <dsp:cNvSpPr/>
      </dsp:nvSpPr>
      <dsp:spPr bwMode="white">
        <a:xfrm rot="5400000">
          <a:off x="-212415" y="2754490"/>
          <a:ext cx="1416103" cy="991272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5875" tIns="15875" rIns="15875" bIns="15875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/>
        </a:p>
      </dsp:txBody>
      <dsp:txXfrm rot="5400000">
        <a:off x="-212415" y="2754490"/>
        <a:ext cx="1416103" cy="991272"/>
      </dsp:txXfrm>
    </dsp:sp>
    <dsp:sp modelId="{7F8D75A0-A1DB-4A86-BE4C-C7782B18E3C7}">
      <dsp:nvSpPr>
        <dsp:cNvPr id="8" name="Прямоугольник с двумя скругленными соседними углами 7"/>
        <dsp:cNvSpPr/>
      </dsp:nvSpPr>
      <dsp:spPr bwMode="white">
        <a:xfrm rot="5400000">
          <a:off x="4508046" y="-974699"/>
          <a:ext cx="920467" cy="7954015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77800" tIns="15875" rIns="15875" bIns="15875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 algn="just" defTabSz="914400" rtl="0" eaLnBrk="1" latinLnBrk="0" hangingPunct="1">
            <a:lnSpc>
              <a:spcPct val="80000"/>
            </a:lnSpc>
            <a:spcBef>
              <a:spcPct val="2000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2500" b="1" kern="12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сохранения здоровья</a:t>
          </a:r>
          <a:endParaRPr lang="ru-RU" sz="2500" b="1" kern="1200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5400000">
        <a:off x="4508046" y="-974699"/>
        <a:ext cx="920467" cy="7954015"/>
      </dsp:txXfrm>
    </dsp:sp>
    <dsp:sp modelId="{2FF48674-E2D2-447A-AC32-F61004A49642}">
      <dsp:nvSpPr>
        <dsp:cNvPr id="9" name="Угол 8"/>
        <dsp:cNvSpPr/>
      </dsp:nvSpPr>
      <dsp:spPr bwMode="white">
        <a:xfrm rot="5400000">
          <a:off x="-212415" y="4025528"/>
          <a:ext cx="1416103" cy="991272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5875" tIns="15875" rIns="15875" bIns="15875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sp:txBody>
      <dsp:txXfrm rot="5400000">
        <a:off x="-212415" y="4025528"/>
        <a:ext cx="1416103" cy="991272"/>
      </dsp:txXfrm>
    </dsp:sp>
    <dsp:sp modelId="{6AA11D76-2598-4040-A177-0F1F4EF97589}">
      <dsp:nvSpPr>
        <dsp:cNvPr id="10" name="Прямоугольник с двумя скругленными соседними углами 9"/>
        <dsp:cNvSpPr/>
      </dsp:nvSpPr>
      <dsp:spPr bwMode="white">
        <a:xfrm rot="5400000">
          <a:off x="4508046" y="296338"/>
          <a:ext cx="920467" cy="7954015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77800" tIns="15875" rIns="15875" bIns="15875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 algn="just" defTabSz="914400" rtl="0" eaLnBrk="1" latinLnBrk="0" hangingPunct="1">
            <a:lnSpc>
              <a:spcPct val="80000"/>
            </a:lnSpc>
            <a:spcBef>
              <a:spcPct val="2000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2500" b="1" kern="12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дальнейшая коррекция недостатков развития</a:t>
          </a:r>
          <a:endParaRPr lang="ru-RU" sz="2500" b="1" kern="1200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5400000">
        <a:off x="4508046" y="296338"/>
        <a:ext cx="920467" cy="79540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1196975"/>
            <a:ext cx="10943167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2422525"/>
            <a:ext cx="10949517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08ED544E-5C0A-440C-B5D1-ECDEB15EFFCC}" type="datetimeFigureOut">
              <a:rPr lang="ru-RU"/>
            </a:fld>
            <a:endParaRPr lang="ru-R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4D3151E8-C125-4F6E-9BAC-18F1F635FE4F}" type="slidenum">
              <a:rPr lang="ru-RU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4BC20BCE-5016-4867-A3D7-B294E8C313C9}" type="datetimeFigureOut">
              <a:rPr lang="ru-RU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D4AADBA0-8323-40EE-83FE-3EC524C16CD0}" type="slidenum">
              <a:rPr lang="ru-RU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F9553076-32F1-45BE-ABFA-20C758BE26E1}" type="datetimeFigureOut">
              <a:rPr lang="ru-RU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DC9A988C-1AB1-485E-90A7-1FA3683DD9E4}" type="slidenum">
              <a:rPr lang="ru-RU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4F54EFE5-8E15-44F1-8258-BDE66BEFBEA8}" type="datetimeFigureOut">
              <a:rPr lang="ru-RU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F86AF3DE-6296-439E-829C-25ACBE4ACA2F}" type="slidenum">
              <a:rPr lang="ru-RU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42965252-C7D4-41C0-BA0D-B1067636C6B9}" type="datetimeFigureOut">
              <a:rPr lang="ru-RU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12BF8EA8-5422-4908-B236-FBAF9B2405FB}" type="slidenum">
              <a:rPr lang="ru-RU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A041486D-52CD-428C-9D97-3E08C57A24B6}" type="datetimeFigureOut">
              <a:rPr lang="ru-RU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8057481A-CEB0-4EB1-A6D3-032772C97D6E}" type="slidenum">
              <a:rPr lang="ru-RU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5A1A5712-29B9-4A6C-9246-232AE4A50B28}" type="datetimeFigureOut">
              <a:rPr lang="ru-RU"/>
            </a:fld>
            <a:endParaRPr lang="ru-RU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ru-RU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40E31BD9-3E3F-457E-845C-475FDB968EC2}" type="slidenum">
              <a:rPr lang="ru-RU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F85879DB-86CB-4E9C-8573-BD289B173328}" type="datetimeFigureOut">
              <a:rPr lang="ru-RU"/>
            </a:fld>
            <a:endParaRPr lang="ru-RU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ru-RU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B19FF2A0-8C36-41A7-9057-C6D714F80BD4}" type="slidenum">
              <a:rPr lang="ru-RU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C8194F6C-EBF4-405B-9472-1CD12CB30681}" type="datetimeFigureOut">
              <a:rPr lang="ru-RU"/>
            </a:fld>
            <a:endParaRPr lang="ru-RU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ru-RU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8D8D7AC2-5122-4077-9FED-17E7F9FB1099}" type="slidenum">
              <a:rPr lang="ru-RU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ADC71C63-6F7E-42CC-961D-F988CF881377}" type="datetimeFigureOut">
              <a:rPr lang="ru-RU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BC133552-4EE6-40DB-A29D-F75D5289A0DF}" type="slidenum">
              <a:rPr lang="ru-RU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232D48C9-93C8-4BB9-96F2-F05227DD9797}" type="datetimeFigureOut">
              <a:rPr lang="ru-RU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BF8553BC-51C2-458F-A68A-3390572C7C15}" type="slidenum">
              <a:rPr lang="ru-RU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fld id="{BE2A1C2A-88BD-4FDD-A73D-9787A9A67804}" type="datetimeFigureOut">
              <a:rPr lang="ru-RU"/>
            </a:fld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658C2B2E-A642-4F2E-9049-44AC91D85AC2}" type="slidenum">
              <a:rPr lang="ru-RU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3.xml"/><Relationship Id="rId8" Type="http://schemas.openxmlformats.org/officeDocument/2006/relationships/diagramLayout" Target="../diagrams/layout3.xml"/><Relationship Id="rId7" Type="http://schemas.openxmlformats.org/officeDocument/2006/relationships/diagramData" Target="../diagrams/data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7" Type="http://schemas.openxmlformats.org/officeDocument/2006/relationships/slideLayout" Target="../slideLayouts/slideLayout2.xml"/><Relationship Id="rId16" Type="http://schemas.microsoft.com/office/2007/relationships/diagramDrawing" Target="../diagrams/drawing4.xml"/><Relationship Id="rId15" Type="http://schemas.openxmlformats.org/officeDocument/2006/relationships/diagramColors" Target="../diagrams/colors4.xml"/><Relationship Id="rId14" Type="http://schemas.openxmlformats.org/officeDocument/2006/relationships/diagramQuickStyle" Target="../diagrams/quickStyle4.xml"/><Relationship Id="rId13" Type="http://schemas.openxmlformats.org/officeDocument/2006/relationships/diagramLayout" Target="../diagrams/layout4.xml"/><Relationship Id="rId12" Type="http://schemas.openxmlformats.org/officeDocument/2006/relationships/diagramData" Target="../diagrams/data4.xml"/><Relationship Id="rId11" Type="http://schemas.microsoft.com/office/2007/relationships/diagramDrawing" Target="../diagrams/drawing3.xml"/><Relationship Id="rId10" Type="http://schemas.openxmlformats.org/officeDocument/2006/relationships/diagramColors" Target="../diagrams/colors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право 9"/>
          <p:cNvSpPr/>
          <p:nvPr/>
        </p:nvSpPr>
        <p:spPr>
          <a:xfrm>
            <a:off x="4511675" y="2166938"/>
            <a:ext cx="1944688" cy="2097087"/>
          </a:xfrm>
          <a:prstGeom prst="rightArrow">
            <a:avLst>
              <a:gd name="adj1" fmla="val 50000"/>
              <a:gd name="adj2" fmla="val 51470"/>
            </a:avLst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07988" y="2105025"/>
            <a:ext cx="4679950" cy="33020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8800" y="579438"/>
            <a:ext cx="11185525" cy="14700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Организация преемственности в обучении детей с ОВЗ на этапах начального и основного общего образования</a:t>
            </a:r>
            <a:r>
              <a:rPr lang="ru-RU" b="1" smtClean="0"/>
              <a:t> </a:t>
            </a:r>
            <a:b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51538" y="5613400"/>
            <a:ext cx="5956300" cy="1223963"/>
          </a:xfrm>
        </p:spPr>
        <p:txBody>
          <a:bodyPr>
            <a:normAutofit lnSpcReduction="20000"/>
          </a:bodyPr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МОУ «СОШ №5» г. Саянск </a:t>
            </a:r>
            <a:endParaRPr lang="ru-RU" sz="28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Хватик Татьяна Сергеевна</a:t>
            </a:r>
            <a:endParaRPr lang="ru-RU" sz="28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28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2800" b="1" i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flipH="1">
            <a:off x="5519738" y="3309938"/>
            <a:ext cx="1773237" cy="2097087"/>
          </a:xfrm>
          <a:prstGeom prst="rightArrow">
            <a:avLst>
              <a:gd name="adj1" fmla="val 50000"/>
              <a:gd name="adj2" fmla="val 55275"/>
            </a:avLst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6888163" y="2274888"/>
            <a:ext cx="4702175" cy="329882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15900" y="2266950"/>
            <a:ext cx="4679950" cy="3355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21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513" y="2400300"/>
            <a:ext cx="4276725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7102475" y="2049463"/>
            <a:ext cx="4679950" cy="3355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23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92975" y="2274888"/>
            <a:ext cx="4297363" cy="303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5"/>
          <p:cNvPicPr>
            <a:picLocks noChangeAspect="1"/>
          </p:cNvPicPr>
          <p:nvPr/>
        </p:nvPicPr>
        <p:blipFill>
          <a:blip r:embed="rId1"/>
          <a:srcRect b="60500"/>
          <a:stretch>
            <a:fillRect/>
          </a:stretch>
        </p:blipFill>
        <p:spPr bwMode="auto">
          <a:xfrm>
            <a:off x="0" y="0"/>
            <a:ext cx="121920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6988" y="620713"/>
            <a:ext cx="8137525" cy="576262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5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35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5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>
          <a:xfrm>
            <a:off x="3432175" y="1749425"/>
            <a:ext cx="8567738" cy="4992688"/>
          </a:xfrm>
        </p:spPr>
        <p:txBody>
          <a:bodyPr/>
          <a:lstStyle/>
          <a:p>
            <a:pPr algn="just" eaLnBrk="1" hangingPunct="1"/>
            <a:r>
              <a:rPr lang="ru-RU" sz="30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выполнения непрерывности образовательных программ</a:t>
            </a:r>
            <a:endParaRPr lang="ru-RU" sz="30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sz="30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структуры учебного процесса в условиях непрерывного образования;</a:t>
            </a:r>
            <a:endParaRPr lang="ru-RU" sz="30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sz="30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единых требований к структуре урока;</a:t>
            </a:r>
            <a:endParaRPr lang="ru-RU" sz="30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sz="30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преемственности между педагогами-предметниками;</a:t>
            </a:r>
            <a:endParaRPr lang="ru-RU" sz="30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sz="30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работы с родителями.</a:t>
            </a:r>
            <a:endParaRPr lang="ru-RU" sz="30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u-RU" sz="3000" smtClean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208213" y="1184275"/>
            <a:ext cx="8496300" cy="0"/>
          </a:xfrm>
          <a:prstGeom prst="line">
            <a:avLst/>
          </a:prstGeom>
          <a:ln w="571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7" name="Picture 7" descr="IMG_17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313"/>
            <a:ext cx="3432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714202"/>
          </a:xfrm>
        </p:spPr>
        <p:txBody>
          <a:bodyPr/>
          <a:lstStyle/>
          <a:p>
            <a:r>
              <a:rPr lang="ru-RU" b="1" i="1" dirty="0"/>
              <a:t>Первыми и самыми важными условиями для успешной организации инклюзивного обучения являются</a:t>
            </a:r>
            <a:endParaRPr lang="ru-RU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636912"/>
            <a:ext cx="10972800" cy="3489251"/>
          </a:xfrm>
        </p:spPr>
        <p:txBody>
          <a:bodyPr/>
          <a:lstStyle/>
          <a:p>
            <a:r>
              <a:rPr lang="ru-RU" dirty="0"/>
              <a:t>установка положительного психологического климата в классе.</a:t>
            </a:r>
            <a:endParaRPr lang="ru-RU" dirty="0"/>
          </a:p>
          <a:p>
            <a:r>
              <a:rPr lang="ru-RU" dirty="0"/>
              <a:t>установление тесного сотрудничества между педагогом, ребенком, родителями, специалистами сопровождения.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ГЛАВНЫЕ требования к уроку с детьми ОВЗ: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853136"/>
          </a:xfrm>
        </p:spPr>
        <p:txBody>
          <a:bodyPr/>
          <a:lstStyle/>
          <a:p>
            <a:r>
              <a:rPr lang="ru-RU" sz="2400" i="1" dirty="0"/>
              <a:t>воздействие на все органы чувств;</a:t>
            </a:r>
            <a:endParaRPr lang="ru-RU" sz="2400" i="1" dirty="0"/>
          </a:p>
          <a:p>
            <a:r>
              <a:rPr lang="ru-RU" sz="2400" i="1" dirty="0"/>
              <a:t>разнообразные виды деятельности;</a:t>
            </a:r>
            <a:endParaRPr lang="ru-RU" sz="2400" i="1" dirty="0"/>
          </a:p>
          <a:p>
            <a:r>
              <a:rPr lang="ru-RU" sz="2400" i="1" dirty="0"/>
              <a:t>обращение к опыту ребенка;</a:t>
            </a:r>
            <a:endParaRPr lang="ru-RU" sz="2400" i="1" dirty="0"/>
          </a:p>
          <a:p>
            <a:r>
              <a:rPr lang="ru-RU" sz="2400" i="1" dirty="0"/>
              <a:t>комфортные условия на уроке;</a:t>
            </a:r>
            <a:endParaRPr lang="ru-RU" sz="2400" i="1" dirty="0"/>
          </a:p>
          <a:p>
            <a:r>
              <a:rPr lang="ru-RU" sz="2400" i="1" dirty="0"/>
              <a:t>ребенок должен испытывать успех в преодолении трудностей;</a:t>
            </a:r>
            <a:endParaRPr lang="ru-RU" sz="2400" i="1" dirty="0"/>
          </a:p>
          <a:p>
            <a:r>
              <a:rPr lang="ru-RU" sz="2400" i="1" dirty="0"/>
              <a:t>содружество учителя;</a:t>
            </a:r>
            <a:endParaRPr lang="ru-RU" sz="2400" i="1" dirty="0"/>
          </a:p>
          <a:p>
            <a:r>
              <a:rPr lang="ru-RU" sz="2400" i="1" dirty="0"/>
              <a:t>задания малыми дозами;</a:t>
            </a:r>
            <a:endParaRPr lang="ru-RU" sz="2400" i="1" dirty="0"/>
          </a:p>
          <a:p>
            <a:r>
              <a:rPr lang="ru-RU" sz="2400" dirty="0"/>
              <a:t>игра;</a:t>
            </a:r>
            <a:endParaRPr lang="ru-RU" sz="2400" dirty="0"/>
          </a:p>
          <a:p>
            <a:r>
              <a:rPr lang="ru-RU" sz="2400" dirty="0"/>
              <a:t>чувство самодостаточности, уважение к личности (можно осудить поступок, но не личность).</a:t>
            </a:r>
            <a:endParaRPr lang="ru-RU" sz="24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88640"/>
            <a:ext cx="10972800" cy="1728192"/>
          </a:xfrm>
        </p:spPr>
        <p:txBody>
          <a:bodyPr/>
          <a:lstStyle/>
          <a:p>
            <a:r>
              <a:rPr lang="ru-RU" b="1" i="1" dirty="0" smtClean="0"/>
              <a:t>Методы  </a:t>
            </a:r>
            <a:r>
              <a:rPr lang="ru-RU" b="1" i="1" dirty="0"/>
              <a:t>и формы работы с детьми с ОВЗ, дающие положительную динамику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514116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. </a:t>
            </a:r>
            <a:r>
              <a:rPr lang="ru-RU" sz="1400" dirty="0" smtClean="0"/>
              <a:t>1. </a:t>
            </a:r>
            <a:r>
              <a:rPr lang="ru-RU" sz="1400" i="1" dirty="0" smtClean="0"/>
              <a:t>Индивидуальный </a:t>
            </a:r>
            <a:r>
              <a:rPr lang="ru-RU" sz="1400" i="1" dirty="0"/>
              <a:t>подход на всех этапах обучения(при опросе, инд. дом. задания, посильная работа на уроке; обязательная оценка положительных результатов при всём классе даже небольшого вида деятельности);</a:t>
            </a:r>
            <a:endParaRPr lang="ru-RU" sz="1400" i="1" dirty="0"/>
          </a:p>
          <a:p>
            <a:r>
              <a:rPr lang="ru-RU" sz="1400" i="1" dirty="0"/>
              <a:t>2. Максимальное использование наглядности, опорных схем, конспектов, рисунков таблиц, карт;</a:t>
            </a:r>
            <a:endParaRPr lang="ru-RU" sz="1400" i="1" dirty="0"/>
          </a:p>
          <a:p>
            <a:r>
              <a:rPr lang="ru-RU" sz="1400" i="1" dirty="0"/>
              <a:t>3.Смена видов деятельности каждые 15–20 минут с целью предупреждения утомления;</a:t>
            </a:r>
            <a:endParaRPr lang="ru-RU" sz="1400" i="1" dirty="0"/>
          </a:p>
          <a:p>
            <a:r>
              <a:rPr lang="ru-RU" sz="1400" i="1" dirty="0"/>
              <a:t>4. Рассказ по рисунку, опорным словам, схемам;</a:t>
            </a:r>
            <a:endParaRPr lang="ru-RU" sz="1400" i="1" dirty="0"/>
          </a:p>
          <a:p>
            <a:r>
              <a:rPr lang="ru-RU" sz="1400" i="1" dirty="0"/>
              <a:t>5. Дробить вопрос на более мелкие, если возникает затруднение с ответом;</a:t>
            </a:r>
            <a:endParaRPr lang="ru-RU" sz="1400" i="1" dirty="0"/>
          </a:p>
          <a:p>
            <a:r>
              <a:rPr lang="ru-RU" sz="1400" i="1" dirty="0"/>
              <a:t>6. К подаче материала подходить очень обдуманно и не требовать от обучающегося того, что он не может сделать, учитывать материальное положение ученика, психологическое состояние на конкретный момент;</a:t>
            </a:r>
            <a:endParaRPr lang="ru-RU" sz="1400" i="1" dirty="0"/>
          </a:p>
          <a:p>
            <a:r>
              <a:rPr lang="ru-RU" sz="1400" i="1" dirty="0"/>
              <a:t>7.Чаще включать в урок коллективные, групповые виды деятельности, предусматривающие взаимопомощь;</a:t>
            </a:r>
            <a:endParaRPr lang="ru-RU" sz="1400" i="1" dirty="0"/>
          </a:p>
          <a:p>
            <a:r>
              <a:rPr lang="ru-RU" sz="1400" i="1" dirty="0"/>
              <a:t>8. Оценивать не результат и его соответствие нормам отметок, а участие в коллективной работе, поддерживать желание работать (лучший стимул-похвала);</a:t>
            </a:r>
            <a:endParaRPr lang="ru-RU" sz="1400" i="1" dirty="0"/>
          </a:p>
          <a:p>
            <a:r>
              <a:rPr lang="ru-RU" sz="1400" i="1" dirty="0"/>
              <a:t>9. Снижение объёма и скорости выполнения письменных заданий по всем предметам;</a:t>
            </a:r>
            <a:endParaRPr lang="ru-RU" sz="1400" i="1" dirty="0"/>
          </a:p>
          <a:p>
            <a:r>
              <a:rPr lang="ru-RU" sz="1400" i="1" dirty="0"/>
              <a:t>10. При работе с дневником обучающегося, делать записи об успехах;</a:t>
            </a:r>
            <a:endParaRPr lang="ru-RU" sz="1400" i="1" dirty="0"/>
          </a:p>
          <a:p>
            <a:r>
              <a:rPr lang="ru-RU" sz="1400" i="1" dirty="0"/>
              <a:t>11.На уроке максимально загружать умственной работой (дома могут не выполнить), помогать во время урока, оказывать поддержку, внимание;</a:t>
            </a:r>
            <a:endParaRPr lang="ru-RU" sz="1400" i="1" dirty="0"/>
          </a:p>
          <a:p>
            <a:r>
              <a:rPr lang="ru-RU" sz="1400" i="1" dirty="0"/>
              <a:t>12. Учить работать с книгой: чтение с хоровым проговариванием фраз, слов, с объяснением значения слов, терминов, с привлечением личного опыта ученика с целью вызвать ассоциации, образы;</a:t>
            </a:r>
            <a:endParaRPr lang="ru-RU" sz="1400" i="1" dirty="0"/>
          </a:p>
          <a:p>
            <a:r>
              <a:rPr lang="ru-RU" sz="1400" i="1" dirty="0"/>
              <a:t>13. Создание на всех этапах обучения обстановки принятия обучающегося, благоприятных отношений между обучающимися в классе, между учеником и учителем;</a:t>
            </a:r>
            <a:endParaRPr lang="ru-RU" sz="1400" i="1" dirty="0"/>
          </a:p>
          <a:p>
            <a:r>
              <a:rPr lang="ru-RU" sz="1400" i="1" dirty="0"/>
              <a:t>14. В начале урока вызвать на разговор, установить контакт с учеником, проводить повторение материала перед </a:t>
            </a:r>
            <a:r>
              <a:rPr lang="ru-RU" sz="1400" i="1" dirty="0" smtClean="0"/>
              <a:t>опросом.</a:t>
            </a:r>
            <a:endParaRPr lang="ru-RU" sz="1400" i="1" dirty="0"/>
          </a:p>
          <a:p>
            <a:endParaRPr lang="ru-RU" sz="1400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Методические  </a:t>
            </a:r>
            <a:r>
              <a:rPr lang="ru-RU" b="1" dirty="0"/>
              <a:t>приемы: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836712"/>
            <a:ext cx="10972800" cy="5760640"/>
          </a:xfrm>
        </p:spPr>
        <p:txBody>
          <a:bodyPr/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Поэтапное разъяснение заданий;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Последовательное выполнение заданий;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учащимся инструкции к выполнению задания;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аудиовизуальными техническими средствами обучения;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Близость к учащимся во время объяснения задания.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Перемена видов деятельности: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Чередование занятий и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физминуток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дополнительного времени для завершения задания;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листов с упражнениями, которые требуют минимального заполнения;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упражнений с пропущенными словами, предложениями;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Дополнение печатных материалов видеоматериалами.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Прочные знания</a:t>
            </a:r>
            <a:r>
              <a:rPr lang="ru-RU" dirty="0"/>
              <a:t> - это знания осознанные.</a:t>
            </a:r>
            <a:endParaRPr lang="ru-RU" dirty="0"/>
          </a:p>
          <a:p>
            <a:r>
              <a:rPr lang="ru-RU" b="1" dirty="0"/>
              <a:t>Повторение - это основа всей учебно-воспитательной работы с детьми с ОВЗ.</a:t>
            </a:r>
            <a:endParaRPr lang="ru-RU" dirty="0"/>
          </a:p>
          <a:p>
            <a:r>
              <a:rPr lang="ru-RU" b="1" dirty="0" err="1"/>
              <a:t>Коррекционно</a:t>
            </a:r>
            <a:r>
              <a:rPr lang="ru-RU" b="1" dirty="0"/>
              <a:t>–развивающие методы в работе учителя с детьми с ОВЗ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1512168"/>
          </a:xfrm>
        </p:spPr>
        <p:txBody>
          <a:bodyPr/>
          <a:lstStyle/>
          <a:p>
            <a:r>
              <a:rPr lang="ru-RU" b="1" dirty="0" smtClean="0"/>
              <a:t>   Подходы   в  </a:t>
            </a:r>
            <a:r>
              <a:rPr lang="ru-RU" b="1" dirty="0"/>
              <a:t>работе с детьми ОВЗ </a:t>
            </a:r>
            <a:r>
              <a:rPr lang="ru-RU" b="1" dirty="0" smtClean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подход;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предотвращение наступления утомляемости;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познавательной деятельности;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подготовительных занятий;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знаниями об окружающем мире;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коррекция всех видов высших психических функций: памяти, внимания, мышления;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проявление педагогического такта.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</a:t>
            </a:r>
            <a:r>
              <a:rPr lang="ru-RU" b="1" dirty="0" smtClean="0"/>
              <a:t>адачи </a:t>
            </a:r>
            <a:r>
              <a:rPr lang="ru-RU" b="1" dirty="0"/>
              <a:t>педагогического сопровождения: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836712"/>
            <a:ext cx="10972800" cy="5289451"/>
          </a:xfrm>
        </p:spPr>
        <p:txBody>
          <a:bodyPr/>
          <a:lstStyle/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интересы, склонности, способности, обучающихся к различным видам деятельности;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оказать помощь в поисках «себя»;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индивидуального развития ребенка;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реализации приобретенных знаний, умений и навыков;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рамки общения с социумом;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благоприятную предметно-развивающую среду для социального развития ребенка;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развития положительного отношения ребенка к себе, другим людям, окружающему миру;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выстраивание программы сопровождения ребенка, привлечение педагогов дополнительного образования, родителей родителям к ее реализации;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мониторинга действенности программы сопровождения и выстраивание новой, в случае неэффективности первой программы;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ребенку и, как следствие, принятие его как личности, сопереживание, терпение, умение прощать;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ожидание успеха в решении затруднений ребенка, готовность оказать содействие и прямую помощь при решении затруднений, отказ от субъективных оценок и выводов;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быть товарищем, партнером, защитником для ребенка.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83" name="Рисунок 4"/>
          <p:cNvPicPr>
            <a:picLocks noChangeAspect="1"/>
          </p:cNvPicPr>
          <p:nvPr/>
        </p:nvPicPr>
        <p:blipFill>
          <a:blip r:embed="rId1"/>
          <a:srcRect b="43700"/>
          <a:stretch>
            <a:fillRect/>
          </a:stretch>
        </p:blipFill>
        <p:spPr bwMode="auto">
          <a:xfrm>
            <a:off x="0" y="0"/>
            <a:ext cx="121920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4" name="Заголовок 1"/>
          <p:cNvSpPr>
            <a:spLocks noGrp="1"/>
          </p:cNvSpPr>
          <p:nvPr>
            <p:ph type="title"/>
          </p:nvPr>
        </p:nvSpPr>
        <p:spPr>
          <a:xfrm>
            <a:off x="1416050" y="260350"/>
            <a:ext cx="9288463" cy="576263"/>
          </a:xfrm>
        </p:spPr>
        <p:txBody>
          <a:bodyPr/>
          <a:lstStyle/>
          <a:p>
            <a:pPr algn="l" eaLnBrk="1" hangingPunct="1"/>
            <a:r>
              <a:rPr lang="ru-RU" sz="4000" b="1" smtClean="0"/>
              <a:t>Преемственность</a:t>
            </a:r>
            <a:r>
              <a:rPr lang="ru-RU" sz="4000" smtClean="0"/>
              <a:t> </a:t>
            </a:r>
            <a:r>
              <a:rPr lang="ru-RU" sz="4000" b="1" smtClean="0"/>
              <a:t>в</a:t>
            </a:r>
            <a:r>
              <a:rPr lang="ru-RU" sz="4000" smtClean="0"/>
              <a:t> </a:t>
            </a:r>
            <a:r>
              <a:rPr lang="ru-RU" sz="4000" b="1" smtClean="0"/>
              <a:t>образовании:</a:t>
            </a:r>
            <a:endParaRPr lang="ru-RU" sz="4000" b="1" smtClean="0"/>
          </a:p>
        </p:txBody>
      </p:sp>
      <p:sp>
        <p:nvSpPr>
          <p:cNvPr id="15385" name="Содержимое 3"/>
          <p:cNvSpPr>
            <a:spLocks noGrp="1"/>
          </p:cNvSpPr>
          <p:nvPr>
            <p:ph idx="1"/>
          </p:nvPr>
        </p:nvSpPr>
        <p:spPr>
          <a:xfrm>
            <a:off x="479425" y="1052513"/>
            <a:ext cx="11712575" cy="560705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mtClean="0"/>
              <a:t>Связь между предыдущими и последующими </a:t>
            </a:r>
            <a:r>
              <a:rPr lang="ru-RU" b="1" smtClean="0"/>
              <a:t>этапами</a:t>
            </a:r>
            <a:r>
              <a:rPr lang="ru-RU" smtClean="0"/>
              <a:t> </a:t>
            </a:r>
            <a:r>
              <a:rPr lang="ru-RU" b="1" smtClean="0"/>
              <a:t>образования</a:t>
            </a:r>
            <a:r>
              <a:rPr lang="ru-RU" smtClean="0"/>
              <a:t> с сохранением прошлого опыта.</a:t>
            </a:r>
            <a:endParaRPr lang="ru-RU" smtClean="0"/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mtClean="0"/>
              <a:t>Система связей, обеспечивающая взаимодействие основных</a:t>
            </a:r>
            <a:endParaRPr lang="ru-RU" smtClean="0"/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mtClean="0"/>
              <a:t>          задач, содержания и методов</a:t>
            </a:r>
            <a:br>
              <a:rPr lang="ru-RU" smtClean="0"/>
            </a:br>
            <a:r>
              <a:rPr lang="ru-RU" smtClean="0"/>
              <a:t>обучения и воспитания для создания единого непрерывного</a:t>
            </a:r>
            <a:br>
              <a:rPr lang="ru-RU" smtClean="0"/>
            </a:br>
            <a:r>
              <a:rPr lang="ru-RU" smtClean="0"/>
              <a:t>образовательного процесса на смежных этапах становления и развития ребенка</a:t>
            </a:r>
            <a:endParaRPr lang="ru-RU" smtClean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208213" y="908050"/>
            <a:ext cx="8496300" cy="0"/>
          </a:xfrm>
          <a:prstGeom prst="line">
            <a:avLst/>
          </a:prstGeom>
          <a:ln w="571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/>
        </p:nvGraphicFramePr>
        <p:xfrm>
          <a:off x="3286125" y="4437063"/>
          <a:ext cx="6338888" cy="226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87" name="Рисунок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088" y="2420938"/>
            <a:ext cx="2952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Рисунок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088" y="1125538"/>
            <a:ext cx="2952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4"/>
          <p:cNvPicPr>
            <a:picLocks noChangeAspect="1"/>
          </p:cNvPicPr>
          <p:nvPr/>
        </p:nvPicPr>
        <p:blipFill>
          <a:blip r:embed="rId1"/>
          <a:srcRect b="57350"/>
          <a:stretch>
            <a:fillRect/>
          </a:stretch>
        </p:blipFill>
        <p:spPr bwMode="auto">
          <a:xfrm>
            <a:off x="0" y="0"/>
            <a:ext cx="12192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150"/>
            <a:ext cx="12192000" cy="5286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принципы, положенные в основу построения преемственности в обучении детей с ОВЗ:</a:t>
            </a:r>
            <a:br>
              <a:rPr lang="ru-RU" sz="3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052736"/>
          <a:ext cx="12192000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3"/>
          <p:cNvGraphicFramePr/>
          <p:nvPr/>
        </p:nvGraphicFramePr>
        <p:xfrm>
          <a:off x="-6350" y="1046386"/>
          <a:ext cx="12192000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Схема 3"/>
          <p:cNvGraphicFramePr/>
          <p:nvPr/>
        </p:nvGraphicFramePr>
        <p:xfrm>
          <a:off x="-6350" y="1046386"/>
          <a:ext cx="12192000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5"/>
          <p:cNvPicPr>
            <a:picLocks noChangeAspect="1"/>
          </p:cNvPicPr>
          <p:nvPr/>
        </p:nvPicPr>
        <p:blipFill>
          <a:blip r:embed="rId1"/>
          <a:srcRect b="63651"/>
          <a:stretch>
            <a:fillRect/>
          </a:stretch>
        </p:blipFill>
        <p:spPr bwMode="auto">
          <a:xfrm>
            <a:off x="0" y="0"/>
            <a:ext cx="121920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Двойная стрелка влево/вправо 8"/>
          <p:cNvSpPr/>
          <p:nvPr/>
        </p:nvSpPr>
        <p:spPr>
          <a:xfrm>
            <a:off x="2782888" y="1484313"/>
            <a:ext cx="6700837" cy="1584325"/>
          </a:xfrm>
          <a:prstGeom prst="leftRightArrow">
            <a:avLst>
              <a:gd name="adj1" fmla="val 73317"/>
              <a:gd name="adj2" fmla="val 3688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9050" y="419100"/>
            <a:ext cx="8145463" cy="777875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ru-RU" sz="35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для осуществления преемственности обучающихся с ОВЗ</a:t>
            </a:r>
            <a:endParaRPr lang="ru-RU" sz="35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Рисунок 6" descr="C:\Users\Пушистик\Desktop\НН\стенд\фото с урока\20170301_123249.jpg"/>
          <p:cNvPicPr>
            <a:picLocks noChangeAspect="1" noChangeArrowheads="1"/>
          </p:cNvPicPr>
          <p:nvPr/>
        </p:nvPicPr>
        <p:blipFill>
          <a:blip r:embed="rId2"/>
          <a:srcRect t="11597" b="5200"/>
          <a:stretch>
            <a:fillRect/>
          </a:stretch>
        </p:blipFill>
        <p:spPr bwMode="auto">
          <a:xfrm>
            <a:off x="9959975" y="2997200"/>
            <a:ext cx="2232025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208213" y="1484313"/>
            <a:ext cx="8496300" cy="0"/>
          </a:xfrm>
          <a:prstGeom prst="line">
            <a:avLst/>
          </a:prstGeom>
          <a:ln w="571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войная стрелка влево/вправо 9"/>
          <p:cNvSpPr/>
          <p:nvPr/>
        </p:nvSpPr>
        <p:spPr>
          <a:xfrm>
            <a:off x="2787650" y="2636838"/>
            <a:ext cx="6700838" cy="1584325"/>
          </a:xfrm>
          <a:prstGeom prst="leftRightArrow">
            <a:avLst>
              <a:gd name="adj1" fmla="val 73317"/>
              <a:gd name="adj2" fmla="val 3688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Двойная стрелка влево/вправо 10"/>
          <p:cNvSpPr/>
          <p:nvPr/>
        </p:nvSpPr>
        <p:spPr>
          <a:xfrm>
            <a:off x="2787650" y="3716338"/>
            <a:ext cx="6700838" cy="1944687"/>
          </a:xfrm>
          <a:prstGeom prst="leftRightArrow">
            <a:avLst>
              <a:gd name="adj1" fmla="val 73317"/>
              <a:gd name="adj2" fmla="val 3688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Двойная стрелка влево/вправо 11"/>
          <p:cNvSpPr/>
          <p:nvPr/>
        </p:nvSpPr>
        <p:spPr>
          <a:xfrm>
            <a:off x="2787650" y="5157788"/>
            <a:ext cx="6700838" cy="1584325"/>
          </a:xfrm>
          <a:prstGeom prst="leftRightArrow">
            <a:avLst>
              <a:gd name="adj1" fmla="val 73317"/>
              <a:gd name="adj2" fmla="val 3688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9150" y="1773238"/>
            <a:ext cx="5608638" cy="4768850"/>
          </a:xfrm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Учет состояния здоровья и физического развития детей с ограниченными возможности здоровья</a:t>
            </a:r>
            <a:endParaRPr lang="ru-RU" sz="2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уровень развития их познавательной активности как необходимого компонента учебной деятельности;</a:t>
            </a:r>
            <a:endParaRPr lang="ru-RU" sz="2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уровень развития умственных и нравственных способностей детей с ограниченными возможностями здоровья;</a:t>
            </a:r>
            <a:endParaRPr lang="ru-RU" sz="2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коммуникативных умений (умение общаться с взрослыми и сверстниками).</a:t>
            </a:r>
            <a:endParaRPr lang="ru-RU" sz="2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8" name="Picture 12" descr="IMG_17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2738"/>
            <a:ext cx="285591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4"/>
          <p:cNvPicPr>
            <a:picLocks noChangeAspect="1"/>
          </p:cNvPicPr>
          <p:nvPr/>
        </p:nvPicPr>
        <p:blipFill>
          <a:blip r:embed="rId1"/>
          <a:srcRect b="61549"/>
          <a:stretch>
            <a:fillRect/>
          </a:stretch>
        </p:blipFill>
        <p:spPr bwMode="auto">
          <a:xfrm>
            <a:off x="0" y="0"/>
            <a:ext cx="1219200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875" y="198438"/>
            <a:ext cx="9372600" cy="114300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ru-RU" sz="3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требования </a:t>
            </a:r>
            <a:br>
              <a:rPr lang="ru-RU" sz="3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обеспечению преемственности по подготовке детей к основной школе:</a:t>
            </a:r>
            <a:endParaRPr lang="ru-RU" sz="34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3575050" y="2133600"/>
            <a:ext cx="8351838" cy="431165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5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Исчезло требование к преемственности (непрерывность)</a:t>
            </a:r>
            <a:endParaRPr lang="ru-RU" sz="25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5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Сместился акцент готовности к обучению в основной школе с интеллектуальной на личностную – («внутренняя позиция школьника»).</a:t>
            </a:r>
            <a:endParaRPr lang="ru-RU" sz="25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5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первый план выводятся познавательные мотивы обучения – сознательное желание ребенка с ОВЗ учиться, познавать что-то новое, опираясь на уже полученные знания.</a:t>
            </a:r>
            <a:endParaRPr lang="ru-RU" sz="25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5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современного пятиклассника важно не столько обладать инструментом познания, сколько уметь им осознанно пользоваться</a:t>
            </a:r>
            <a:endParaRPr lang="ru-RU" sz="25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u-RU" sz="2200" smtClean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208213" y="1557338"/>
            <a:ext cx="8496300" cy="0"/>
          </a:xfrm>
          <a:prstGeom prst="line">
            <a:avLst/>
          </a:prstGeom>
          <a:ln w="571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7" name="Picture 7" descr="IMG_83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364807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4"/>
          <p:cNvPicPr>
            <a:picLocks noChangeAspect="1"/>
          </p:cNvPicPr>
          <p:nvPr/>
        </p:nvPicPr>
        <p:blipFill>
          <a:blip r:embed="rId1"/>
          <a:srcRect b="61549"/>
          <a:stretch>
            <a:fillRect/>
          </a:stretch>
        </p:blipFill>
        <p:spPr bwMode="auto">
          <a:xfrm>
            <a:off x="0" y="0"/>
            <a:ext cx="1219200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0013" y="188913"/>
            <a:ext cx="9012237" cy="114300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ru-RU" sz="3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преемственности </a:t>
            </a:r>
            <a:br>
              <a:rPr lang="ru-RU" sz="3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начальной и основной школы</a:t>
            </a:r>
            <a:endParaRPr lang="ru-RU" sz="34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Пушистик\Desktop\К СЕМИНАРУ\ФОТО САДА\IMG_132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425" y="2708275"/>
            <a:ext cx="196215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208213" y="1557338"/>
            <a:ext cx="8496300" cy="0"/>
          </a:xfrm>
          <a:prstGeom prst="line">
            <a:avLst/>
          </a:prstGeom>
          <a:ln w="571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 rot="16200000">
            <a:off x="6892925" y="-1960562"/>
            <a:ext cx="1030288" cy="9040812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6904038" y="-733425"/>
            <a:ext cx="1030287" cy="9040813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6200000">
            <a:off x="6914357" y="486568"/>
            <a:ext cx="1028700" cy="9040813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16200000">
            <a:off x="6913563" y="1706562"/>
            <a:ext cx="1030288" cy="9040813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5" name="Объект 2"/>
          <p:cNvSpPr>
            <a:spLocks noGrp="1"/>
          </p:cNvSpPr>
          <p:nvPr>
            <p:ph idx="1"/>
          </p:nvPr>
        </p:nvSpPr>
        <p:spPr>
          <a:xfrm>
            <a:off x="3287713" y="5756275"/>
            <a:ext cx="8602662" cy="985838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sz="27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непрерывность в развитии способностей, компетентности, возможностей ребенка с ОВЗ</a:t>
            </a:r>
            <a:endParaRPr lang="ru-RU" sz="3000" smtClean="0">
              <a:solidFill>
                <a:schemeClr val="bg1"/>
              </a:solidFill>
            </a:endParaRPr>
          </a:p>
        </p:txBody>
      </p:sp>
      <p:sp>
        <p:nvSpPr>
          <p:cNvPr id="19466" name="Прямоугольник 13"/>
          <p:cNvSpPr>
            <a:spLocks noChangeArrowheads="1"/>
          </p:cNvSpPr>
          <p:nvPr/>
        </p:nvSpPr>
        <p:spPr bwMode="auto">
          <a:xfrm>
            <a:off x="3287713" y="2349500"/>
            <a:ext cx="8602662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ru-RU" sz="2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безболезненный переход детей к основной школе</a:t>
            </a:r>
            <a:endParaRPr lang="ru-RU" sz="27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7" name="Прямоугольник 14"/>
          <p:cNvSpPr>
            <a:spLocks noChangeArrowheads="1"/>
          </p:cNvSpPr>
          <p:nvPr/>
        </p:nvSpPr>
        <p:spPr bwMode="auto">
          <a:xfrm>
            <a:off x="3287713" y="3381375"/>
            <a:ext cx="8602662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ru-RU" sz="2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должный уровень готовности детей к обучению в основной школе</a:t>
            </a:r>
            <a:endParaRPr lang="ru-RU" sz="27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8" name="Прямоугольник 15"/>
          <p:cNvSpPr>
            <a:spLocks noChangeArrowheads="1"/>
          </p:cNvSpPr>
          <p:nvPr/>
        </p:nvSpPr>
        <p:spPr bwMode="auto">
          <a:xfrm>
            <a:off x="3287713" y="4581525"/>
            <a:ext cx="8602662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ru-RU" sz="2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 младшего школьника эмоционально- положительное отношение к основной  школе</a:t>
            </a:r>
            <a:endParaRPr lang="ru-RU" sz="27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000375" y="2398713"/>
            <a:ext cx="287338" cy="32226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000375" y="3644900"/>
            <a:ext cx="287338" cy="32226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000375" y="4835525"/>
            <a:ext cx="287338" cy="32226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000375" y="6059488"/>
            <a:ext cx="287338" cy="32226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3"/>
          <p:cNvPicPr>
            <a:picLocks noChangeAspect="1"/>
          </p:cNvPicPr>
          <p:nvPr/>
        </p:nvPicPr>
        <p:blipFill>
          <a:blip r:embed="rId1"/>
          <a:srcRect b="60500"/>
          <a:stretch>
            <a:fillRect/>
          </a:stretch>
        </p:blipFill>
        <p:spPr bwMode="auto">
          <a:xfrm>
            <a:off x="0" y="0"/>
            <a:ext cx="121920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2888" y="44450"/>
            <a:ext cx="9074150" cy="114300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ru-RU" sz="3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реализации преемственности детей с ОВЗ:</a:t>
            </a:r>
            <a:endParaRPr lang="ru-RU" sz="34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208213" y="1196975"/>
            <a:ext cx="8496300" cy="0"/>
          </a:xfrm>
          <a:prstGeom prst="line">
            <a:avLst/>
          </a:prstGeom>
          <a:ln w="571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4" name="Объект 2"/>
          <p:cNvSpPr>
            <a:spLocks noGrp="1"/>
          </p:cNvSpPr>
          <p:nvPr>
            <p:ph idx="1"/>
          </p:nvPr>
        </p:nvSpPr>
        <p:spPr>
          <a:xfrm>
            <a:off x="684213" y="1646238"/>
            <a:ext cx="11477625" cy="4711700"/>
          </a:xfrm>
        </p:spPr>
        <p:txBody>
          <a:bodyPr/>
          <a:lstStyle/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ru-RU" sz="22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самоценности каждого возрастного этапа развития ребёнка.</a:t>
            </a:r>
            <a:endParaRPr lang="ru-RU" sz="22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ru-RU" sz="22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поступательного возрастного развития и младшего школьника и подростка.</a:t>
            </a:r>
            <a:endParaRPr lang="ru-RU" sz="22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ru-RU" sz="22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основного образования: опора на достижения младшего школьного возраста. </a:t>
            </a:r>
            <a:endParaRPr lang="ru-RU" sz="22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ru-RU" sz="22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Согласованность программ  начальной и основной школы.</a:t>
            </a:r>
            <a:endParaRPr lang="ru-RU" sz="22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ru-RU" sz="22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ведущих видов деятельности </a:t>
            </a:r>
            <a:endParaRPr lang="ru-RU" sz="22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ru-RU" sz="22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Устранение дублирования программ. </a:t>
            </a:r>
            <a:endParaRPr lang="ru-RU" sz="22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ru-RU" sz="22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учителей и специалистов</a:t>
            </a:r>
            <a:endParaRPr lang="ru-RU" sz="22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ru-RU" sz="22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развития творческих, интеллектуальных и личностных потенциалов ребёнка. </a:t>
            </a:r>
            <a:endParaRPr lang="ru-RU" sz="22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ru-RU" sz="2200" b="1" smtClean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младшем школьном возрасте необходимо уделять особое внимание формированию психологической готовности детей к основной школе</a:t>
            </a:r>
            <a:endParaRPr lang="ru-RU" sz="2200" b="1" smtClean="0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5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700213"/>
            <a:ext cx="2952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2125663"/>
            <a:ext cx="2952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Рисунок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2863850"/>
            <a:ext cx="29527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Рисунок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3276600"/>
            <a:ext cx="29527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Рисунок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3656013"/>
            <a:ext cx="295275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Рисунок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4068763"/>
            <a:ext cx="295275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Рисунок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4437063"/>
            <a:ext cx="2952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4849813"/>
            <a:ext cx="2952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Рисунок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5600700"/>
            <a:ext cx="2952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4"/>
          <p:cNvPicPr>
            <a:picLocks noChangeAspect="1"/>
          </p:cNvPicPr>
          <p:nvPr/>
        </p:nvPicPr>
        <p:blipFill>
          <a:blip r:embed="rId1"/>
          <a:srcRect b="60500"/>
          <a:stretch>
            <a:fillRect/>
          </a:stretch>
        </p:blipFill>
        <p:spPr bwMode="auto">
          <a:xfrm>
            <a:off x="0" y="0"/>
            <a:ext cx="121920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Выноска 1 (граница и черта) 16"/>
          <p:cNvSpPr/>
          <p:nvPr/>
        </p:nvSpPr>
        <p:spPr bwMode="auto">
          <a:xfrm rot="5400000" flipV="1">
            <a:off x="8537575" y="3984626"/>
            <a:ext cx="2160587" cy="3586162"/>
          </a:xfrm>
          <a:prstGeom prst="accentBorderCallout1">
            <a:avLst>
              <a:gd name="adj1" fmla="val -310"/>
              <a:gd name="adj2" fmla="val -8333"/>
              <a:gd name="adj3" fmla="val -47958"/>
              <a:gd name="adj4" fmla="val -99097"/>
            </a:avLst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16200000" scaled="1"/>
          </a:gradFill>
          <a:ln w="9525" algn="ctr">
            <a:solidFill>
              <a:srgbClr val="4A7EBB"/>
            </a:solidFill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4" name="Выноска 1 (граница и черта) 13"/>
          <p:cNvSpPr/>
          <p:nvPr/>
        </p:nvSpPr>
        <p:spPr>
          <a:xfrm rot="5400000">
            <a:off x="1161257" y="3837781"/>
            <a:ext cx="2160588" cy="3559175"/>
          </a:xfrm>
          <a:prstGeom prst="accentBorderCallout1">
            <a:avLst>
              <a:gd name="adj1" fmla="val -311"/>
              <a:gd name="adj2" fmla="val -8333"/>
              <a:gd name="adj3" fmla="val -47191"/>
              <a:gd name="adj4" fmla="val -9636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3575050" y="1392238"/>
            <a:ext cx="4752975" cy="1379537"/>
          </a:xfrm>
          <a:prstGeom prst="rightArrow">
            <a:avLst>
              <a:gd name="adj1" fmla="val 50000"/>
              <a:gd name="adj2" fmla="val 7351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736810" y="878250"/>
            <a:ext cx="4212468" cy="1254606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0487924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500" b="1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преемственность</a:t>
            </a:r>
            <a:endParaRPr lang="ru-RU" sz="4500" b="1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78263" y="1773238"/>
            <a:ext cx="3749675" cy="1006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b="1">
                <a:solidFill>
                  <a:srgbClr val="8064A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Готовность к основной школе</a:t>
            </a:r>
            <a:endParaRPr lang="ru-RU" sz="3000" b="1">
              <a:solidFill>
                <a:srgbClr val="8064A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088" y="3860800"/>
            <a:ext cx="4032250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ЭМОЦИОНАЛЬНАЯ</a:t>
            </a:r>
            <a:endParaRPr lang="ru-RU" sz="3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9425" y="4586288"/>
            <a:ext cx="3495675" cy="1616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произвольной регуляции поведения ребенка в общении со сверстниками и взрослыми. Даются навыки нормативного поведения</a:t>
            </a: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96225" y="4724400"/>
            <a:ext cx="3536950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внимание уделяется навыкам самостоятельной организации ребенком работы, навыкам партнёрского общения и делового взаимодействия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96225" y="3860800"/>
            <a:ext cx="3576638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СОЦИАЛЬНАЯ</a:t>
            </a:r>
            <a:endParaRPr lang="ru-RU" sz="3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6060" y="1510308"/>
            <a:ext cx="2155914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Начальная школа</a:t>
            </a:r>
            <a:endParaRPr lang="ru-RU" sz="3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1516" name="Text Box 21"/>
          <p:cNvSpPr txBox="1">
            <a:spLocks noChangeArrowheads="1"/>
          </p:cNvSpPr>
          <p:nvPr/>
        </p:nvSpPr>
        <p:spPr bwMode="auto">
          <a:xfrm>
            <a:off x="2332038" y="1936750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1517" name="Text Box 22"/>
          <p:cNvSpPr txBox="1">
            <a:spLocks noChangeArrowheads="1"/>
          </p:cNvSpPr>
          <p:nvPr/>
        </p:nvSpPr>
        <p:spPr bwMode="auto">
          <a:xfrm>
            <a:off x="9191625" y="1773238"/>
            <a:ext cx="18732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1518" name="Text Box 23"/>
          <p:cNvSpPr txBox="1">
            <a:spLocks noChangeArrowheads="1"/>
          </p:cNvSpPr>
          <p:nvPr/>
        </p:nvSpPr>
        <p:spPr bwMode="auto">
          <a:xfrm>
            <a:off x="9336088" y="1916113"/>
            <a:ext cx="16557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1519" name="Text Box 24"/>
          <p:cNvSpPr txBox="1">
            <a:spLocks noChangeArrowheads="1"/>
          </p:cNvSpPr>
          <p:nvPr/>
        </p:nvSpPr>
        <p:spPr bwMode="auto">
          <a:xfrm>
            <a:off x="2547938" y="2152650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1520" name="Text Box 25"/>
          <p:cNvSpPr txBox="1">
            <a:spLocks noChangeArrowheads="1"/>
          </p:cNvSpPr>
          <p:nvPr/>
        </p:nvSpPr>
        <p:spPr bwMode="auto">
          <a:xfrm>
            <a:off x="8975725" y="1792288"/>
            <a:ext cx="2233613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3399"/>
                </a:solidFill>
                <a:latin typeface="Agency FB" panose="020B0503020202020204" pitchFamily="34" charset="0"/>
              </a:rPr>
              <a:t>Основная школа</a:t>
            </a:r>
            <a:endParaRPr lang="ru-RU" sz="2800" b="1">
              <a:solidFill>
                <a:srgbClr val="003399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4"/>
          <p:cNvPicPr>
            <a:picLocks noChangeAspect="1"/>
          </p:cNvPicPr>
          <p:nvPr/>
        </p:nvPicPr>
        <p:blipFill>
          <a:blip r:embed="rId1"/>
          <a:srcRect b="63651"/>
          <a:stretch>
            <a:fillRect/>
          </a:stretch>
        </p:blipFill>
        <p:spPr bwMode="auto">
          <a:xfrm>
            <a:off x="-25400" y="-26988"/>
            <a:ext cx="12192000" cy="249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431800"/>
            <a:ext cx="6750050" cy="738188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преемственности:</a:t>
            </a:r>
            <a:endParaRPr lang="ru-RU" sz="3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208213" y="1196975"/>
            <a:ext cx="8496300" cy="0"/>
          </a:xfrm>
          <a:prstGeom prst="line">
            <a:avLst/>
          </a:prstGeom>
          <a:ln w="571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Схема 7"/>
          <p:cNvGraphicFramePr/>
          <p:nvPr/>
        </p:nvGraphicFramePr>
        <p:xfrm>
          <a:off x="1650134" y="1607022"/>
          <a:ext cx="8945287" cy="5229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7742</Words>
  <Application>WPS Presentation</Application>
  <PresentationFormat>Произвольный</PresentationFormat>
  <Paragraphs>163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SimSun</vt:lpstr>
      <vt:lpstr>Wingdings</vt:lpstr>
      <vt:lpstr>Calibri</vt:lpstr>
      <vt:lpstr>Times New Roman</vt:lpstr>
      <vt:lpstr>Agency FB</vt:lpstr>
      <vt:lpstr>Microsoft YaHei</vt:lpstr>
      <vt:lpstr>Arial Unicode MS</vt:lpstr>
      <vt:lpstr>Blue Waves</vt:lpstr>
      <vt:lpstr>Организация преемственности в обучении детей с ОВЗ на этапах начального и основного общего образования  </vt:lpstr>
      <vt:lpstr>Преемственность в образовании:</vt:lpstr>
      <vt:lpstr>Основные принципы, положенные в основу построения преемственности в обучении детей с ОВЗ: </vt:lpstr>
      <vt:lpstr>Основания для осуществления преемственности обучающихся с ОВЗ</vt:lpstr>
      <vt:lpstr>Современные требования  к обеспечению преемственности по подготовке детей к основной школе:</vt:lpstr>
      <vt:lpstr>Основные задачи преемственности  начальной и основной школы</vt:lpstr>
      <vt:lpstr>Условия для реализации преемственности детей с ОВЗ:</vt:lpstr>
      <vt:lpstr>PowerPoint 演示文稿</vt:lpstr>
      <vt:lpstr>Цель преемственности:</vt:lpstr>
      <vt:lpstr>Задачи:</vt:lpstr>
      <vt:lpstr>Первыми и самыми важными условиями для успешной организации инклюзивного обучения являются</vt:lpstr>
      <vt:lpstr>ГЛАВНЫЕ требования к уроку с детьми ОВЗ: </vt:lpstr>
      <vt:lpstr>Методы  и формы работы с детьми с ОВЗ, дающие положительную динамику </vt:lpstr>
      <vt:lpstr>Методические  приемы: </vt:lpstr>
      <vt:lpstr>PowerPoint 演示文稿</vt:lpstr>
      <vt:lpstr>   Подходы   в  работе с детьми ОВЗ : </vt:lpstr>
      <vt:lpstr>Задачи педагогического сопровождения: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Преемственность сопровождения ребенка с ОВЗ при смене уровня образования </dc:title>
  <dc:creator>HP ProBook</dc:creator>
  <cp:lastModifiedBy>ученик</cp:lastModifiedBy>
  <cp:revision>85</cp:revision>
  <dcterms:created xsi:type="dcterms:W3CDTF">2017-04-11T08:00:00Z</dcterms:created>
  <dcterms:modified xsi:type="dcterms:W3CDTF">2025-05-15T00:23:27Z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E4C9E07E41774911BABE279B77DCCD66_13</vt:lpwstr>
  </property>
  <property fmtid="{D5CDD505-2E9C-101B-9397-08002B2CF9AE}" pid="3" name="KSOProductBuildVer">
    <vt:lpwstr>1049-12.2.0.21179</vt:lpwstr>
  </property>
</Properties>
</file>