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16" r:id="rId2"/>
    <p:sldId id="292" r:id="rId3"/>
    <p:sldId id="308" r:id="rId4"/>
    <p:sldId id="319" r:id="rId5"/>
    <p:sldId id="327" r:id="rId6"/>
    <p:sldId id="307" r:id="rId7"/>
    <p:sldId id="328" r:id="rId8"/>
    <p:sldId id="324" r:id="rId9"/>
    <p:sldId id="323" r:id="rId10"/>
    <p:sldId id="326" r:id="rId11"/>
    <p:sldId id="305" r:id="rId12"/>
    <p:sldId id="282" r:id="rId13"/>
    <p:sldId id="325" r:id="rId14"/>
    <p:sldId id="285" r:id="rId15"/>
    <p:sldId id="291" r:id="rId16"/>
    <p:sldId id="312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12" autoAdjust="0"/>
  </p:normalViewPr>
  <p:slideViewPr>
    <p:cSldViewPr>
      <p:cViewPr>
        <p:scale>
          <a:sx n="60" d="100"/>
          <a:sy n="60" d="100"/>
        </p:scale>
        <p:origin x="-348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B4641-33F7-4FE6-8670-AC2272FCC9D1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4332A-ED54-4F03-A65F-4D6092876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0758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424936" cy="590465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3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МБОУ «</a:t>
            </a:r>
            <a:r>
              <a:rPr lang="ru-RU" sz="23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Большерусаковская</a:t>
            </a:r>
            <a:r>
              <a:rPr lang="ru-RU" sz="23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ООШ  </a:t>
            </a:r>
            <a:r>
              <a:rPr lang="ru-RU" sz="23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Кайбицкого</a:t>
            </a:r>
            <a:r>
              <a:rPr lang="ru-RU" sz="23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муниципального района РТ»</a:t>
            </a:r>
          </a:p>
          <a:p>
            <a:pPr algn="ctr">
              <a:buNone/>
            </a:pP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Кружок «Лесник»</a:t>
            </a:r>
          </a:p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Всероссийский педагогический конкурс «Экология – для каждого»</a:t>
            </a:r>
          </a:p>
          <a:p>
            <a:pPr algn="ctr">
              <a:buNone/>
            </a:pPr>
            <a:endParaRPr lang="ru-RU" sz="2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(материал по природоохранной акции</a:t>
            </a:r>
          </a:p>
          <a:p>
            <a:pPr algn="ctr">
              <a:buNone/>
            </a:pPr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«Сохраним  леса Татарстана!» )</a:t>
            </a:r>
            <a:endParaRPr lang="ru-RU" sz="2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кружка «Лесник»:</a:t>
            </a:r>
          </a:p>
          <a:p>
            <a:pPr algn="r">
              <a:buNone/>
            </a:pP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Галеева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Г.А.,</a:t>
            </a:r>
          </a:p>
          <a:p>
            <a:pPr algn="r"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</a:t>
            </a:r>
          </a:p>
          <a:p>
            <a:pPr algn="r"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 год</a:t>
            </a:r>
          </a:p>
          <a:p>
            <a:pPr algn="ctr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28083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5256584" cy="2808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0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852936"/>
            <a:ext cx="7560840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G:\Кайбыч-1\ЭКОЛОГИЯ\SAM_5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792421" cy="28443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3" descr="C:\Users\школа\Desktop\Зульфия\экологик яз 2017\SAM_8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7544" y="404664"/>
            <a:ext cx="4420428" cy="26642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Содержимое 3" descr="C:\Users\школа\Desktop\кадрия\WP_20150511_001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5184576" cy="2794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789040"/>
            <a:ext cx="2598143" cy="2598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555776" y="3140968"/>
            <a:ext cx="4624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dirty="0" smtClean="0">
                <a:solidFill>
                  <a:srgbClr val="00B050"/>
                </a:solidFill>
              </a:rPr>
              <a:t>Мәктәп бакчасына  20 төп агач утырттык 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692696"/>
            <a:ext cx="3857652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4429155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479634" y="-248453"/>
            <a:ext cx="18473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88640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Акция «Посади дерево»,  посвященной 76 годовщине Победы в ВОВ</a:t>
            </a:r>
            <a:endParaRPr lang="ru-RU" sz="2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89040"/>
            <a:ext cx="2664296" cy="2882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 advTm="3000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805264"/>
            <a:ext cx="8892480" cy="710952"/>
          </a:xfrm>
        </p:spPr>
        <p:txBody>
          <a:bodyPr/>
          <a:lstStyle/>
          <a:p>
            <a:pPr algn="l">
              <a:buNone/>
            </a:pPr>
            <a:r>
              <a:rPr lang="tt-RU" sz="2400" dirty="0" smtClean="0">
                <a:solidFill>
                  <a:srgbClr val="00B050"/>
                </a:solidFill>
              </a:rPr>
              <a:t>Бушанча авылы һәйкәле янына 25 төп үсенте утыртылды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88640"/>
            <a:ext cx="2952328" cy="5256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3995936" cy="5439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1143000"/>
          </a:xfrm>
        </p:spPr>
        <p:txBody>
          <a:bodyPr/>
          <a:lstStyle/>
          <a:p>
            <a:pPr algn="l">
              <a:buNone/>
            </a:pPr>
            <a:r>
              <a:rPr lang="tt-RU" sz="2400" dirty="0" smtClean="0">
                <a:solidFill>
                  <a:schemeClr val="bg2">
                    <a:lumMod val="25000"/>
                  </a:schemeClr>
                </a:solidFill>
              </a:rPr>
              <a:t>Урман полосоларын, юл, су буйларын чүптән арындыру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C:\Users\школа\Desktop\IMG_20170428_091145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482453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836712"/>
            <a:ext cx="2430270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C:\Users\Гульнара\AppData\Local\Microsoft\Windows\Temporary Internet Files\Content.Word\IMG-20200404-WA00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212976"/>
            <a:ext cx="3051954" cy="3429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4077072"/>
            <a:ext cx="52652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Сбор мусора возле    лесопосадки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Рисунок 6" descr="G:\IMG-20190516-WA001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013176"/>
            <a:ext cx="374441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3000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школа\Desktop\Новая папка (3)\SAM_14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3528392" cy="2646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3" descr="C:\Users\школа\Desktop\Новая папка (3)\SAM_28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620688"/>
            <a:ext cx="4017076" cy="3356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C:\Users\Гульнара\Desktop\фото кошлар кэне\IMG_20190401_1120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645024"/>
            <a:ext cx="3888432" cy="3025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262193" cy="1078056"/>
          </a:xfrm>
        </p:spPr>
        <p:txBody>
          <a:bodyPr/>
          <a:lstStyle/>
          <a:p>
            <a:pPr algn="l">
              <a:buNone/>
            </a:pP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Канатлы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дусларыбызны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кайгыртып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941342"/>
            <a:ext cx="3384376" cy="253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80920" cy="114300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Экскурсия в осенний лес</a:t>
            </a:r>
            <a:endParaRPr lang="ru-RU" sz="2800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G:\Кружок-Лесничество\фото\IMG-20180926-WA0008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4176464" cy="36190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G:\Кружок-Лесничество\фото -лесник\IMG-20201009-WA01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4248472" cy="3240360"/>
          </a:xfrm>
          <a:prstGeom prst="round2DiagRect">
            <a:avLst>
              <a:gd name="adj1" fmla="val 16667"/>
              <a:gd name="adj2" fmla="val 2203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437112"/>
            <a:ext cx="4608512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s1.hostingkartinok.com/uploads/images/2012/02/11c47496538eec14bc31c760b965f3d5.pn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44" t="9593" r="6662" b="13371"/>
          <a:stretch/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1" y="764704"/>
            <a:ext cx="7344816" cy="8640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Игътибарыгыз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t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өчен   зур  рәхмәт!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7200800" cy="41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644008" y="2132856"/>
            <a:ext cx="3672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Спасти поля, леса, луга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чистую гладь рек – всю Землю,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Можешь только ты,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Разумный человек !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7" y="2060848"/>
            <a:ext cx="33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Онытма, туган җир бер генә,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Кадерләрен аның бел генә...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Дәвала аның һәр ярасын,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Син бит соң табигать баласы!</a:t>
            </a:r>
          </a:p>
          <a:p>
            <a:endParaRPr lang="ru-RU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1749988"/>
      </p:ext>
    </p:extLst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764704"/>
            <a:ext cx="8424936" cy="2880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</a:rPr>
              <a:t>Максатларыбыз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</a:rPr>
              <a:t>: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-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экологик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культура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булдыру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,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-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агачлар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утырту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,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-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урманнарны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саклау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,</a:t>
            </a:r>
          </a:p>
          <a:p>
            <a:pPr>
              <a:buNone/>
            </a:pP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-әйләнә-тирә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м</a:t>
            </a:r>
            <a:r>
              <a:rPr lang="tt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ө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хиткә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карата сак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караш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тәрбияләү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,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-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экологик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проблемаларны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чишү.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4869160"/>
            <a:ext cx="4464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Урманнарга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барсаң, балтасыз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бар.</a:t>
            </a:r>
          </a:p>
          <a:p>
            <a:pPr>
              <a:buNone/>
            </a:pP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Үзең белән алма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шырпы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да.</a:t>
            </a:r>
          </a:p>
          <a:p>
            <a:pPr>
              <a:buNone/>
            </a:pP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Урманнарга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барсаң, пычкысыз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бар,</a:t>
            </a:r>
          </a:p>
          <a:p>
            <a:pPr>
              <a:buNone/>
            </a:pP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Табигатьне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салма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куркуга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slow" advClick="0" advTm="3000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Кружок-Лесничество\фото\IMG_20190928_1035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7344816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63688" y="404664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4000" dirty="0" smtClean="0">
                <a:solidFill>
                  <a:schemeClr val="accent4">
                    <a:lumMod val="75000"/>
                  </a:schemeClr>
                </a:solidFill>
              </a:rPr>
              <a:t>МЫ-  одна команда!</a:t>
            </a:r>
            <a:endParaRPr lang="ru-RU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8680" y="8613576"/>
            <a:ext cx="8770773" cy="657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996952"/>
            <a:ext cx="6512511" cy="648072"/>
          </a:xfrm>
        </p:spPr>
        <p:txBody>
          <a:bodyPr/>
          <a:lstStyle/>
          <a:p>
            <a:pPr algn="l">
              <a:buNone/>
            </a:pPr>
            <a:r>
              <a:rPr lang="tt-RU" sz="3200" dirty="0" smtClean="0">
                <a:solidFill>
                  <a:srgbClr val="00B050"/>
                </a:solidFill>
              </a:rPr>
              <a:t>               </a:t>
            </a:r>
            <a:r>
              <a:rPr lang="tt-RU" sz="2400" dirty="0" smtClean="0">
                <a:solidFill>
                  <a:srgbClr val="00B050"/>
                </a:solidFill>
              </a:rPr>
              <a:t>Круглые столы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6"/>
            <a:ext cx="3203848" cy="2402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547814"/>
            <a:ext cx="5328592" cy="33101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IMG-20211123-WA0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320480" cy="3307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школа\Downloads\IMG-20211209-WA00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340768"/>
            <a:ext cx="4536504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365104"/>
            <a:ext cx="5472608" cy="2081168"/>
          </a:xfrm>
        </p:spPr>
        <p:txBody>
          <a:bodyPr/>
          <a:lstStyle/>
          <a:p>
            <a:pPr algn="ctr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Открытый конкурс  «Сохраним леса Заволжья!-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Идел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аръягы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урманнарын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саклыйк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!», посвященный Международному дню леса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Гульнара\Desktop\Лесничество\IMG_20190216_101057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48681"/>
            <a:ext cx="4320480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G:\IMG_20190215_1344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3528392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Кружок-Лесничество\Достижения\Будет чисто-21 Зарина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2936"/>
            <a:ext cx="237626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фаниль\Desktop\свидетельство Газиева Ф. Герб и фла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3392826" cy="2348880"/>
          </a:xfrm>
          <a:prstGeom prst="rect">
            <a:avLst/>
          </a:prstGeom>
          <a:noFill/>
        </p:spPr>
      </p:pic>
      <p:pic>
        <p:nvPicPr>
          <p:cNvPr id="1027" name="Picture 3" descr="C:\Users\фаниль\Desktop\Диплом 3 место Сохраним природу Татарстана-29.04.2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0"/>
            <a:ext cx="2699792" cy="3745320"/>
          </a:xfrm>
          <a:prstGeom prst="rect">
            <a:avLst/>
          </a:prstGeom>
          <a:noFill/>
        </p:spPr>
      </p:pic>
      <p:pic>
        <p:nvPicPr>
          <p:cNvPr id="1030" name="Picture 6" descr="C:\Users\фаниль\Desktop\благодарность за призера - круж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420888"/>
            <a:ext cx="2664296" cy="37681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6400800" cy="648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t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Ак</a:t>
            </a: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ция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«Посади дерево»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074399" cy="3441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221088"/>
            <a:ext cx="542090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81670"/>
            <a:ext cx="2448272" cy="2976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3068960"/>
            <a:ext cx="6400800" cy="93610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Киз</a:t>
            </a:r>
            <a:r>
              <a:rPr lang="tt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ләү янына 54 төп чыршы утыртылды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3645024"/>
            <a:ext cx="4427537" cy="2780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01008"/>
            <a:ext cx="4848530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C:\Users\Гульнара\Desktop\фото кружок-май\IMG-20200507-WA00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60648"/>
            <a:ext cx="6192688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1021</TotalTime>
  <Words>231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Слайд 1</vt:lpstr>
      <vt:lpstr>Слайд 2</vt:lpstr>
      <vt:lpstr>Слайд 3</vt:lpstr>
      <vt:lpstr>               Круглые столы</vt:lpstr>
      <vt:lpstr>Слайд 5</vt:lpstr>
      <vt:lpstr>I Открытый конкурс  «Сохраним леса Заволжья!- Идел аръягы урманнарын саклыйк!», посвященный Международному дню леса </vt:lpstr>
      <vt:lpstr>Слайд 7</vt:lpstr>
      <vt:lpstr>Слайд 8</vt:lpstr>
      <vt:lpstr>Слайд 9</vt:lpstr>
      <vt:lpstr>Слайд 10</vt:lpstr>
      <vt:lpstr>Слайд 11</vt:lpstr>
      <vt:lpstr>Слайд 12</vt:lpstr>
      <vt:lpstr>Бушанча авылы һәйкәле янына 25 төп үсенте утыртылды</vt:lpstr>
      <vt:lpstr>Урман полосоларын, юл, су буйларын чүптән арындыру</vt:lpstr>
      <vt:lpstr>Канатлы дусларыбызны кайгыртып…</vt:lpstr>
      <vt:lpstr>Экскурсия в осенний лес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фаниль</cp:lastModifiedBy>
  <cp:revision>127</cp:revision>
  <dcterms:modified xsi:type="dcterms:W3CDTF">2022-03-04T07:17:40Z</dcterms:modified>
</cp:coreProperties>
</file>