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57074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094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01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71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126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9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961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46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61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598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A59AA-3959-4B77-8034-04AC12C11155}" type="datetimeFigureOut">
              <a:rPr lang="ru-RU" smtClean="0"/>
              <a:t>09.12.2025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C4802-ABDF-4115-853B-8E0F55C271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71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717963" y="1649336"/>
            <a:ext cx="911629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Виртуальная прогулка по значимым местам и мемориалам Великой Отечественной войны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19598" y="4036936"/>
            <a:ext cx="37130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Свиркина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Ирина Сергеевна</a:t>
            </a:r>
          </a:p>
          <a:p>
            <a:pPr algn="ctr"/>
            <a:endParaRPr lang="ru-RU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 Рязань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399" y="469177"/>
            <a:ext cx="61514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IV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Всероссийский педагогический конкурс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«Современное воспитание подрастающего поколения»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09517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964" y="611332"/>
            <a:ext cx="8878601" cy="464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437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450" y="825500"/>
            <a:ext cx="7277100" cy="443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277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7366" y="394855"/>
            <a:ext cx="7297268" cy="4862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376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3309" y="332508"/>
            <a:ext cx="6797964" cy="509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4288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309" y="0"/>
            <a:ext cx="4821382" cy="6428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692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0072" y="754640"/>
            <a:ext cx="7151420" cy="450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6740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0530" y="761134"/>
            <a:ext cx="8070939" cy="449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027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882" y="623455"/>
            <a:ext cx="6567054" cy="437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922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976" y="191040"/>
            <a:ext cx="7653716" cy="5066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37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280554"/>
            <a:ext cx="6885709" cy="51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386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941" y="393700"/>
            <a:ext cx="4552950" cy="607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541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667182"/>
            <a:ext cx="7620000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742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2140" y="574964"/>
            <a:ext cx="7026236" cy="4682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2447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4272" y="580763"/>
            <a:ext cx="8097982" cy="455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09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509" y="581672"/>
            <a:ext cx="8007927" cy="4498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756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26</Words>
  <Application>Microsoft Office PowerPoint</Application>
  <PresentationFormat>Широкоэкранный</PresentationFormat>
  <Paragraphs>6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6</cp:revision>
  <dcterms:created xsi:type="dcterms:W3CDTF">2025-10-17T15:52:32Z</dcterms:created>
  <dcterms:modified xsi:type="dcterms:W3CDTF">2025-12-09T13:16:13Z</dcterms:modified>
</cp:coreProperties>
</file>