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3" r:id="rId3"/>
    <p:sldId id="274" r:id="rId4"/>
    <p:sldId id="266" r:id="rId5"/>
    <p:sldId id="257" r:id="rId6"/>
    <p:sldId id="267" r:id="rId7"/>
    <p:sldId id="258" r:id="rId8"/>
    <p:sldId id="259" r:id="rId9"/>
    <p:sldId id="260" r:id="rId10"/>
    <p:sldId id="268" r:id="rId11"/>
    <p:sldId id="269" r:id="rId12"/>
    <p:sldId id="270" r:id="rId13"/>
    <p:sldId id="271" r:id="rId14"/>
    <p:sldId id="261" r:id="rId15"/>
    <p:sldId id="264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CFF8074-DBEE-4F97-ADF4-9365E57A33D5}" type="datetimeFigureOut">
              <a:rPr lang="ru-RU" smtClean="0"/>
              <a:t>31.03.2024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B3A3CA-CA14-4CF1-BAF2-82FBD8CDBD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«Многообразие тканей в современном мире»»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365104"/>
            <a:ext cx="7416824" cy="129614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Выполнила: 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педагог дополнительного образования</a:t>
            </a:r>
          </a:p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Ромащенко  Надежда Александровна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l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МКУДО «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Руднянский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ЦДТ»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l"/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2952328" cy="19682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80387"/>
            <a:ext cx="2994868" cy="1996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3595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620689"/>
            <a:ext cx="884510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Натуральные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ткани: животного и растительного происхождения. Животного – это шерсть и шелк. Растительного – хлопок, лен, бамбук, пенька и т.д.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Химические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ткани: искусственные и синтетические. Искусственные – это вискоза, ацетат. Синтетические – такие как полиэстер, акрил.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третью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группу можно отнести смешанные ткани – соответственно, это смесь натуральных и химических волокон.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72816"/>
            <a:ext cx="1218061" cy="9123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675" y="1772816"/>
            <a:ext cx="1218398" cy="920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675" y="3501008"/>
            <a:ext cx="2251104" cy="1292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777" y="5599321"/>
            <a:ext cx="1616296" cy="10952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5012"/>
            <a:ext cx="4290302" cy="971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18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548680"/>
            <a:ext cx="5760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ТКАНИ ПО СПОСОБУ ПЕРЕПЛЕТЕНИЯ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99" y="1456209"/>
            <a:ext cx="2558058" cy="1705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737" y="1456209"/>
            <a:ext cx="2558057" cy="17053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19867"/>
            <a:ext cx="2568904" cy="1712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92" y="3909053"/>
            <a:ext cx="2558058" cy="17053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737" y="3912826"/>
            <a:ext cx="2562819" cy="17085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968854"/>
            <a:ext cx="2568904" cy="1712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8233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Ткань по назначению </a:t>
            </a:r>
            <a:r>
              <a:rPr lang="ru-RU" sz="2000" dirty="0"/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701988"/>
            <a:ext cx="8820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 для платья, блузок и юбок : хлопок, шифон, лён, полушерсть, поплин, тафта, штапель;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 для плащей, дождевиков —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плащевка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состоящая из натуральных или синтетических  волокон, водоотталкивающий хлопок;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для вечерних нарядов — атлас, бархат,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жаккард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кружево, шелк, шифон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для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свитшотов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/худи — футер,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велсофт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флис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для костюмов — шерсть, кашемир, габардин, лён,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джинс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для пальто — кашемир, габардин, твид, другие шерстяные и хлопчатобумажные материалы;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для брюк/джинсов — для зимних моделей больше подойдут тёплые, плотные ткани, для летних — лёгкие, «дышащие»;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963760"/>
            <a:ext cx="2676525" cy="1704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045120"/>
            <a:ext cx="285750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54247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692696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Наноткань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новое изобретение настоящего и будущего</a:t>
            </a:r>
          </a:p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348880"/>
            <a:ext cx="4415617" cy="43147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1339027"/>
            <a:ext cx="87849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Двусторонняя ткань, имитация человеческой кожи, которая способна охлаждать  и согревать. </a:t>
            </a:r>
          </a:p>
          <a:p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9019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9" y="2420888"/>
            <a:ext cx="8127256" cy="35933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179512" y="260649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одежду,  изготовленную из этого материала, носить стороной c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наночастицами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наружу, то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наночастицы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цинка и меди будут поглощать солнечный свет и согревать тело человека. А если надеть одежду наизнанку, то пористое покрытие из ПММА и алюминия будет отражать солнечный свет и помогать теплу от тела рассеиваться.</a:t>
            </a:r>
          </a:p>
        </p:txBody>
      </p:sp>
    </p:spTree>
    <p:extLst>
      <p:ext uri="{BB962C8B-B14F-4D97-AF65-F5344CB8AC3E}">
        <p14:creationId xmlns:p14="http://schemas.microsoft.com/office/powerpoint/2010/main" val="1476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3" y="188640"/>
            <a:ext cx="36507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Одежда будущего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59" y="2005786"/>
            <a:ext cx="2715188" cy="1868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51520" y="963652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Инженеры создали умную пижаму, которая отслеживает частоту сердечных сокращений, дыхание и позу спящего человека.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74" y="4509120"/>
            <a:ext cx="3246262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21086"/>
            <a:ext cx="3376836" cy="22471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906" y="1901927"/>
            <a:ext cx="5099549" cy="20455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1111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35" y="1916832"/>
            <a:ext cx="6337250" cy="42248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1475110" y="586433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Будущее зависит от каждого из нас!</a:t>
            </a:r>
          </a:p>
        </p:txBody>
      </p:sp>
    </p:spTree>
    <p:extLst>
      <p:ext uri="{BB962C8B-B14F-4D97-AF65-F5344CB8AC3E}">
        <p14:creationId xmlns:p14="http://schemas.microsoft.com/office/powerpoint/2010/main" val="4990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276872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проекта :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 познавательных способностей и познавательной деятельности через ознакомление со свойствами ткани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проекта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Помочь  узнать о свойствах и качествах ткани, о истории возникновения, о видах и нано технологиях в производстве ткани.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 Развивать познавательный интерес к исследовательской деятельности, желание познать новое.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3.Формировать исследовательские навыки.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32656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Проблема 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знакомясь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разными видами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одежды, </a:t>
            </a:r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каждый человек может сказать из чего она сшита, не каждый знает название материалов, многие даже не могут отличить искусственную ткань, от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натуральной.  </a:t>
            </a:r>
          </a:p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Данный проект т актуален на сегодняшний день.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6794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249712" cy="51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24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48680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История возникновения тканей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1124744"/>
            <a:ext cx="880891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возникновения ткани неотрывно связана с этапами развития человечества. 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Её изобретение обусловлено потребностью человека сделать свою жизнь более комфортной, оградить себя от неблагоприятных условий климата и погоды, а также украсить свое жилье.</a:t>
            </a:r>
          </a:p>
        </p:txBody>
      </p:sp>
      <p:sp>
        <p:nvSpPr>
          <p:cNvPr id="4" name="AutoShape 2" descr="https://yaroslav.ua/image/webpcache/yaroslav.ua/image/catalog/posts/tkanihistory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yaroslav.ua/image/webpcache/yaroslav.ua/image/catalog/posts/tkanihistory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87" y="3212976"/>
            <a:ext cx="2997581" cy="1994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96952"/>
            <a:ext cx="4280258" cy="28216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8219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первые ткани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793" y="3234231"/>
            <a:ext cx="3380383" cy="31305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55575" y="332656"/>
            <a:ext cx="88089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Первые образцы тканей появились примерно в 9 веке до н. э., когда человек научился сшивать между собой шкуры животных, которые служили ему одеждой. Постепенно человек освоил другие способы изготовления тканей – это, например, полотна, сплетенные из сухих стеблей травянистых растений. В различных местностях использовались различные травы, за счет чего такие плетеные ткани были уникальными. Это повлияло на формирование национальных одежд. Первыми тканями в их современном понимании были шерсть и шелк.</a:t>
            </a:r>
          </a:p>
        </p:txBody>
      </p:sp>
    </p:spTree>
    <p:extLst>
      <p:ext uri="{BB962C8B-B14F-4D97-AF65-F5344CB8AC3E}">
        <p14:creationId xmlns:p14="http://schemas.microsoft.com/office/powerpoint/2010/main" val="299776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5"/>
            <a:ext cx="88569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Ткацкий станок - основная машина ткацкого производства, оборудование или устройство для изготовления всевозможных видов ворсовых, гладких, плетёных полотен, ковров и прочей продукции текстильной промышленности! </a:t>
            </a:r>
          </a:p>
        </p:txBody>
      </p:sp>
      <p:pic>
        <p:nvPicPr>
          <p:cNvPr id="6146" name="Picture 2" descr="П.З.: Как создаются ткани?Что такой Ткацкий станок?История,немного интересных фактов:) | Ярмарка Мастеров - ручная работа, handma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0848"/>
            <a:ext cx="57150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4096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ИСТОРИЯ ТЕКСТИЛЬНОЙ ПРОМЫШЛЕННОСТИ РОССИИ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96752"/>
            <a:ext cx="8928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 началом XIX века текстильная промышленности России постепенно становится фабричной.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08920"/>
            <a:ext cx="4896544" cy="35739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29750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92696"/>
            <a:ext cx="9036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ситцевом деле одна такая машина заменяла труд более 500 работников. К 30-му году XIX столетия в России уже 27 фабрик было оснащено подобными устройствами, приводившимися в действие паровой машиной. 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Первой из них стала фабрика Михаила Титова. Кроме технического перевооружения он разработал, как сейчас говорят, собственную линейку тканей.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42155"/>
            <a:ext cx="3584446" cy="3156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196" y="3308869"/>
            <a:ext cx="4535284" cy="25684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48659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04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Хлопчатобумажные набивные платки. Мануфактуры А.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Посылина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М.Титова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 ХIХ век. Из коллекции музея художественных тканей им. </a:t>
            </a:r>
            <a:r>
              <a:rPr lang="ru-RU" sz="2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А.Н.Косыгина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31617"/>
            <a:ext cx="3510136" cy="29057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05842" y="1628800"/>
            <a:ext cx="85146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результате внедрения механических устройств производительность производства увеличилась втрое (например, если ручные ткацкие станки производили в минуту 20-25 ударов, то механические – более 80 ударов).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591" y="2996953"/>
            <a:ext cx="279027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139952" y="5414157"/>
            <a:ext cx="4788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Образец хлопчатобумажной ткани, Россия, ХIХ век</a:t>
            </a:r>
          </a:p>
        </p:txBody>
      </p:sp>
    </p:spTree>
    <p:extLst>
      <p:ext uri="{BB962C8B-B14F-4D97-AF65-F5344CB8AC3E}">
        <p14:creationId xmlns:p14="http://schemas.microsoft.com/office/powerpoint/2010/main" val="299495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872</TotalTime>
  <Words>704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«Многообразие тканей в современном мире»»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«Многообразие тканей в современном мире»»</dc:title>
  <dc:creator>Надежда</dc:creator>
  <cp:lastModifiedBy>Надежда</cp:lastModifiedBy>
  <cp:revision>28</cp:revision>
  <dcterms:created xsi:type="dcterms:W3CDTF">2023-11-28T19:53:08Z</dcterms:created>
  <dcterms:modified xsi:type="dcterms:W3CDTF">2024-03-31T18:54:09Z</dcterms:modified>
</cp:coreProperties>
</file>